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0" r:id="rId2"/>
    <p:sldId id="282" r:id="rId3"/>
    <p:sldId id="281" r:id="rId4"/>
    <p:sldId id="283" r:id="rId5"/>
    <p:sldId id="284" r:id="rId6"/>
    <p:sldId id="285" r:id="rId7"/>
    <p:sldId id="279" r:id="rId8"/>
    <p:sldId id="274" r:id="rId9"/>
    <p:sldId id="273" r:id="rId10"/>
    <p:sldId id="275" r:id="rId11"/>
    <p:sldId id="277" r:id="rId12"/>
    <p:sldId id="276" r:id="rId13"/>
    <p:sldId id="278" r:id="rId1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Folien mir festem Hintergrund" id="{2B95C5C5-350B-467D-B9B4-8B31367CCBCE}">
          <p14:sldIdLst>
            <p14:sldId id="280"/>
            <p14:sldId id="282"/>
            <p14:sldId id="281"/>
            <p14:sldId id="283"/>
            <p14:sldId id="284"/>
            <p14:sldId id="285"/>
          </p14:sldIdLst>
        </p14:section>
        <p14:section name="Standardabschnitt" id="{30D132BE-C5F7-46AF-AC46-AB7B7E5E45D2}">
          <p14:sldIdLst>
            <p14:sldId id="279"/>
            <p14:sldId id="274"/>
            <p14:sldId id="273"/>
            <p14:sldId id="275"/>
            <p14:sldId id="277"/>
            <p14:sldId id="276"/>
            <p14:sldId id="278"/>
          </p14:sldIdLst>
        </p14:section>
        <p14:section name="Standardabschnitt" id="{871E403F-655B-4A77-9D92-2A28370650FF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EF334A6-0BAB-4379-A3D8-F0A224C448DE}" v="3" dt="2021-01-28T08:48:18.74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0" d="100"/>
          <a:sy n="110" d="100"/>
        </p:scale>
        <p:origin x="492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dministrator Tobias Krah" userId="73d9a179-a7bd-4918-9638-e5f5506352c4" providerId="ADAL" clId="{7EF334A6-0BAB-4379-A3D8-F0A224C448DE}"/>
    <pc:docChg chg="addSld delSld modSld">
      <pc:chgData name="Administrator Tobias Krah" userId="73d9a179-a7bd-4918-9638-e5f5506352c4" providerId="ADAL" clId="{7EF334A6-0BAB-4379-A3D8-F0A224C448DE}" dt="2021-01-28T08:48:18.736" v="19"/>
      <pc:docMkLst>
        <pc:docMk/>
      </pc:docMkLst>
      <pc:sldChg chg="add del setBg">
        <pc:chgData name="Administrator Tobias Krah" userId="73d9a179-a7bd-4918-9638-e5f5506352c4" providerId="ADAL" clId="{7EF334A6-0BAB-4379-A3D8-F0A224C448DE}" dt="2021-01-28T08:48:18.736" v="19"/>
        <pc:sldMkLst>
          <pc:docMk/>
          <pc:sldMk cId="2497014507" sldId="273"/>
        </pc:sldMkLst>
      </pc:sldChg>
      <pc:sldChg chg="add del setBg">
        <pc:chgData name="Administrator Tobias Krah" userId="73d9a179-a7bd-4918-9638-e5f5506352c4" providerId="ADAL" clId="{7EF334A6-0BAB-4379-A3D8-F0A224C448DE}" dt="2021-01-28T08:48:18.736" v="19"/>
        <pc:sldMkLst>
          <pc:docMk/>
          <pc:sldMk cId="4043081431" sldId="274"/>
        </pc:sldMkLst>
      </pc:sldChg>
      <pc:sldChg chg="add del setBg">
        <pc:chgData name="Administrator Tobias Krah" userId="73d9a179-a7bd-4918-9638-e5f5506352c4" providerId="ADAL" clId="{7EF334A6-0BAB-4379-A3D8-F0A224C448DE}" dt="2021-01-28T08:48:18.736" v="19"/>
        <pc:sldMkLst>
          <pc:docMk/>
          <pc:sldMk cId="523581134" sldId="275"/>
        </pc:sldMkLst>
      </pc:sldChg>
      <pc:sldChg chg="addSp delSp add del setBg delDesignElem">
        <pc:chgData name="Administrator Tobias Krah" userId="73d9a179-a7bd-4918-9638-e5f5506352c4" providerId="ADAL" clId="{7EF334A6-0BAB-4379-A3D8-F0A224C448DE}" dt="2021-01-28T08:48:18.736" v="19"/>
        <pc:sldMkLst>
          <pc:docMk/>
          <pc:sldMk cId="1456586596" sldId="276"/>
        </pc:sldMkLst>
        <pc:spChg chg="add del">
          <ac:chgData name="Administrator Tobias Krah" userId="73d9a179-a7bd-4918-9638-e5f5506352c4" providerId="ADAL" clId="{7EF334A6-0BAB-4379-A3D8-F0A224C448DE}" dt="2021-01-28T08:48:18.596" v="18"/>
          <ac:spMkLst>
            <pc:docMk/>
            <pc:sldMk cId="1456586596" sldId="276"/>
            <ac:spMk id="305" creationId="{527C23E3-2EF9-4545-827F-53E57FC1A18D}"/>
          </ac:spMkLst>
        </pc:spChg>
      </pc:sldChg>
      <pc:sldChg chg="addSp delSp add del setBg delDesignElem">
        <pc:chgData name="Administrator Tobias Krah" userId="73d9a179-a7bd-4918-9638-e5f5506352c4" providerId="ADAL" clId="{7EF334A6-0BAB-4379-A3D8-F0A224C448DE}" dt="2021-01-28T08:48:18.736" v="19"/>
        <pc:sldMkLst>
          <pc:docMk/>
          <pc:sldMk cId="711058544" sldId="277"/>
        </pc:sldMkLst>
        <pc:spChg chg="add del">
          <ac:chgData name="Administrator Tobias Krah" userId="73d9a179-a7bd-4918-9638-e5f5506352c4" providerId="ADAL" clId="{7EF334A6-0BAB-4379-A3D8-F0A224C448DE}" dt="2021-01-28T08:48:18.596" v="18"/>
          <ac:spMkLst>
            <pc:docMk/>
            <pc:sldMk cId="711058544" sldId="277"/>
            <ac:spMk id="305" creationId="{527C23E3-2EF9-4545-827F-53E57FC1A18D}"/>
          </ac:spMkLst>
        </pc:spChg>
      </pc:sldChg>
      <pc:sldChg chg="addSp delSp add del setBg delDesignElem">
        <pc:chgData name="Administrator Tobias Krah" userId="73d9a179-a7bd-4918-9638-e5f5506352c4" providerId="ADAL" clId="{7EF334A6-0BAB-4379-A3D8-F0A224C448DE}" dt="2021-01-28T08:48:18.736" v="19"/>
        <pc:sldMkLst>
          <pc:docMk/>
          <pc:sldMk cId="2627139862" sldId="278"/>
        </pc:sldMkLst>
        <pc:spChg chg="add del">
          <ac:chgData name="Administrator Tobias Krah" userId="73d9a179-a7bd-4918-9638-e5f5506352c4" providerId="ADAL" clId="{7EF334A6-0BAB-4379-A3D8-F0A224C448DE}" dt="2021-01-28T08:48:18.596" v="18"/>
          <ac:spMkLst>
            <pc:docMk/>
            <pc:sldMk cId="2627139862" sldId="278"/>
            <ac:spMk id="305" creationId="{527C23E3-2EF9-4545-827F-53E57FC1A18D}"/>
          </ac:spMkLst>
        </pc:spChg>
      </pc:sldChg>
      <pc:sldChg chg="add del">
        <pc:chgData name="Administrator Tobias Krah" userId="73d9a179-a7bd-4918-9638-e5f5506352c4" providerId="ADAL" clId="{7EF334A6-0BAB-4379-A3D8-F0A224C448DE}" dt="2021-01-28T08:48:18.736" v="19"/>
        <pc:sldMkLst>
          <pc:docMk/>
          <pc:sldMk cId="2445829240" sldId="279"/>
        </pc:sldMkLst>
      </pc:sldChg>
      <pc:sldChg chg="add del">
        <pc:chgData name="Administrator Tobias Krah" userId="73d9a179-a7bd-4918-9638-e5f5506352c4" providerId="ADAL" clId="{7EF334A6-0BAB-4379-A3D8-F0A224C448DE}" dt="2021-01-28T08:48:18.736" v="19"/>
        <pc:sldMkLst>
          <pc:docMk/>
          <pc:sldMk cId="2884600263" sldId="280"/>
        </pc:sldMkLst>
      </pc:sldChg>
      <pc:sldChg chg="add del setBg">
        <pc:chgData name="Administrator Tobias Krah" userId="73d9a179-a7bd-4918-9638-e5f5506352c4" providerId="ADAL" clId="{7EF334A6-0BAB-4379-A3D8-F0A224C448DE}" dt="2021-01-28T08:48:18.736" v="19"/>
        <pc:sldMkLst>
          <pc:docMk/>
          <pc:sldMk cId="1044987315" sldId="281"/>
        </pc:sldMkLst>
      </pc:sldChg>
      <pc:sldChg chg="del">
        <pc:chgData name="Administrator Tobias Krah" userId="73d9a179-a7bd-4918-9638-e5f5506352c4" providerId="ADAL" clId="{7EF334A6-0BAB-4379-A3D8-F0A224C448DE}" dt="2021-01-28T08:48:11.599" v="8" actId="47"/>
        <pc:sldMkLst>
          <pc:docMk/>
          <pc:sldMk cId="1769939066" sldId="281"/>
        </pc:sldMkLst>
      </pc:sldChg>
      <pc:sldChg chg="add del setBg">
        <pc:chgData name="Administrator Tobias Krah" userId="73d9a179-a7bd-4918-9638-e5f5506352c4" providerId="ADAL" clId="{7EF334A6-0BAB-4379-A3D8-F0A224C448DE}" dt="2021-01-28T08:48:18.736" v="19"/>
        <pc:sldMkLst>
          <pc:docMk/>
          <pc:sldMk cId="2314159165" sldId="282"/>
        </pc:sldMkLst>
      </pc:sldChg>
      <pc:sldChg chg="del">
        <pc:chgData name="Administrator Tobias Krah" userId="73d9a179-a7bd-4918-9638-e5f5506352c4" providerId="ADAL" clId="{7EF334A6-0BAB-4379-A3D8-F0A224C448DE}" dt="2021-01-28T08:48:11.944" v="10" actId="47"/>
        <pc:sldMkLst>
          <pc:docMk/>
          <pc:sldMk cId="1044987315" sldId="283"/>
        </pc:sldMkLst>
      </pc:sldChg>
      <pc:sldChg chg="add del setBg">
        <pc:chgData name="Administrator Tobias Krah" userId="73d9a179-a7bd-4918-9638-e5f5506352c4" providerId="ADAL" clId="{7EF334A6-0BAB-4379-A3D8-F0A224C448DE}" dt="2021-01-28T08:48:18.736" v="19"/>
        <pc:sldMkLst>
          <pc:docMk/>
          <pc:sldMk cId="3698489011" sldId="283"/>
        </pc:sldMkLst>
      </pc:sldChg>
      <pc:sldChg chg="add del setBg">
        <pc:chgData name="Administrator Tobias Krah" userId="73d9a179-a7bd-4918-9638-e5f5506352c4" providerId="ADAL" clId="{7EF334A6-0BAB-4379-A3D8-F0A224C448DE}" dt="2021-01-28T08:48:18.736" v="19"/>
        <pc:sldMkLst>
          <pc:docMk/>
          <pc:sldMk cId="1818446574" sldId="284"/>
        </pc:sldMkLst>
      </pc:sldChg>
      <pc:sldChg chg="del">
        <pc:chgData name="Administrator Tobias Krah" userId="73d9a179-a7bd-4918-9638-e5f5506352c4" providerId="ADAL" clId="{7EF334A6-0BAB-4379-A3D8-F0A224C448DE}" dt="2021-01-28T08:48:12.129" v="11" actId="47"/>
        <pc:sldMkLst>
          <pc:docMk/>
          <pc:sldMk cId="3698489011" sldId="284"/>
        </pc:sldMkLst>
      </pc:sldChg>
      <pc:sldChg chg="del">
        <pc:chgData name="Administrator Tobias Krah" userId="73d9a179-a7bd-4918-9638-e5f5506352c4" providerId="ADAL" clId="{7EF334A6-0BAB-4379-A3D8-F0A224C448DE}" dt="2021-01-28T08:48:12.316" v="12" actId="47"/>
        <pc:sldMkLst>
          <pc:docMk/>
          <pc:sldMk cId="1818446574" sldId="285"/>
        </pc:sldMkLst>
      </pc:sldChg>
      <pc:sldChg chg="add del setBg">
        <pc:chgData name="Administrator Tobias Krah" userId="73d9a179-a7bd-4918-9638-e5f5506352c4" providerId="ADAL" clId="{7EF334A6-0BAB-4379-A3D8-F0A224C448DE}" dt="2021-01-28T08:48:18.736" v="19"/>
        <pc:sldMkLst>
          <pc:docMk/>
          <pc:sldMk cId="2523044724" sldId="285"/>
        </pc:sldMkLst>
      </pc:sldChg>
      <pc:sldChg chg="del">
        <pc:chgData name="Administrator Tobias Krah" userId="73d9a179-a7bd-4918-9638-e5f5506352c4" providerId="ADAL" clId="{7EF334A6-0BAB-4379-A3D8-F0A224C448DE}" dt="2021-01-28T08:48:12.477" v="13" actId="47"/>
        <pc:sldMkLst>
          <pc:docMk/>
          <pc:sldMk cId="2523044724" sldId="286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9EC94F3-33B0-48B9-A3ED-7245835952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B893F63E-4386-414F-93A1-63EC50C340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4B78992-274E-479D-84D8-B668EA12BC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4317A-C56F-44E7-BFC4-0C35C7B8F002}" type="datetimeFigureOut">
              <a:rPr lang="de-DE" smtClean="0"/>
              <a:t>28.01.2021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274C35F-16BB-4051-8417-1F52F07452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02498C6-902C-4373-A70E-DBB2EB1AE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9EC6C-A536-4DAF-AEC2-4F09F8095E1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91807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8A691CF-E0C4-4D8B-A5E9-0E641F7D80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52CC0064-4E54-434C-A01A-1BC7567565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FD67E37-AE33-4F24-9B45-C49CADCD6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4317A-C56F-44E7-BFC4-0C35C7B8F002}" type="datetimeFigureOut">
              <a:rPr lang="de-DE" smtClean="0"/>
              <a:t>28.01.2021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8629EF3-DB3D-4B30-987D-7DA161A6EF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E6170FF-D7DA-4419-9E62-C7B576D4F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9EC6C-A536-4DAF-AEC2-4F09F8095E1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47149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60C4B5E2-CF64-4D4B-9C96-97AEE00B52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E1E280A0-A6CB-466C-848E-BEE0A0C7E1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AEFA07A-6572-490D-A31B-16B01ECA5C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4317A-C56F-44E7-BFC4-0C35C7B8F002}" type="datetimeFigureOut">
              <a:rPr lang="de-DE" smtClean="0"/>
              <a:t>28.01.2021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F11135B-8818-495A-88DF-C61820858D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D19BED1-9064-4206-B4E0-58534FD3AD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9EC6C-A536-4DAF-AEC2-4F09F8095E1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9707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21D045-2722-42FC-94F5-C3B0FE6E28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8877536-3AEC-4240-A6BD-B31375DD04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2724E19-0F42-453C-AF67-9FB4148465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4317A-C56F-44E7-BFC4-0C35C7B8F002}" type="datetimeFigureOut">
              <a:rPr lang="de-DE" smtClean="0"/>
              <a:t>28.01.2021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CB1D452-CFE2-434B-ACC1-FBD20767BF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63ECD31-3E30-4270-BE8A-09B7BFB2A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9EC6C-A536-4DAF-AEC2-4F09F8095E1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41595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F1D8042-08F8-4F58-8DFC-66E7B6FD64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05B7233-4E6E-4E93-8C76-FE5AC06858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BC145B3-AAAA-4722-AB07-39F0D91E27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4317A-C56F-44E7-BFC4-0C35C7B8F002}" type="datetimeFigureOut">
              <a:rPr lang="de-DE" smtClean="0"/>
              <a:t>28.01.2021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1B2C628-E494-42FF-8983-34AEC63C52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F927455-6B8D-4120-9EED-D429DAE528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9EC6C-A536-4DAF-AEC2-4F09F8095E1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55722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F39A57B-B76B-4836-9462-AA6F70373D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8606BA1-A238-4F19-853D-D0159A87FC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D76F1BF6-539C-4DFB-9DDB-015753632F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8B76C9B-A186-4C38-84D1-1A96538B0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4317A-C56F-44E7-BFC4-0C35C7B8F002}" type="datetimeFigureOut">
              <a:rPr lang="de-DE" smtClean="0"/>
              <a:t>28.01.2021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8D4CCD1-BFA4-45E4-AC2E-A5F3CADF94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0AA1B80-D1CD-44A4-B302-368B984B99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9EC6C-A536-4DAF-AEC2-4F09F8095E1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9831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0336512-5971-4B94-BE61-CBDC9D1DEB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FC2C8C1-BFD2-425E-B98F-685A0C982D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2F6342F-B6B8-4F46-968E-6D68D679E6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D450AA76-0B81-4DE6-A7C4-0CCC77A704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85B8CA61-BF57-4E35-AADE-90984A27FC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9BED716C-616B-48EA-8D59-3A03925FC2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4317A-C56F-44E7-BFC4-0C35C7B8F002}" type="datetimeFigureOut">
              <a:rPr lang="de-DE" smtClean="0"/>
              <a:t>28.01.2021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352D680E-3077-455E-9147-C2AB391DD1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D6D6BADD-5B26-45A4-8F30-0E42DDCB11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9EC6C-A536-4DAF-AEC2-4F09F8095E1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18539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8079CB6-B524-4158-AE18-692857231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AA8E5BAA-328D-4D83-B4D8-AF141454FC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4317A-C56F-44E7-BFC4-0C35C7B8F002}" type="datetimeFigureOut">
              <a:rPr lang="de-DE" smtClean="0"/>
              <a:t>28.01.2021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ACB4B1E5-F540-45DE-9ABB-0550ADBDA1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9E932F88-BDAF-4637-B791-CDCE06ECC1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9EC6C-A536-4DAF-AEC2-4F09F8095E1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0734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0A5C4A26-16A5-48C2-B0BA-31CCE90E0E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4317A-C56F-44E7-BFC4-0C35C7B8F002}" type="datetimeFigureOut">
              <a:rPr lang="de-DE" smtClean="0"/>
              <a:t>28.01.2021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42A5350D-0805-4FA5-8B3D-ED9DD620E6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02C5203B-8BA5-41E4-8A5E-5408C488EF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9EC6C-A536-4DAF-AEC2-4F09F8095E1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83264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B47A53-8A4A-4729-A662-B6679809BD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5DF54DF-BA05-49EC-B11F-DF144F095F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301637B3-CAFA-4DAD-AF86-C0DD5FAF60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256FEB6-60C0-4F23-A0A8-6C7EF41C21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4317A-C56F-44E7-BFC4-0C35C7B8F002}" type="datetimeFigureOut">
              <a:rPr lang="de-DE" smtClean="0"/>
              <a:t>28.01.2021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3FAB416-53BB-4EF0-9FBF-2F147296C7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3237CD4-C7DB-4347-A65A-377DD8F84C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9EC6C-A536-4DAF-AEC2-4F09F8095E1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3555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F0B7AF3-411C-43A3-B506-A3DADD1408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C4EED5AE-00CA-49A0-B581-512785AAA1B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69D26BE-5F84-4E1C-8851-EA7F840CD3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90538B9-925D-4BF4-9D46-9CACF8546D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4317A-C56F-44E7-BFC4-0C35C7B8F002}" type="datetimeFigureOut">
              <a:rPr lang="de-DE" smtClean="0"/>
              <a:t>28.01.2021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0F71C0A-46A1-4405-91C0-045436733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D985268-CB94-43A5-9B30-37E07276A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9EC6C-A536-4DAF-AEC2-4F09F8095E1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9812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102C7B80-823A-4572-B528-0E67309558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43EBD30-E512-47D0-AD89-700FBC5675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8A504CC-3D32-43E7-B6BF-81D5521EE6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C4317A-C56F-44E7-BFC4-0C35C7B8F002}" type="datetimeFigureOut">
              <a:rPr lang="de-DE" smtClean="0"/>
              <a:t>28.01.2021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CD82789-7B22-4423-A211-D08F4E103D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CB5AED1-7961-4E0D-8756-F45BF3D922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79EC6C-A536-4DAF-AEC2-4F09F8095E1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50620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A6EB7F6A-7C3A-496F-B3E9-0865D05CE4CE}"/>
              </a:ext>
            </a:extLst>
          </p:cNvPr>
          <p:cNvSpPr/>
          <p:nvPr/>
        </p:nvSpPr>
        <p:spPr>
          <a:xfrm>
            <a:off x="-39291" y="1345786"/>
            <a:ext cx="10924786" cy="34163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7200" b="0" i="0" u="sng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Komika Title" panose="02000506000000020004" pitchFamily="2" charset="0"/>
                <a:ea typeface="+mn-ea"/>
                <a:cs typeface="+mn-cs"/>
              </a:rPr>
              <a:t>Folien mit festem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7200" b="0" i="0" u="sng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Komika Title" panose="02000506000000020004" pitchFamily="2" charset="0"/>
                <a:ea typeface="+mn-ea"/>
                <a:cs typeface="+mn-cs"/>
              </a:rPr>
              <a:t>Hintergrund</a:t>
            </a:r>
          </a:p>
          <a:p>
            <a:pPr marL="857250" marR="0" lvl="0" indent="-85725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è"/>
              <a:tabLst/>
              <a:defRPr/>
            </a:pPr>
            <a:r>
              <a:rPr kumimoji="0" lang="de-DE" sz="7200" b="0" i="0" u="sng" strike="noStrike" kern="1200" cap="none" spc="0" normalizeH="0" baseline="0" noProof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Komika Title" panose="02000506000000020004" pitchFamily="2" charset="0"/>
                <a:ea typeface="+mn-ea"/>
                <a:cs typeface="+mn-cs"/>
                <a:sym typeface="Wingdings" panose="05000000000000000000" pitchFamily="2" charset="2"/>
              </a:rPr>
              <a:t>Fragen und Kugeln  Flexibel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7D5FFB24-AE86-4048-B6EC-E2C04531AA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4317" y="346235"/>
            <a:ext cx="3062513" cy="2848849"/>
          </a:xfrm>
          <a:prstGeom prst="rect">
            <a:avLst/>
          </a:prstGeom>
        </p:spPr>
      </p:pic>
      <p:sp>
        <p:nvSpPr>
          <p:cNvPr id="5" name="Rechteck 4">
            <a:extLst>
              <a:ext uri="{FF2B5EF4-FFF2-40B4-BE49-F238E27FC236}">
                <a16:creationId xmlns:a16="http://schemas.microsoft.com/office/drawing/2014/main" id="{E150DBCA-CAAA-415F-B9DE-5AFBAD2893D7}"/>
              </a:ext>
            </a:extLst>
          </p:cNvPr>
          <p:cNvSpPr/>
          <p:nvPr/>
        </p:nvSpPr>
        <p:spPr>
          <a:xfrm>
            <a:off x="8161731" y="6489785"/>
            <a:ext cx="4030269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Komika Title" panose="02000506000000020004" pitchFamily="2" charset="0"/>
                <a:ea typeface="+mn-ea"/>
                <a:cs typeface="+mn-cs"/>
              </a:rPr>
              <a:t>Tobias Krah #schule-digital.com</a:t>
            </a:r>
            <a:endParaRPr kumimoji="0" lang="de-DE" sz="2400" b="0" i="0" u="none" strike="noStrike" kern="1200" cap="none" spc="0" normalizeH="0" baseline="0" noProof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Komika Title" panose="02000506000000020004" pitchFamily="2" charset="0"/>
              <a:ea typeface="+mn-ea"/>
              <a:cs typeface="+mn-cs"/>
            </a:endParaRPr>
          </a:p>
        </p:txBody>
      </p:sp>
      <p:pic>
        <p:nvPicPr>
          <p:cNvPr id="7" name="Grafik 6" descr="Ein Bild, das Zeichnung enthält.&#10;&#10;Automatisch generierte Beschreibung">
            <a:extLst>
              <a:ext uri="{FF2B5EF4-FFF2-40B4-BE49-F238E27FC236}">
                <a16:creationId xmlns:a16="http://schemas.microsoft.com/office/drawing/2014/main" id="{B234E115-0AA1-4225-A8CF-106BD938EEFB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67" y="6288613"/>
            <a:ext cx="1420394" cy="549526"/>
          </a:xfrm>
          <a:prstGeom prst="rect">
            <a:avLst/>
          </a:prstGeom>
        </p:spPr>
      </p:pic>
      <p:sp>
        <p:nvSpPr>
          <p:cNvPr id="8" name="Textfeld 7">
            <a:extLst>
              <a:ext uri="{FF2B5EF4-FFF2-40B4-BE49-F238E27FC236}">
                <a16:creationId xmlns:a16="http://schemas.microsoft.com/office/drawing/2014/main" id="{355FE5EF-606C-47D9-AA44-DBD74D9AF6F4}"/>
              </a:ext>
            </a:extLst>
          </p:cNvPr>
          <p:cNvSpPr txBox="1"/>
          <p:nvPr/>
        </p:nvSpPr>
        <p:spPr>
          <a:xfrm>
            <a:off x="1458161" y="6268752"/>
            <a:ext cx="2749361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de-DE" sz="8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de-DE" sz="8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Dieses Material steht unter der Creative-Commons-Lizenz</a:t>
            </a:r>
            <a:br>
              <a:rPr kumimoji="0" lang="de-DE" sz="8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de-DE" sz="8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Namensnennung – Weitergabe unter gleichen Bedingungen</a:t>
            </a:r>
            <a:endParaRPr kumimoji="0" lang="en-GB" sz="800" b="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de-DE" sz="18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8460026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FF"/>
            </a:gs>
            <a:gs pos="48000">
              <a:srgbClr val="F3F3F3"/>
            </a:gs>
            <a:gs pos="76000">
              <a:srgbClr val="E1E1E1"/>
            </a:gs>
            <a:gs pos="100000">
              <a:srgbClr val="B6B6B6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Diamond 4">
            <a:extLst>
              <a:ext uri="{FF2B5EF4-FFF2-40B4-BE49-F238E27FC236}">
                <a16:creationId xmlns:a16="http://schemas.microsoft.com/office/drawing/2014/main" id="{74FED4FB-D618-4EB3-8AD6-08E4D195EBFD}"/>
              </a:ext>
            </a:extLst>
          </p:cNvPr>
          <p:cNvSpPr/>
          <p:nvPr/>
        </p:nvSpPr>
        <p:spPr>
          <a:xfrm>
            <a:off x="6269699" y="1923607"/>
            <a:ext cx="6252465" cy="5319829"/>
          </a:xfrm>
          <a:prstGeom prst="diamond">
            <a:avLst/>
          </a:prstGeom>
          <a:solidFill>
            <a:srgbClr val="00B050"/>
          </a:solidFill>
          <a:ln>
            <a:noFill/>
          </a:ln>
          <a:scene3d>
            <a:camera prst="perspectiveRelaxedModerately"/>
            <a:lightRig rig="threePt" dir="t"/>
          </a:scene3d>
          <a:sp3d extrusionH="342900"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richtig</a:t>
            </a:r>
            <a:endParaRPr kumimoji="0" lang="en-US" sz="40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Diamond 4">
            <a:extLst>
              <a:ext uri="{FF2B5EF4-FFF2-40B4-BE49-F238E27FC236}">
                <a16:creationId xmlns:a16="http://schemas.microsoft.com/office/drawing/2014/main" id="{21B1964C-257D-4FA8-82AE-CB7ED06CA863}"/>
              </a:ext>
            </a:extLst>
          </p:cNvPr>
          <p:cNvSpPr/>
          <p:nvPr/>
        </p:nvSpPr>
        <p:spPr>
          <a:xfrm>
            <a:off x="-124344" y="1926076"/>
            <a:ext cx="6252465" cy="5290515"/>
          </a:xfrm>
          <a:prstGeom prst="diamond">
            <a:avLst/>
          </a:prstGeom>
          <a:solidFill>
            <a:srgbClr val="FF0000"/>
          </a:solidFill>
          <a:ln>
            <a:noFill/>
          </a:ln>
          <a:scene3d>
            <a:camera prst="perspectiveRelaxedModerately"/>
            <a:lightRig rig="threePt" dir="t"/>
          </a:scene3d>
          <a:sp3d extrusionH="342900"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falsch</a:t>
            </a:r>
            <a:endParaRPr kumimoji="0" lang="en-US" sz="40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2D73A45F-2AA1-40B2-A6AF-B00935AFF731}"/>
              </a:ext>
            </a:extLst>
          </p:cNvPr>
          <p:cNvSpPr/>
          <p:nvPr/>
        </p:nvSpPr>
        <p:spPr>
          <a:xfrm>
            <a:off x="2825087" y="1551728"/>
            <a:ext cx="6714699" cy="2977819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39" name="Group 45">
            <a:extLst>
              <a:ext uri="{FF2B5EF4-FFF2-40B4-BE49-F238E27FC236}">
                <a16:creationId xmlns:a16="http://schemas.microsoft.com/office/drawing/2014/main" id="{F4E0A62A-AD39-4DE6-8F48-8C06EB6D0923}"/>
              </a:ext>
            </a:extLst>
          </p:cNvPr>
          <p:cNvGrpSpPr/>
          <p:nvPr/>
        </p:nvGrpSpPr>
        <p:grpSpPr>
          <a:xfrm>
            <a:off x="6597963" y="1734055"/>
            <a:ext cx="672338" cy="541578"/>
            <a:chOff x="4657266" y="2132503"/>
            <a:chExt cx="3540235" cy="3306115"/>
          </a:xfrm>
        </p:grpSpPr>
        <p:sp>
          <p:nvSpPr>
            <p:cNvPr id="40" name="Oval 46">
              <a:extLst>
                <a:ext uri="{FF2B5EF4-FFF2-40B4-BE49-F238E27FC236}">
                  <a16:creationId xmlns:a16="http://schemas.microsoft.com/office/drawing/2014/main" id="{5C444215-BEF0-402D-B695-1C5D514FE11A}"/>
                </a:ext>
              </a:extLst>
            </p:cNvPr>
            <p:cNvSpPr/>
            <p:nvPr/>
          </p:nvSpPr>
          <p:spPr>
            <a:xfrm>
              <a:off x="5563567" y="2897165"/>
              <a:ext cx="2633934" cy="2541453"/>
            </a:xfrm>
            <a:prstGeom prst="ellipse">
              <a:avLst/>
            </a:prstGeom>
            <a:gradFill flip="none" rotWithShape="1">
              <a:gsLst>
                <a:gs pos="77000">
                  <a:srgbClr val="EEEEEE">
                    <a:alpha val="0"/>
                  </a:srgbClr>
                </a:gs>
                <a:gs pos="0">
                  <a:schemeClr val="tx1">
                    <a:alpha val="69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1" name="Oval 47">
              <a:extLst>
                <a:ext uri="{FF2B5EF4-FFF2-40B4-BE49-F238E27FC236}">
                  <a16:creationId xmlns:a16="http://schemas.microsoft.com/office/drawing/2014/main" id="{A2163D9B-7C84-4476-871F-8085EB059AEE}"/>
                </a:ext>
              </a:extLst>
            </p:cNvPr>
            <p:cNvSpPr/>
            <p:nvPr/>
          </p:nvSpPr>
          <p:spPr>
            <a:xfrm>
              <a:off x="4934203" y="2137240"/>
              <a:ext cx="2514600" cy="2514600"/>
            </a:xfrm>
            <a:prstGeom prst="ellipse">
              <a:avLst/>
            </a:prstGeom>
            <a:gradFill flip="none" rotWithShape="1">
              <a:gsLst>
                <a:gs pos="29000">
                  <a:srgbClr val="00CC00"/>
                </a:gs>
                <a:gs pos="51000">
                  <a:srgbClr val="339966"/>
                </a:gs>
                <a:gs pos="71000">
                  <a:srgbClr val="FFCC00"/>
                </a:gs>
                <a:gs pos="86000">
                  <a:srgbClr val="CCFF66"/>
                </a:gs>
              </a:gsLst>
              <a:lin ang="162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552450" h="4953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2" name="Circle: Hollow 48">
              <a:extLst>
                <a:ext uri="{FF2B5EF4-FFF2-40B4-BE49-F238E27FC236}">
                  <a16:creationId xmlns:a16="http://schemas.microsoft.com/office/drawing/2014/main" id="{16F5F43E-4345-4343-9989-8D04F51E5291}"/>
                </a:ext>
              </a:extLst>
            </p:cNvPr>
            <p:cNvSpPr/>
            <p:nvPr/>
          </p:nvSpPr>
          <p:spPr>
            <a:xfrm>
              <a:off x="4920625" y="2132503"/>
              <a:ext cx="2514600" cy="2514600"/>
            </a:xfrm>
            <a:prstGeom prst="donut">
              <a:avLst>
                <a:gd name="adj" fmla="val 11685"/>
              </a:avLst>
            </a:prstGeom>
            <a:solidFill>
              <a:schemeClr val="bg1">
                <a:alpha val="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3" name="Freeform: Shape 49">
              <a:extLst>
                <a:ext uri="{FF2B5EF4-FFF2-40B4-BE49-F238E27FC236}">
                  <a16:creationId xmlns:a16="http://schemas.microsoft.com/office/drawing/2014/main" id="{A9FE205C-BC45-45D5-85C3-435F58EB171A}"/>
                </a:ext>
              </a:extLst>
            </p:cNvPr>
            <p:cNvSpPr/>
            <p:nvPr/>
          </p:nvSpPr>
          <p:spPr>
            <a:xfrm rot="19269039">
              <a:off x="6342048" y="2902472"/>
              <a:ext cx="1340755" cy="1257301"/>
            </a:xfrm>
            <a:custGeom>
              <a:avLst/>
              <a:gdLst>
                <a:gd name="connsiteX0" fmla="*/ 533895 w 1340755"/>
                <a:gd name="connsiteY0" fmla="*/ 0 h 1257301"/>
                <a:gd name="connsiteX1" fmla="*/ 1340755 w 1340755"/>
                <a:gd name="connsiteY1" fmla="*/ 0 h 1257301"/>
                <a:gd name="connsiteX2" fmla="*/ 1340755 w 1340755"/>
                <a:gd name="connsiteY2" fmla="*/ 1 h 1257301"/>
                <a:gd name="connsiteX3" fmla="*/ 83455 w 1340755"/>
                <a:gd name="connsiteY3" fmla="*/ 1257301 h 1257301"/>
                <a:gd name="connsiteX4" fmla="*/ 0 w 1340755"/>
                <a:gd name="connsiteY4" fmla="*/ 1253087 h 1257301"/>
                <a:gd name="connsiteX5" fmla="*/ 0 w 1340755"/>
                <a:gd name="connsiteY5" fmla="*/ 442028 h 1257301"/>
                <a:gd name="connsiteX6" fmla="*/ 83455 w 1340755"/>
                <a:gd name="connsiteY6" fmla="*/ 450441 h 1257301"/>
                <a:gd name="connsiteX7" fmla="*/ 533895 w 1340755"/>
                <a:gd name="connsiteY7" fmla="*/ 1 h 1257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40755" h="1257301">
                  <a:moveTo>
                    <a:pt x="533895" y="0"/>
                  </a:moveTo>
                  <a:lnTo>
                    <a:pt x="1340755" y="0"/>
                  </a:lnTo>
                  <a:lnTo>
                    <a:pt x="1340755" y="1"/>
                  </a:lnTo>
                  <a:cubicBezTo>
                    <a:pt x="1340755" y="694389"/>
                    <a:pt x="777843" y="1257301"/>
                    <a:pt x="83455" y="1257301"/>
                  </a:cubicBezTo>
                  <a:lnTo>
                    <a:pt x="0" y="1253087"/>
                  </a:lnTo>
                  <a:lnTo>
                    <a:pt x="0" y="442028"/>
                  </a:lnTo>
                  <a:lnTo>
                    <a:pt x="83455" y="450441"/>
                  </a:lnTo>
                  <a:cubicBezTo>
                    <a:pt x="332226" y="450441"/>
                    <a:pt x="533895" y="248772"/>
                    <a:pt x="533895" y="1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4" name="Freeform: Shape 50">
              <a:extLst>
                <a:ext uri="{FF2B5EF4-FFF2-40B4-BE49-F238E27FC236}">
                  <a16:creationId xmlns:a16="http://schemas.microsoft.com/office/drawing/2014/main" id="{95FB1F15-A00C-4334-8D9C-8CF03A2455EA}"/>
                </a:ext>
              </a:extLst>
            </p:cNvPr>
            <p:cNvSpPr/>
            <p:nvPr/>
          </p:nvSpPr>
          <p:spPr>
            <a:xfrm rot="8013348">
              <a:off x="4615539" y="2761153"/>
              <a:ext cx="1340755" cy="1257301"/>
            </a:xfrm>
            <a:custGeom>
              <a:avLst/>
              <a:gdLst>
                <a:gd name="connsiteX0" fmla="*/ 533895 w 1340755"/>
                <a:gd name="connsiteY0" fmla="*/ 0 h 1257301"/>
                <a:gd name="connsiteX1" fmla="*/ 1340755 w 1340755"/>
                <a:gd name="connsiteY1" fmla="*/ 0 h 1257301"/>
                <a:gd name="connsiteX2" fmla="*/ 1340755 w 1340755"/>
                <a:gd name="connsiteY2" fmla="*/ 1 h 1257301"/>
                <a:gd name="connsiteX3" fmla="*/ 83455 w 1340755"/>
                <a:gd name="connsiteY3" fmla="*/ 1257301 h 1257301"/>
                <a:gd name="connsiteX4" fmla="*/ 0 w 1340755"/>
                <a:gd name="connsiteY4" fmla="*/ 1253087 h 1257301"/>
                <a:gd name="connsiteX5" fmla="*/ 0 w 1340755"/>
                <a:gd name="connsiteY5" fmla="*/ 442028 h 1257301"/>
                <a:gd name="connsiteX6" fmla="*/ 83455 w 1340755"/>
                <a:gd name="connsiteY6" fmla="*/ 450441 h 1257301"/>
                <a:gd name="connsiteX7" fmla="*/ 533895 w 1340755"/>
                <a:gd name="connsiteY7" fmla="*/ 1 h 1257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40755" h="1257301">
                  <a:moveTo>
                    <a:pt x="533895" y="0"/>
                  </a:moveTo>
                  <a:lnTo>
                    <a:pt x="1340755" y="0"/>
                  </a:lnTo>
                  <a:lnTo>
                    <a:pt x="1340755" y="1"/>
                  </a:lnTo>
                  <a:cubicBezTo>
                    <a:pt x="1340755" y="694389"/>
                    <a:pt x="777843" y="1257301"/>
                    <a:pt x="83455" y="1257301"/>
                  </a:cubicBezTo>
                  <a:lnTo>
                    <a:pt x="0" y="1253087"/>
                  </a:lnTo>
                  <a:lnTo>
                    <a:pt x="0" y="442028"/>
                  </a:lnTo>
                  <a:lnTo>
                    <a:pt x="83455" y="450441"/>
                  </a:lnTo>
                  <a:cubicBezTo>
                    <a:pt x="332226" y="450441"/>
                    <a:pt x="533895" y="248772"/>
                    <a:pt x="533895" y="1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5" name="Freeform: Shape 51">
              <a:extLst>
                <a:ext uri="{FF2B5EF4-FFF2-40B4-BE49-F238E27FC236}">
                  <a16:creationId xmlns:a16="http://schemas.microsoft.com/office/drawing/2014/main" id="{5196A9A7-EE6B-438A-A3AD-72F1A824F671}"/>
                </a:ext>
              </a:extLst>
            </p:cNvPr>
            <p:cNvSpPr/>
            <p:nvPr/>
          </p:nvSpPr>
          <p:spPr>
            <a:xfrm>
              <a:off x="5920918" y="2338381"/>
              <a:ext cx="321206" cy="264840"/>
            </a:xfrm>
            <a:custGeom>
              <a:avLst/>
              <a:gdLst>
                <a:gd name="connsiteX0" fmla="*/ 321206 w 321206"/>
                <a:gd name="connsiteY0" fmla="*/ 0 h 264840"/>
                <a:gd name="connsiteX1" fmla="*/ 321206 w 321206"/>
                <a:gd name="connsiteY1" fmla="*/ 239164 h 264840"/>
                <a:gd name="connsiteX2" fmla="*/ 252137 w 321206"/>
                <a:gd name="connsiteY2" fmla="*/ 242652 h 264840"/>
                <a:gd name="connsiteX3" fmla="*/ 139796 w 321206"/>
                <a:gd name="connsiteY3" fmla="*/ 264840 h 264840"/>
                <a:gd name="connsiteX4" fmla="*/ 0 w 321206"/>
                <a:gd name="connsiteY4" fmla="*/ 55744 h 264840"/>
                <a:gd name="connsiteX5" fmla="*/ 40046 w 321206"/>
                <a:gd name="connsiteY5" fmla="*/ 41783 h 264840"/>
                <a:gd name="connsiteX6" fmla="*/ 227685 w 321206"/>
                <a:gd name="connsiteY6" fmla="*/ 4723 h 264840"/>
                <a:gd name="connsiteX7" fmla="*/ 321206 w 321206"/>
                <a:gd name="connsiteY7" fmla="*/ 0 h 2648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21206" h="264840">
                  <a:moveTo>
                    <a:pt x="321206" y="0"/>
                  </a:moveTo>
                  <a:lnTo>
                    <a:pt x="321206" y="239164"/>
                  </a:lnTo>
                  <a:lnTo>
                    <a:pt x="252137" y="242652"/>
                  </a:lnTo>
                  <a:lnTo>
                    <a:pt x="139796" y="264840"/>
                  </a:lnTo>
                  <a:lnTo>
                    <a:pt x="0" y="55744"/>
                  </a:lnTo>
                  <a:lnTo>
                    <a:pt x="40046" y="41783"/>
                  </a:lnTo>
                  <a:cubicBezTo>
                    <a:pt x="100445" y="23816"/>
                    <a:pt x="163180" y="11274"/>
                    <a:pt x="227685" y="4723"/>
                  </a:cubicBezTo>
                  <a:lnTo>
                    <a:pt x="321206" y="0"/>
                  </a:lnTo>
                  <a:close/>
                </a:path>
              </a:pathLst>
            </a:custGeom>
            <a:solidFill>
              <a:schemeClr val="bg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6" name="Freeform: Shape 52">
              <a:extLst>
                <a:ext uri="{FF2B5EF4-FFF2-40B4-BE49-F238E27FC236}">
                  <a16:creationId xmlns:a16="http://schemas.microsoft.com/office/drawing/2014/main" id="{DA16A18D-F4DA-4CC5-BEC9-AACD4DF59AC5}"/>
                </a:ext>
              </a:extLst>
            </p:cNvPr>
            <p:cNvSpPr/>
            <p:nvPr/>
          </p:nvSpPr>
          <p:spPr>
            <a:xfrm>
              <a:off x="5229859" y="2433132"/>
              <a:ext cx="730384" cy="928066"/>
            </a:xfrm>
            <a:custGeom>
              <a:avLst/>
              <a:gdLst>
                <a:gd name="connsiteX0" fmla="*/ 594012 w 730384"/>
                <a:gd name="connsiteY0" fmla="*/ 0 h 928066"/>
                <a:gd name="connsiteX1" fmla="*/ 730384 w 730384"/>
                <a:gd name="connsiteY1" fmla="*/ 203976 h 928066"/>
                <a:gd name="connsiteX2" fmla="*/ 666363 w 730384"/>
                <a:gd name="connsiteY2" fmla="*/ 229645 h 928066"/>
                <a:gd name="connsiteX3" fmla="*/ 239163 w 730384"/>
                <a:gd name="connsiteY3" fmla="*/ 928066 h 928066"/>
                <a:gd name="connsiteX4" fmla="*/ 0 w 730384"/>
                <a:gd name="connsiteY4" fmla="*/ 928066 h 928066"/>
                <a:gd name="connsiteX5" fmla="*/ 557484 w 730384"/>
                <a:gd name="connsiteY5" fmla="*/ 16645 h 928066"/>
                <a:gd name="connsiteX6" fmla="*/ 594012 w 730384"/>
                <a:gd name="connsiteY6" fmla="*/ 0 h 9280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30384" h="928066">
                  <a:moveTo>
                    <a:pt x="594012" y="0"/>
                  </a:moveTo>
                  <a:lnTo>
                    <a:pt x="730384" y="203976"/>
                  </a:lnTo>
                  <a:lnTo>
                    <a:pt x="666363" y="229645"/>
                  </a:lnTo>
                  <a:cubicBezTo>
                    <a:pt x="412745" y="359548"/>
                    <a:pt x="239163" y="623536"/>
                    <a:pt x="239163" y="928066"/>
                  </a:cubicBezTo>
                  <a:lnTo>
                    <a:pt x="0" y="928066"/>
                  </a:lnTo>
                  <a:cubicBezTo>
                    <a:pt x="0" y="530663"/>
                    <a:pt x="226518" y="186166"/>
                    <a:pt x="557484" y="16645"/>
                  </a:cubicBezTo>
                  <a:lnTo>
                    <a:pt x="594012" y="0"/>
                  </a:lnTo>
                  <a:close/>
                </a:path>
              </a:pathLst>
            </a:custGeom>
            <a:solidFill>
              <a:schemeClr val="bg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7" name="Oval 53">
              <a:extLst>
                <a:ext uri="{FF2B5EF4-FFF2-40B4-BE49-F238E27FC236}">
                  <a16:creationId xmlns:a16="http://schemas.microsoft.com/office/drawing/2014/main" id="{56636CAD-FBEF-4DC5-8D5A-809E8A692CBD}"/>
                </a:ext>
              </a:extLst>
            </p:cNvPr>
            <p:cNvSpPr/>
            <p:nvPr/>
          </p:nvSpPr>
          <p:spPr>
            <a:xfrm>
              <a:off x="4754574" y="2244252"/>
              <a:ext cx="1540745" cy="1486647"/>
            </a:xfrm>
            <a:prstGeom prst="ellipse">
              <a:avLst/>
            </a:prstGeom>
            <a:gradFill flip="none" rotWithShape="1">
              <a:gsLst>
                <a:gs pos="77000">
                  <a:srgbClr val="EEEEEE">
                    <a:alpha val="0"/>
                  </a:srgbClr>
                </a:gs>
                <a:gs pos="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8" name="Freeform: Shape 54">
              <a:extLst>
                <a:ext uri="{FF2B5EF4-FFF2-40B4-BE49-F238E27FC236}">
                  <a16:creationId xmlns:a16="http://schemas.microsoft.com/office/drawing/2014/main" id="{1A9C576C-587B-4CE6-8C04-90F790459A0D}"/>
                </a:ext>
              </a:extLst>
            </p:cNvPr>
            <p:cNvSpPr/>
            <p:nvPr/>
          </p:nvSpPr>
          <p:spPr>
            <a:xfrm>
              <a:off x="4999652" y="2150628"/>
              <a:ext cx="1537489" cy="1278373"/>
            </a:xfrm>
            <a:custGeom>
              <a:avLst/>
              <a:gdLst>
                <a:gd name="connsiteX0" fmla="*/ 1210571 w 1537489"/>
                <a:gd name="connsiteY0" fmla="*/ 0 h 1278373"/>
                <a:gd name="connsiteX1" fmla="*/ 1454544 w 1537489"/>
                <a:gd name="connsiteY1" fmla="*/ 24595 h 1278373"/>
                <a:gd name="connsiteX2" fmla="*/ 1537489 w 1537489"/>
                <a:gd name="connsiteY2" fmla="*/ 45922 h 1278373"/>
                <a:gd name="connsiteX3" fmla="*/ 1537489 w 1537489"/>
                <a:gd name="connsiteY3" fmla="*/ 150190 h 1278373"/>
                <a:gd name="connsiteX4" fmla="*/ 1434172 w 1537489"/>
                <a:gd name="connsiteY4" fmla="*/ 123624 h 1278373"/>
                <a:gd name="connsiteX5" fmla="*/ 1210571 w 1537489"/>
                <a:gd name="connsiteY5" fmla="*/ 101083 h 1278373"/>
                <a:gd name="connsiteX6" fmla="*/ 101083 w 1537489"/>
                <a:gd name="connsiteY6" fmla="*/ 1210571 h 1278373"/>
                <a:gd name="connsiteX7" fmla="*/ 104507 w 1537489"/>
                <a:gd name="connsiteY7" fmla="*/ 1278373 h 1278373"/>
                <a:gd name="connsiteX8" fmla="*/ 3424 w 1537489"/>
                <a:gd name="connsiteY8" fmla="*/ 1278373 h 1278373"/>
                <a:gd name="connsiteX9" fmla="*/ 0 w 1537489"/>
                <a:gd name="connsiteY9" fmla="*/ 1210571 h 1278373"/>
                <a:gd name="connsiteX10" fmla="*/ 1210571 w 1537489"/>
                <a:gd name="connsiteY10" fmla="*/ 0 h 1278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37489" h="1278373">
                  <a:moveTo>
                    <a:pt x="1210571" y="0"/>
                  </a:moveTo>
                  <a:cubicBezTo>
                    <a:pt x="1294144" y="0"/>
                    <a:pt x="1375738" y="8469"/>
                    <a:pt x="1454544" y="24595"/>
                  </a:cubicBezTo>
                  <a:lnTo>
                    <a:pt x="1537489" y="45922"/>
                  </a:lnTo>
                  <a:lnTo>
                    <a:pt x="1537489" y="150190"/>
                  </a:lnTo>
                  <a:lnTo>
                    <a:pt x="1434172" y="123624"/>
                  </a:lnTo>
                  <a:cubicBezTo>
                    <a:pt x="1361947" y="108845"/>
                    <a:pt x="1287165" y="101083"/>
                    <a:pt x="1210571" y="101083"/>
                  </a:cubicBezTo>
                  <a:cubicBezTo>
                    <a:pt x="597818" y="101083"/>
                    <a:pt x="101083" y="597818"/>
                    <a:pt x="101083" y="1210571"/>
                  </a:cubicBezTo>
                  <a:lnTo>
                    <a:pt x="104507" y="1278373"/>
                  </a:lnTo>
                  <a:lnTo>
                    <a:pt x="3424" y="1278373"/>
                  </a:lnTo>
                  <a:lnTo>
                    <a:pt x="0" y="1210571"/>
                  </a:lnTo>
                  <a:cubicBezTo>
                    <a:pt x="0" y="541991"/>
                    <a:pt x="541991" y="0"/>
                    <a:pt x="1210571" y="0"/>
                  </a:cubicBezTo>
                  <a:close/>
                </a:path>
              </a:pathLst>
            </a:custGeom>
            <a:solidFill>
              <a:schemeClr val="bg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49" name="Group 5">
            <a:extLst>
              <a:ext uri="{FF2B5EF4-FFF2-40B4-BE49-F238E27FC236}">
                <a16:creationId xmlns:a16="http://schemas.microsoft.com/office/drawing/2014/main" id="{9CC4B404-21D3-4A33-A85C-49389433E55F}"/>
              </a:ext>
            </a:extLst>
          </p:cNvPr>
          <p:cNvGrpSpPr/>
          <p:nvPr/>
        </p:nvGrpSpPr>
        <p:grpSpPr>
          <a:xfrm>
            <a:off x="8576075" y="3045285"/>
            <a:ext cx="669455" cy="521656"/>
            <a:chOff x="4657266" y="2132503"/>
            <a:chExt cx="3540235" cy="3306115"/>
          </a:xfrm>
        </p:grpSpPr>
        <p:sp>
          <p:nvSpPr>
            <p:cNvPr id="50" name="Oval 25">
              <a:extLst>
                <a:ext uri="{FF2B5EF4-FFF2-40B4-BE49-F238E27FC236}">
                  <a16:creationId xmlns:a16="http://schemas.microsoft.com/office/drawing/2014/main" id="{E20FB868-4F39-4444-97E4-A1804369B5A6}"/>
                </a:ext>
              </a:extLst>
            </p:cNvPr>
            <p:cNvSpPr/>
            <p:nvPr/>
          </p:nvSpPr>
          <p:spPr>
            <a:xfrm>
              <a:off x="5563567" y="2897165"/>
              <a:ext cx="2633934" cy="2541453"/>
            </a:xfrm>
            <a:prstGeom prst="ellipse">
              <a:avLst/>
            </a:prstGeom>
            <a:gradFill flip="none" rotWithShape="1">
              <a:gsLst>
                <a:gs pos="77000">
                  <a:srgbClr val="EEEEEE">
                    <a:alpha val="0"/>
                  </a:srgbClr>
                </a:gs>
                <a:gs pos="0">
                  <a:schemeClr val="tx1">
                    <a:alpha val="69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1" name="Oval 26">
              <a:extLst>
                <a:ext uri="{FF2B5EF4-FFF2-40B4-BE49-F238E27FC236}">
                  <a16:creationId xmlns:a16="http://schemas.microsoft.com/office/drawing/2014/main" id="{319F3353-D86C-4ACD-8598-89BBAE504B42}"/>
                </a:ext>
              </a:extLst>
            </p:cNvPr>
            <p:cNvSpPr/>
            <p:nvPr/>
          </p:nvSpPr>
          <p:spPr>
            <a:xfrm>
              <a:off x="4934203" y="2137240"/>
              <a:ext cx="2514600" cy="2514600"/>
            </a:xfrm>
            <a:prstGeom prst="ellipse">
              <a:avLst/>
            </a:prstGeom>
            <a:gradFill flip="none" rotWithShape="1">
              <a:gsLst>
                <a:gs pos="29000">
                  <a:srgbClr val="3100A9"/>
                </a:gs>
                <a:gs pos="51000">
                  <a:srgbClr val="0B0159"/>
                </a:gs>
                <a:gs pos="71000">
                  <a:srgbClr val="74018F"/>
                </a:gs>
                <a:gs pos="86000">
                  <a:srgbClr val="BE01B5"/>
                </a:gs>
              </a:gsLst>
              <a:lin ang="162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552450" h="4953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2" name="Circle: Hollow 27">
              <a:extLst>
                <a:ext uri="{FF2B5EF4-FFF2-40B4-BE49-F238E27FC236}">
                  <a16:creationId xmlns:a16="http://schemas.microsoft.com/office/drawing/2014/main" id="{981D00B4-3558-47CA-9E0E-21D5348580A1}"/>
                </a:ext>
              </a:extLst>
            </p:cNvPr>
            <p:cNvSpPr/>
            <p:nvPr/>
          </p:nvSpPr>
          <p:spPr>
            <a:xfrm>
              <a:off x="4920625" y="2132503"/>
              <a:ext cx="2514600" cy="2514600"/>
            </a:xfrm>
            <a:prstGeom prst="donut">
              <a:avLst>
                <a:gd name="adj" fmla="val 11685"/>
              </a:avLst>
            </a:prstGeom>
            <a:solidFill>
              <a:schemeClr val="bg1">
                <a:alpha val="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3" name="Freeform: Shape 28">
              <a:extLst>
                <a:ext uri="{FF2B5EF4-FFF2-40B4-BE49-F238E27FC236}">
                  <a16:creationId xmlns:a16="http://schemas.microsoft.com/office/drawing/2014/main" id="{873C4FE9-A189-4705-BE60-4DF4507E6D51}"/>
                </a:ext>
              </a:extLst>
            </p:cNvPr>
            <p:cNvSpPr/>
            <p:nvPr/>
          </p:nvSpPr>
          <p:spPr>
            <a:xfrm rot="19269039">
              <a:off x="6342048" y="2902472"/>
              <a:ext cx="1340755" cy="1257301"/>
            </a:xfrm>
            <a:custGeom>
              <a:avLst/>
              <a:gdLst>
                <a:gd name="connsiteX0" fmla="*/ 533895 w 1340755"/>
                <a:gd name="connsiteY0" fmla="*/ 0 h 1257301"/>
                <a:gd name="connsiteX1" fmla="*/ 1340755 w 1340755"/>
                <a:gd name="connsiteY1" fmla="*/ 0 h 1257301"/>
                <a:gd name="connsiteX2" fmla="*/ 1340755 w 1340755"/>
                <a:gd name="connsiteY2" fmla="*/ 1 h 1257301"/>
                <a:gd name="connsiteX3" fmla="*/ 83455 w 1340755"/>
                <a:gd name="connsiteY3" fmla="*/ 1257301 h 1257301"/>
                <a:gd name="connsiteX4" fmla="*/ 0 w 1340755"/>
                <a:gd name="connsiteY4" fmla="*/ 1253087 h 1257301"/>
                <a:gd name="connsiteX5" fmla="*/ 0 w 1340755"/>
                <a:gd name="connsiteY5" fmla="*/ 442028 h 1257301"/>
                <a:gd name="connsiteX6" fmla="*/ 83455 w 1340755"/>
                <a:gd name="connsiteY6" fmla="*/ 450441 h 1257301"/>
                <a:gd name="connsiteX7" fmla="*/ 533895 w 1340755"/>
                <a:gd name="connsiteY7" fmla="*/ 1 h 1257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40755" h="1257301">
                  <a:moveTo>
                    <a:pt x="533895" y="0"/>
                  </a:moveTo>
                  <a:lnTo>
                    <a:pt x="1340755" y="0"/>
                  </a:lnTo>
                  <a:lnTo>
                    <a:pt x="1340755" y="1"/>
                  </a:lnTo>
                  <a:cubicBezTo>
                    <a:pt x="1340755" y="694389"/>
                    <a:pt x="777843" y="1257301"/>
                    <a:pt x="83455" y="1257301"/>
                  </a:cubicBezTo>
                  <a:lnTo>
                    <a:pt x="0" y="1253087"/>
                  </a:lnTo>
                  <a:lnTo>
                    <a:pt x="0" y="442028"/>
                  </a:lnTo>
                  <a:lnTo>
                    <a:pt x="83455" y="450441"/>
                  </a:lnTo>
                  <a:cubicBezTo>
                    <a:pt x="332226" y="450441"/>
                    <a:pt x="533895" y="248772"/>
                    <a:pt x="533895" y="1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4" name="Freeform: Shape 29">
              <a:extLst>
                <a:ext uri="{FF2B5EF4-FFF2-40B4-BE49-F238E27FC236}">
                  <a16:creationId xmlns:a16="http://schemas.microsoft.com/office/drawing/2014/main" id="{2BA89EC0-3699-499D-BB34-1CDD8007EC81}"/>
                </a:ext>
              </a:extLst>
            </p:cNvPr>
            <p:cNvSpPr/>
            <p:nvPr/>
          </p:nvSpPr>
          <p:spPr>
            <a:xfrm rot="8013348">
              <a:off x="4615539" y="2761153"/>
              <a:ext cx="1340755" cy="1257301"/>
            </a:xfrm>
            <a:custGeom>
              <a:avLst/>
              <a:gdLst>
                <a:gd name="connsiteX0" fmla="*/ 533895 w 1340755"/>
                <a:gd name="connsiteY0" fmla="*/ 0 h 1257301"/>
                <a:gd name="connsiteX1" fmla="*/ 1340755 w 1340755"/>
                <a:gd name="connsiteY1" fmla="*/ 0 h 1257301"/>
                <a:gd name="connsiteX2" fmla="*/ 1340755 w 1340755"/>
                <a:gd name="connsiteY2" fmla="*/ 1 h 1257301"/>
                <a:gd name="connsiteX3" fmla="*/ 83455 w 1340755"/>
                <a:gd name="connsiteY3" fmla="*/ 1257301 h 1257301"/>
                <a:gd name="connsiteX4" fmla="*/ 0 w 1340755"/>
                <a:gd name="connsiteY4" fmla="*/ 1253087 h 1257301"/>
                <a:gd name="connsiteX5" fmla="*/ 0 w 1340755"/>
                <a:gd name="connsiteY5" fmla="*/ 442028 h 1257301"/>
                <a:gd name="connsiteX6" fmla="*/ 83455 w 1340755"/>
                <a:gd name="connsiteY6" fmla="*/ 450441 h 1257301"/>
                <a:gd name="connsiteX7" fmla="*/ 533895 w 1340755"/>
                <a:gd name="connsiteY7" fmla="*/ 1 h 1257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40755" h="1257301">
                  <a:moveTo>
                    <a:pt x="533895" y="0"/>
                  </a:moveTo>
                  <a:lnTo>
                    <a:pt x="1340755" y="0"/>
                  </a:lnTo>
                  <a:lnTo>
                    <a:pt x="1340755" y="1"/>
                  </a:lnTo>
                  <a:cubicBezTo>
                    <a:pt x="1340755" y="694389"/>
                    <a:pt x="777843" y="1257301"/>
                    <a:pt x="83455" y="1257301"/>
                  </a:cubicBezTo>
                  <a:lnTo>
                    <a:pt x="0" y="1253087"/>
                  </a:lnTo>
                  <a:lnTo>
                    <a:pt x="0" y="442028"/>
                  </a:lnTo>
                  <a:lnTo>
                    <a:pt x="83455" y="450441"/>
                  </a:lnTo>
                  <a:cubicBezTo>
                    <a:pt x="332226" y="450441"/>
                    <a:pt x="533895" y="248772"/>
                    <a:pt x="533895" y="1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5" name="Freeform: Shape 30">
              <a:extLst>
                <a:ext uri="{FF2B5EF4-FFF2-40B4-BE49-F238E27FC236}">
                  <a16:creationId xmlns:a16="http://schemas.microsoft.com/office/drawing/2014/main" id="{1EF1FF38-BAAC-4F3D-BFB6-68E1E1A1461E}"/>
                </a:ext>
              </a:extLst>
            </p:cNvPr>
            <p:cNvSpPr/>
            <p:nvPr/>
          </p:nvSpPr>
          <p:spPr>
            <a:xfrm>
              <a:off x="5920918" y="2338381"/>
              <a:ext cx="321206" cy="264840"/>
            </a:xfrm>
            <a:custGeom>
              <a:avLst/>
              <a:gdLst>
                <a:gd name="connsiteX0" fmla="*/ 321206 w 321206"/>
                <a:gd name="connsiteY0" fmla="*/ 0 h 264840"/>
                <a:gd name="connsiteX1" fmla="*/ 321206 w 321206"/>
                <a:gd name="connsiteY1" fmla="*/ 239164 h 264840"/>
                <a:gd name="connsiteX2" fmla="*/ 252137 w 321206"/>
                <a:gd name="connsiteY2" fmla="*/ 242652 h 264840"/>
                <a:gd name="connsiteX3" fmla="*/ 139796 w 321206"/>
                <a:gd name="connsiteY3" fmla="*/ 264840 h 264840"/>
                <a:gd name="connsiteX4" fmla="*/ 0 w 321206"/>
                <a:gd name="connsiteY4" fmla="*/ 55744 h 264840"/>
                <a:gd name="connsiteX5" fmla="*/ 40046 w 321206"/>
                <a:gd name="connsiteY5" fmla="*/ 41783 h 264840"/>
                <a:gd name="connsiteX6" fmla="*/ 227685 w 321206"/>
                <a:gd name="connsiteY6" fmla="*/ 4723 h 264840"/>
                <a:gd name="connsiteX7" fmla="*/ 321206 w 321206"/>
                <a:gd name="connsiteY7" fmla="*/ 0 h 2648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21206" h="264840">
                  <a:moveTo>
                    <a:pt x="321206" y="0"/>
                  </a:moveTo>
                  <a:lnTo>
                    <a:pt x="321206" y="239164"/>
                  </a:lnTo>
                  <a:lnTo>
                    <a:pt x="252137" y="242652"/>
                  </a:lnTo>
                  <a:lnTo>
                    <a:pt x="139796" y="264840"/>
                  </a:lnTo>
                  <a:lnTo>
                    <a:pt x="0" y="55744"/>
                  </a:lnTo>
                  <a:lnTo>
                    <a:pt x="40046" y="41783"/>
                  </a:lnTo>
                  <a:cubicBezTo>
                    <a:pt x="100445" y="23816"/>
                    <a:pt x="163180" y="11274"/>
                    <a:pt x="227685" y="4723"/>
                  </a:cubicBezTo>
                  <a:lnTo>
                    <a:pt x="321206" y="0"/>
                  </a:lnTo>
                  <a:close/>
                </a:path>
              </a:pathLst>
            </a:custGeom>
            <a:solidFill>
              <a:schemeClr val="bg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6" name="Freeform: Shape 31">
              <a:extLst>
                <a:ext uri="{FF2B5EF4-FFF2-40B4-BE49-F238E27FC236}">
                  <a16:creationId xmlns:a16="http://schemas.microsoft.com/office/drawing/2014/main" id="{369E5C49-4B17-4343-A16D-48A252968169}"/>
                </a:ext>
              </a:extLst>
            </p:cNvPr>
            <p:cNvSpPr/>
            <p:nvPr/>
          </p:nvSpPr>
          <p:spPr>
            <a:xfrm>
              <a:off x="5229859" y="2433132"/>
              <a:ext cx="730384" cy="928066"/>
            </a:xfrm>
            <a:custGeom>
              <a:avLst/>
              <a:gdLst>
                <a:gd name="connsiteX0" fmla="*/ 594012 w 730384"/>
                <a:gd name="connsiteY0" fmla="*/ 0 h 928066"/>
                <a:gd name="connsiteX1" fmla="*/ 730384 w 730384"/>
                <a:gd name="connsiteY1" fmla="*/ 203976 h 928066"/>
                <a:gd name="connsiteX2" fmla="*/ 666363 w 730384"/>
                <a:gd name="connsiteY2" fmla="*/ 229645 h 928066"/>
                <a:gd name="connsiteX3" fmla="*/ 239163 w 730384"/>
                <a:gd name="connsiteY3" fmla="*/ 928066 h 928066"/>
                <a:gd name="connsiteX4" fmla="*/ 0 w 730384"/>
                <a:gd name="connsiteY4" fmla="*/ 928066 h 928066"/>
                <a:gd name="connsiteX5" fmla="*/ 557484 w 730384"/>
                <a:gd name="connsiteY5" fmla="*/ 16645 h 928066"/>
                <a:gd name="connsiteX6" fmla="*/ 594012 w 730384"/>
                <a:gd name="connsiteY6" fmla="*/ 0 h 9280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30384" h="928066">
                  <a:moveTo>
                    <a:pt x="594012" y="0"/>
                  </a:moveTo>
                  <a:lnTo>
                    <a:pt x="730384" y="203976"/>
                  </a:lnTo>
                  <a:lnTo>
                    <a:pt x="666363" y="229645"/>
                  </a:lnTo>
                  <a:cubicBezTo>
                    <a:pt x="412745" y="359548"/>
                    <a:pt x="239163" y="623536"/>
                    <a:pt x="239163" y="928066"/>
                  </a:cubicBezTo>
                  <a:lnTo>
                    <a:pt x="0" y="928066"/>
                  </a:lnTo>
                  <a:cubicBezTo>
                    <a:pt x="0" y="530663"/>
                    <a:pt x="226518" y="186166"/>
                    <a:pt x="557484" y="16645"/>
                  </a:cubicBezTo>
                  <a:lnTo>
                    <a:pt x="594012" y="0"/>
                  </a:lnTo>
                  <a:close/>
                </a:path>
              </a:pathLst>
            </a:custGeom>
            <a:solidFill>
              <a:schemeClr val="bg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7" name="Oval 32">
              <a:extLst>
                <a:ext uri="{FF2B5EF4-FFF2-40B4-BE49-F238E27FC236}">
                  <a16:creationId xmlns:a16="http://schemas.microsoft.com/office/drawing/2014/main" id="{00357C03-503F-4680-A6B7-62E56406325C}"/>
                </a:ext>
              </a:extLst>
            </p:cNvPr>
            <p:cNvSpPr/>
            <p:nvPr/>
          </p:nvSpPr>
          <p:spPr>
            <a:xfrm>
              <a:off x="4754574" y="2244252"/>
              <a:ext cx="1540745" cy="1486647"/>
            </a:xfrm>
            <a:prstGeom prst="ellipse">
              <a:avLst/>
            </a:prstGeom>
            <a:gradFill flip="none" rotWithShape="1">
              <a:gsLst>
                <a:gs pos="77000">
                  <a:srgbClr val="EEEEEE">
                    <a:alpha val="0"/>
                  </a:srgbClr>
                </a:gs>
                <a:gs pos="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8" name="Freeform: Shape 19">
              <a:extLst>
                <a:ext uri="{FF2B5EF4-FFF2-40B4-BE49-F238E27FC236}">
                  <a16:creationId xmlns:a16="http://schemas.microsoft.com/office/drawing/2014/main" id="{F55CAAEA-50EF-4BA9-8D2D-5D544F1A91F3}"/>
                </a:ext>
              </a:extLst>
            </p:cNvPr>
            <p:cNvSpPr/>
            <p:nvPr/>
          </p:nvSpPr>
          <p:spPr>
            <a:xfrm>
              <a:off x="4999652" y="2150628"/>
              <a:ext cx="1537489" cy="1278373"/>
            </a:xfrm>
            <a:custGeom>
              <a:avLst/>
              <a:gdLst>
                <a:gd name="connsiteX0" fmla="*/ 1210571 w 1537489"/>
                <a:gd name="connsiteY0" fmla="*/ 0 h 1278373"/>
                <a:gd name="connsiteX1" fmla="*/ 1454544 w 1537489"/>
                <a:gd name="connsiteY1" fmla="*/ 24595 h 1278373"/>
                <a:gd name="connsiteX2" fmla="*/ 1537489 w 1537489"/>
                <a:gd name="connsiteY2" fmla="*/ 45922 h 1278373"/>
                <a:gd name="connsiteX3" fmla="*/ 1537489 w 1537489"/>
                <a:gd name="connsiteY3" fmla="*/ 150190 h 1278373"/>
                <a:gd name="connsiteX4" fmla="*/ 1434172 w 1537489"/>
                <a:gd name="connsiteY4" fmla="*/ 123624 h 1278373"/>
                <a:gd name="connsiteX5" fmla="*/ 1210571 w 1537489"/>
                <a:gd name="connsiteY5" fmla="*/ 101083 h 1278373"/>
                <a:gd name="connsiteX6" fmla="*/ 101083 w 1537489"/>
                <a:gd name="connsiteY6" fmla="*/ 1210571 h 1278373"/>
                <a:gd name="connsiteX7" fmla="*/ 104507 w 1537489"/>
                <a:gd name="connsiteY7" fmla="*/ 1278373 h 1278373"/>
                <a:gd name="connsiteX8" fmla="*/ 3424 w 1537489"/>
                <a:gd name="connsiteY8" fmla="*/ 1278373 h 1278373"/>
                <a:gd name="connsiteX9" fmla="*/ 0 w 1537489"/>
                <a:gd name="connsiteY9" fmla="*/ 1210571 h 1278373"/>
                <a:gd name="connsiteX10" fmla="*/ 1210571 w 1537489"/>
                <a:gd name="connsiteY10" fmla="*/ 0 h 1278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37489" h="1278373">
                  <a:moveTo>
                    <a:pt x="1210571" y="0"/>
                  </a:moveTo>
                  <a:cubicBezTo>
                    <a:pt x="1294144" y="0"/>
                    <a:pt x="1375738" y="8469"/>
                    <a:pt x="1454544" y="24595"/>
                  </a:cubicBezTo>
                  <a:lnTo>
                    <a:pt x="1537489" y="45922"/>
                  </a:lnTo>
                  <a:lnTo>
                    <a:pt x="1537489" y="150190"/>
                  </a:lnTo>
                  <a:lnTo>
                    <a:pt x="1434172" y="123624"/>
                  </a:lnTo>
                  <a:cubicBezTo>
                    <a:pt x="1361947" y="108845"/>
                    <a:pt x="1287165" y="101083"/>
                    <a:pt x="1210571" y="101083"/>
                  </a:cubicBezTo>
                  <a:cubicBezTo>
                    <a:pt x="597818" y="101083"/>
                    <a:pt x="101083" y="597818"/>
                    <a:pt x="101083" y="1210571"/>
                  </a:cubicBezTo>
                  <a:lnTo>
                    <a:pt x="104507" y="1278373"/>
                  </a:lnTo>
                  <a:lnTo>
                    <a:pt x="3424" y="1278373"/>
                  </a:lnTo>
                  <a:lnTo>
                    <a:pt x="0" y="1210571"/>
                  </a:lnTo>
                  <a:cubicBezTo>
                    <a:pt x="0" y="541991"/>
                    <a:pt x="541991" y="0"/>
                    <a:pt x="1210571" y="0"/>
                  </a:cubicBezTo>
                  <a:close/>
                </a:path>
              </a:pathLst>
            </a:custGeom>
            <a:solidFill>
              <a:schemeClr val="bg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59" name="Group 33">
            <a:extLst>
              <a:ext uri="{FF2B5EF4-FFF2-40B4-BE49-F238E27FC236}">
                <a16:creationId xmlns:a16="http://schemas.microsoft.com/office/drawing/2014/main" id="{8976D3B2-928E-493B-842E-15298B48339B}"/>
              </a:ext>
            </a:extLst>
          </p:cNvPr>
          <p:cNvGrpSpPr/>
          <p:nvPr/>
        </p:nvGrpSpPr>
        <p:grpSpPr>
          <a:xfrm>
            <a:off x="5852608" y="3976294"/>
            <a:ext cx="693557" cy="557576"/>
            <a:chOff x="4657266" y="2132503"/>
            <a:chExt cx="3540235" cy="3306115"/>
          </a:xfrm>
        </p:grpSpPr>
        <p:sp>
          <p:nvSpPr>
            <p:cNvPr id="60" name="Oval 34">
              <a:extLst>
                <a:ext uri="{FF2B5EF4-FFF2-40B4-BE49-F238E27FC236}">
                  <a16:creationId xmlns:a16="http://schemas.microsoft.com/office/drawing/2014/main" id="{7A0A3D9D-3D02-4CAE-B70F-F1A37DA950A8}"/>
                </a:ext>
              </a:extLst>
            </p:cNvPr>
            <p:cNvSpPr/>
            <p:nvPr/>
          </p:nvSpPr>
          <p:spPr>
            <a:xfrm>
              <a:off x="5563567" y="2897165"/>
              <a:ext cx="2633934" cy="2541453"/>
            </a:xfrm>
            <a:prstGeom prst="ellipse">
              <a:avLst/>
            </a:prstGeom>
            <a:gradFill flip="none" rotWithShape="1">
              <a:gsLst>
                <a:gs pos="77000">
                  <a:srgbClr val="EEEEEE">
                    <a:alpha val="0"/>
                  </a:srgbClr>
                </a:gs>
                <a:gs pos="0">
                  <a:schemeClr val="tx1">
                    <a:alpha val="69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1" name="Oval 35">
              <a:extLst>
                <a:ext uri="{FF2B5EF4-FFF2-40B4-BE49-F238E27FC236}">
                  <a16:creationId xmlns:a16="http://schemas.microsoft.com/office/drawing/2014/main" id="{C38CE294-F497-435A-A060-49735EB01F88}"/>
                </a:ext>
              </a:extLst>
            </p:cNvPr>
            <p:cNvSpPr/>
            <p:nvPr/>
          </p:nvSpPr>
          <p:spPr>
            <a:xfrm>
              <a:off x="4934203" y="2137240"/>
              <a:ext cx="2514600" cy="2514600"/>
            </a:xfrm>
            <a:prstGeom prst="ellipse">
              <a:avLst/>
            </a:prstGeom>
            <a:gradFill flip="none" rotWithShape="1">
              <a:gsLst>
                <a:gs pos="29000">
                  <a:srgbClr val="0066CC"/>
                </a:gs>
                <a:gs pos="51000">
                  <a:srgbClr val="0B0159"/>
                </a:gs>
                <a:gs pos="71000">
                  <a:srgbClr val="3100A9"/>
                </a:gs>
                <a:gs pos="86000">
                  <a:srgbClr val="33CCFF"/>
                </a:gs>
              </a:gsLst>
              <a:lin ang="162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552450" h="4953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2" name="Circle: Hollow 36">
              <a:extLst>
                <a:ext uri="{FF2B5EF4-FFF2-40B4-BE49-F238E27FC236}">
                  <a16:creationId xmlns:a16="http://schemas.microsoft.com/office/drawing/2014/main" id="{6ACD15D2-E7C2-4DC9-AAE8-AE612B593D39}"/>
                </a:ext>
              </a:extLst>
            </p:cNvPr>
            <p:cNvSpPr/>
            <p:nvPr/>
          </p:nvSpPr>
          <p:spPr>
            <a:xfrm>
              <a:off x="4920625" y="2132503"/>
              <a:ext cx="2514600" cy="2514600"/>
            </a:xfrm>
            <a:prstGeom prst="donut">
              <a:avLst>
                <a:gd name="adj" fmla="val 11685"/>
              </a:avLst>
            </a:prstGeom>
            <a:solidFill>
              <a:schemeClr val="bg1">
                <a:alpha val="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3" name="Freeform: Shape 37">
              <a:extLst>
                <a:ext uri="{FF2B5EF4-FFF2-40B4-BE49-F238E27FC236}">
                  <a16:creationId xmlns:a16="http://schemas.microsoft.com/office/drawing/2014/main" id="{1CE9494F-7B99-4C6D-ADD6-9CF9CCCC5DFC}"/>
                </a:ext>
              </a:extLst>
            </p:cNvPr>
            <p:cNvSpPr/>
            <p:nvPr/>
          </p:nvSpPr>
          <p:spPr>
            <a:xfrm rot="19269039">
              <a:off x="6342048" y="2902472"/>
              <a:ext cx="1340755" cy="1257301"/>
            </a:xfrm>
            <a:custGeom>
              <a:avLst/>
              <a:gdLst>
                <a:gd name="connsiteX0" fmla="*/ 533895 w 1340755"/>
                <a:gd name="connsiteY0" fmla="*/ 0 h 1257301"/>
                <a:gd name="connsiteX1" fmla="*/ 1340755 w 1340755"/>
                <a:gd name="connsiteY1" fmla="*/ 0 h 1257301"/>
                <a:gd name="connsiteX2" fmla="*/ 1340755 w 1340755"/>
                <a:gd name="connsiteY2" fmla="*/ 1 h 1257301"/>
                <a:gd name="connsiteX3" fmla="*/ 83455 w 1340755"/>
                <a:gd name="connsiteY3" fmla="*/ 1257301 h 1257301"/>
                <a:gd name="connsiteX4" fmla="*/ 0 w 1340755"/>
                <a:gd name="connsiteY4" fmla="*/ 1253087 h 1257301"/>
                <a:gd name="connsiteX5" fmla="*/ 0 w 1340755"/>
                <a:gd name="connsiteY5" fmla="*/ 442028 h 1257301"/>
                <a:gd name="connsiteX6" fmla="*/ 83455 w 1340755"/>
                <a:gd name="connsiteY6" fmla="*/ 450441 h 1257301"/>
                <a:gd name="connsiteX7" fmla="*/ 533895 w 1340755"/>
                <a:gd name="connsiteY7" fmla="*/ 1 h 1257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40755" h="1257301">
                  <a:moveTo>
                    <a:pt x="533895" y="0"/>
                  </a:moveTo>
                  <a:lnTo>
                    <a:pt x="1340755" y="0"/>
                  </a:lnTo>
                  <a:lnTo>
                    <a:pt x="1340755" y="1"/>
                  </a:lnTo>
                  <a:cubicBezTo>
                    <a:pt x="1340755" y="694389"/>
                    <a:pt x="777843" y="1257301"/>
                    <a:pt x="83455" y="1257301"/>
                  </a:cubicBezTo>
                  <a:lnTo>
                    <a:pt x="0" y="1253087"/>
                  </a:lnTo>
                  <a:lnTo>
                    <a:pt x="0" y="442028"/>
                  </a:lnTo>
                  <a:lnTo>
                    <a:pt x="83455" y="450441"/>
                  </a:lnTo>
                  <a:cubicBezTo>
                    <a:pt x="332226" y="450441"/>
                    <a:pt x="533895" y="248772"/>
                    <a:pt x="533895" y="1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4" name="Freeform: Shape 38">
              <a:extLst>
                <a:ext uri="{FF2B5EF4-FFF2-40B4-BE49-F238E27FC236}">
                  <a16:creationId xmlns:a16="http://schemas.microsoft.com/office/drawing/2014/main" id="{4A823DE6-361B-4EAC-BDD9-403E842915C2}"/>
                </a:ext>
              </a:extLst>
            </p:cNvPr>
            <p:cNvSpPr/>
            <p:nvPr/>
          </p:nvSpPr>
          <p:spPr>
            <a:xfrm rot="8013348">
              <a:off x="4615539" y="2761153"/>
              <a:ext cx="1340755" cy="1257301"/>
            </a:xfrm>
            <a:custGeom>
              <a:avLst/>
              <a:gdLst>
                <a:gd name="connsiteX0" fmla="*/ 533895 w 1340755"/>
                <a:gd name="connsiteY0" fmla="*/ 0 h 1257301"/>
                <a:gd name="connsiteX1" fmla="*/ 1340755 w 1340755"/>
                <a:gd name="connsiteY1" fmla="*/ 0 h 1257301"/>
                <a:gd name="connsiteX2" fmla="*/ 1340755 w 1340755"/>
                <a:gd name="connsiteY2" fmla="*/ 1 h 1257301"/>
                <a:gd name="connsiteX3" fmla="*/ 83455 w 1340755"/>
                <a:gd name="connsiteY3" fmla="*/ 1257301 h 1257301"/>
                <a:gd name="connsiteX4" fmla="*/ 0 w 1340755"/>
                <a:gd name="connsiteY4" fmla="*/ 1253087 h 1257301"/>
                <a:gd name="connsiteX5" fmla="*/ 0 w 1340755"/>
                <a:gd name="connsiteY5" fmla="*/ 442028 h 1257301"/>
                <a:gd name="connsiteX6" fmla="*/ 83455 w 1340755"/>
                <a:gd name="connsiteY6" fmla="*/ 450441 h 1257301"/>
                <a:gd name="connsiteX7" fmla="*/ 533895 w 1340755"/>
                <a:gd name="connsiteY7" fmla="*/ 1 h 1257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40755" h="1257301">
                  <a:moveTo>
                    <a:pt x="533895" y="0"/>
                  </a:moveTo>
                  <a:lnTo>
                    <a:pt x="1340755" y="0"/>
                  </a:lnTo>
                  <a:lnTo>
                    <a:pt x="1340755" y="1"/>
                  </a:lnTo>
                  <a:cubicBezTo>
                    <a:pt x="1340755" y="694389"/>
                    <a:pt x="777843" y="1257301"/>
                    <a:pt x="83455" y="1257301"/>
                  </a:cubicBezTo>
                  <a:lnTo>
                    <a:pt x="0" y="1253087"/>
                  </a:lnTo>
                  <a:lnTo>
                    <a:pt x="0" y="442028"/>
                  </a:lnTo>
                  <a:lnTo>
                    <a:pt x="83455" y="450441"/>
                  </a:lnTo>
                  <a:cubicBezTo>
                    <a:pt x="332226" y="450441"/>
                    <a:pt x="533895" y="248772"/>
                    <a:pt x="533895" y="1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5" name="Freeform: Shape 39">
              <a:extLst>
                <a:ext uri="{FF2B5EF4-FFF2-40B4-BE49-F238E27FC236}">
                  <a16:creationId xmlns:a16="http://schemas.microsoft.com/office/drawing/2014/main" id="{F5E0D6A4-FB9D-4EB6-9213-F36D5746EEE1}"/>
                </a:ext>
              </a:extLst>
            </p:cNvPr>
            <p:cNvSpPr/>
            <p:nvPr/>
          </p:nvSpPr>
          <p:spPr>
            <a:xfrm>
              <a:off x="5920918" y="2338381"/>
              <a:ext cx="321206" cy="264840"/>
            </a:xfrm>
            <a:custGeom>
              <a:avLst/>
              <a:gdLst>
                <a:gd name="connsiteX0" fmla="*/ 321206 w 321206"/>
                <a:gd name="connsiteY0" fmla="*/ 0 h 264840"/>
                <a:gd name="connsiteX1" fmla="*/ 321206 w 321206"/>
                <a:gd name="connsiteY1" fmla="*/ 239164 h 264840"/>
                <a:gd name="connsiteX2" fmla="*/ 252137 w 321206"/>
                <a:gd name="connsiteY2" fmla="*/ 242652 h 264840"/>
                <a:gd name="connsiteX3" fmla="*/ 139796 w 321206"/>
                <a:gd name="connsiteY3" fmla="*/ 264840 h 264840"/>
                <a:gd name="connsiteX4" fmla="*/ 0 w 321206"/>
                <a:gd name="connsiteY4" fmla="*/ 55744 h 264840"/>
                <a:gd name="connsiteX5" fmla="*/ 40046 w 321206"/>
                <a:gd name="connsiteY5" fmla="*/ 41783 h 264840"/>
                <a:gd name="connsiteX6" fmla="*/ 227685 w 321206"/>
                <a:gd name="connsiteY6" fmla="*/ 4723 h 264840"/>
                <a:gd name="connsiteX7" fmla="*/ 321206 w 321206"/>
                <a:gd name="connsiteY7" fmla="*/ 0 h 2648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21206" h="264840">
                  <a:moveTo>
                    <a:pt x="321206" y="0"/>
                  </a:moveTo>
                  <a:lnTo>
                    <a:pt x="321206" y="239164"/>
                  </a:lnTo>
                  <a:lnTo>
                    <a:pt x="252137" y="242652"/>
                  </a:lnTo>
                  <a:lnTo>
                    <a:pt x="139796" y="264840"/>
                  </a:lnTo>
                  <a:lnTo>
                    <a:pt x="0" y="55744"/>
                  </a:lnTo>
                  <a:lnTo>
                    <a:pt x="40046" y="41783"/>
                  </a:lnTo>
                  <a:cubicBezTo>
                    <a:pt x="100445" y="23816"/>
                    <a:pt x="163180" y="11274"/>
                    <a:pt x="227685" y="4723"/>
                  </a:cubicBezTo>
                  <a:lnTo>
                    <a:pt x="321206" y="0"/>
                  </a:lnTo>
                  <a:close/>
                </a:path>
              </a:pathLst>
            </a:custGeom>
            <a:solidFill>
              <a:schemeClr val="bg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6" name="Freeform: Shape 40">
              <a:extLst>
                <a:ext uri="{FF2B5EF4-FFF2-40B4-BE49-F238E27FC236}">
                  <a16:creationId xmlns:a16="http://schemas.microsoft.com/office/drawing/2014/main" id="{DA91EC53-55A4-45E0-A2FF-C49CF8288604}"/>
                </a:ext>
              </a:extLst>
            </p:cNvPr>
            <p:cNvSpPr/>
            <p:nvPr/>
          </p:nvSpPr>
          <p:spPr>
            <a:xfrm>
              <a:off x="5229859" y="2433132"/>
              <a:ext cx="730384" cy="928066"/>
            </a:xfrm>
            <a:custGeom>
              <a:avLst/>
              <a:gdLst>
                <a:gd name="connsiteX0" fmla="*/ 594012 w 730384"/>
                <a:gd name="connsiteY0" fmla="*/ 0 h 928066"/>
                <a:gd name="connsiteX1" fmla="*/ 730384 w 730384"/>
                <a:gd name="connsiteY1" fmla="*/ 203976 h 928066"/>
                <a:gd name="connsiteX2" fmla="*/ 666363 w 730384"/>
                <a:gd name="connsiteY2" fmla="*/ 229645 h 928066"/>
                <a:gd name="connsiteX3" fmla="*/ 239163 w 730384"/>
                <a:gd name="connsiteY3" fmla="*/ 928066 h 928066"/>
                <a:gd name="connsiteX4" fmla="*/ 0 w 730384"/>
                <a:gd name="connsiteY4" fmla="*/ 928066 h 928066"/>
                <a:gd name="connsiteX5" fmla="*/ 557484 w 730384"/>
                <a:gd name="connsiteY5" fmla="*/ 16645 h 928066"/>
                <a:gd name="connsiteX6" fmla="*/ 594012 w 730384"/>
                <a:gd name="connsiteY6" fmla="*/ 0 h 9280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30384" h="928066">
                  <a:moveTo>
                    <a:pt x="594012" y="0"/>
                  </a:moveTo>
                  <a:lnTo>
                    <a:pt x="730384" y="203976"/>
                  </a:lnTo>
                  <a:lnTo>
                    <a:pt x="666363" y="229645"/>
                  </a:lnTo>
                  <a:cubicBezTo>
                    <a:pt x="412745" y="359548"/>
                    <a:pt x="239163" y="623536"/>
                    <a:pt x="239163" y="928066"/>
                  </a:cubicBezTo>
                  <a:lnTo>
                    <a:pt x="0" y="928066"/>
                  </a:lnTo>
                  <a:cubicBezTo>
                    <a:pt x="0" y="530663"/>
                    <a:pt x="226518" y="186166"/>
                    <a:pt x="557484" y="16645"/>
                  </a:cubicBezTo>
                  <a:lnTo>
                    <a:pt x="594012" y="0"/>
                  </a:lnTo>
                  <a:close/>
                </a:path>
              </a:pathLst>
            </a:custGeom>
            <a:solidFill>
              <a:schemeClr val="bg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7" name="Oval 41">
              <a:extLst>
                <a:ext uri="{FF2B5EF4-FFF2-40B4-BE49-F238E27FC236}">
                  <a16:creationId xmlns:a16="http://schemas.microsoft.com/office/drawing/2014/main" id="{3BE46DCD-9438-43B5-858E-ED0B99875D2D}"/>
                </a:ext>
              </a:extLst>
            </p:cNvPr>
            <p:cNvSpPr/>
            <p:nvPr/>
          </p:nvSpPr>
          <p:spPr>
            <a:xfrm>
              <a:off x="4754574" y="2244252"/>
              <a:ext cx="1540745" cy="1486647"/>
            </a:xfrm>
            <a:prstGeom prst="ellipse">
              <a:avLst/>
            </a:prstGeom>
            <a:gradFill flip="none" rotWithShape="1">
              <a:gsLst>
                <a:gs pos="77000">
                  <a:srgbClr val="EEEEEE">
                    <a:alpha val="0"/>
                  </a:srgbClr>
                </a:gs>
                <a:gs pos="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8" name="Freeform: Shape 42">
              <a:extLst>
                <a:ext uri="{FF2B5EF4-FFF2-40B4-BE49-F238E27FC236}">
                  <a16:creationId xmlns:a16="http://schemas.microsoft.com/office/drawing/2014/main" id="{E63EC5D9-9005-4D41-85E7-501F85E812E3}"/>
                </a:ext>
              </a:extLst>
            </p:cNvPr>
            <p:cNvSpPr/>
            <p:nvPr/>
          </p:nvSpPr>
          <p:spPr>
            <a:xfrm>
              <a:off x="4999652" y="2150628"/>
              <a:ext cx="1537489" cy="1278373"/>
            </a:xfrm>
            <a:custGeom>
              <a:avLst/>
              <a:gdLst>
                <a:gd name="connsiteX0" fmla="*/ 1210571 w 1537489"/>
                <a:gd name="connsiteY0" fmla="*/ 0 h 1278373"/>
                <a:gd name="connsiteX1" fmla="*/ 1454544 w 1537489"/>
                <a:gd name="connsiteY1" fmla="*/ 24595 h 1278373"/>
                <a:gd name="connsiteX2" fmla="*/ 1537489 w 1537489"/>
                <a:gd name="connsiteY2" fmla="*/ 45922 h 1278373"/>
                <a:gd name="connsiteX3" fmla="*/ 1537489 w 1537489"/>
                <a:gd name="connsiteY3" fmla="*/ 150190 h 1278373"/>
                <a:gd name="connsiteX4" fmla="*/ 1434172 w 1537489"/>
                <a:gd name="connsiteY4" fmla="*/ 123624 h 1278373"/>
                <a:gd name="connsiteX5" fmla="*/ 1210571 w 1537489"/>
                <a:gd name="connsiteY5" fmla="*/ 101083 h 1278373"/>
                <a:gd name="connsiteX6" fmla="*/ 101083 w 1537489"/>
                <a:gd name="connsiteY6" fmla="*/ 1210571 h 1278373"/>
                <a:gd name="connsiteX7" fmla="*/ 104507 w 1537489"/>
                <a:gd name="connsiteY7" fmla="*/ 1278373 h 1278373"/>
                <a:gd name="connsiteX8" fmla="*/ 3424 w 1537489"/>
                <a:gd name="connsiteY8" fmla="*/ 1278373 h 1278373"/>
                <a:gd name="connsiteX9" fmla="*/ 0 w 1537489"/>
                <a:gd name="connsiteY9" fmla="*/ 1210571 h 1278373"/>
                <a:gd name="connsiteX10" fmla="*/ 1210571 w 1537489"/>
                <a:gd name="connsiteY10" fmla="*/ 0 h 1278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37489" h="1278373">
                  <a:moveTo>
                    <a:pt x="1210571" y="0"/>
                  </a:moveTo>
                  <a:cubicBezTo>
                    <a:pt x="1294144" y="0"/>
                    <a:pt x="1375738" y="8469"/>
                    <a:pt x="1454544" y="24595"/>
                  </a:cubicBezTo>
                  <a:lnTo>
                    <a:pt x="1537489" y="45922"/>
                  </a:lnTo>
                  <a:lnTo>
                    <a:pt x="1537489" y="150190"/>
                  </a:lnTo>
                  <a:lnTo>
                    <a:pt x="1434172" y="123624"/>
                  </a:lnTo>
                  <a:cubicBezTo>
                    <a:pt x="1361947" y="108845"/>
                    <a:pt x="1287165" y="101083"/>
                    <a:pt x="1210571" y="101083"/>
                  </a:cubicBezTo>
                  <a:cubicBezTo>
                    <a:pt x="597818" y="101083"/>
                    <a:pt x="101083" y="597818"/>
                    <a:pt x="101083" y="1210571"/>
                  </a:cubicBezTo>
                  <a:lnTo>
                    <a:pt x="104507" y="1278373"/>
                  </a:lnTo>
                  <a:lnTo>
                    <a:pt x="3424" y="1278373"/>
                  </a:lnTo>
                  <a:lnTo>
                    <a:pt x="0" y="1210571"/>
                  </a:lnTo>
                  <a:cubicBezTo>
                    <a:pt x="0" y="541991"/>
                    <a:pt x="541991" y="0"/>
                    <a:pt x="1210571" y="0"/>
                  </a:cubicBezTo>
                  <a:close/>
                </a:path>
              </a:pathLst>
            </a:custGeom>
            <a:solidFill>
              <a:schemeClr val="bg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69" name="Group 57">
            <a:extLst>
              <a:ext uri="{FF2B5EF4-FFF2-40B4-BE49-F238E27FC236}">
                <a16:creationId xmlns:a16="http://schemas.microsoft.com/office/drawing/2014/main" id="{76510D61-5903-4DDA-88B5-ACD4B0FEC048}"/>
              </a:ext>
            </a:extLst>
          </p:cNvPr>
          <p:cNvGrpSpPr/>
          <p:nvPr/>
        </p:nvGrpSpPr>
        <p:grpSpPr>
          <a:xfrm>
            <a:off x="7135158" y="3882566"/>
            <a:ext cx="602665" cy="562174"/>
            <a:chOff x="4657266" y="2132503"/>
            <a:chExt cx="3540235" cy="3306115"/>
          </a:xfrm>
        </p:grpSpPr>
        <p:sp>
          <p:nvSpPr>
            <p:cNvPr id="70" name="Oval 58">
              <a:extLst>
                <a:ext uri="{FF2B5EF4-FFF2-40B4-BE49-F238E27FC236}">
                  <a16:creationId xmlns:a16="http://schemas.microsoft.com/office/drawing/2014/main" id="{78BF0A30-3DBD-46E1-BE54-415EC36EDEE9}"/>
                </a:ext>
              </a:extLst>
            </p:cNvPr>
            <p:cNvSpPr/>
            <p:nvPr/>
          </p:nvSpPr>
          <p:spPr>
            <a:xfrm>
              <a:off x="5563567" y="2897165"/>
              <a:ext cx="2633934" cy="2541453"/>
            </a:xfrm>
            <a:prstGeom prst="ellipse">
              <a:avLst/>
            </a:prstGeom>
            <a:gradFill flip="none" rotWithShape="1">
              <a:gsLst>
                <a:gs pos="77000">
                  <a:srgbClr val="EEEEEE">
                    <a:alpha val="0"/>
                  </a:srgbClr>
                </a:gs>
                <a:gs pos="0">
                  <a:schemeClr val="tx1">
                    <a:alpha val="69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1" name="Oval 59">
              <a:extLst>
                <a:ext uri="{FF2B5EF4-FFF2-40B4-BE49-F238E27FC236}">
                  <a16:creationId xmlns:a16="http://schemas.microsoft.com/office/drawing/2014/main" id="{8A5D5585-30AB-4C09-90E3-C716648E172E}"/>
                </a:ext>
              </a:extLst>
            </p:cNvPr>
            <p:cNvSpPr/>
            <p:nvPr/>
          </p:nvSpPr>
          <p:spPr>
            <a:xfrm>
              <a:off x="4934203" y="2137240"/>
              <a:ext cx="2514600" cy="2514600"/>
            </a:xfrm>
            <a:prstGeom prst="ellipse">
              <a:avLst/>
            </a:prstGeom>
            <a:gradFill flip="none" rotWithShape="1">
              <a:gsLst>
                <a:gs pos="29000">
                  <a:srgbClr val="660066"/>
                </a:gs>
                <a:gs pos="51000">
                  <a:srgbClr val="FF0000"/>
                </a:gs>
                <a:gs pos="86000">
                  <a:srgbClr val="FF3399"/>
                </a:gs>
              </a:gsLst>
              <a:lin ang="162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552450" h="4953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2" name="Circle: Hollow 60">
              <a:extLst>
                <a:ext uri="{FF2B5EF4-FFF2-40B4-BE49-F238E27FC236}">
                  <a16:creationId xmlns:a16="http://schemas.microsoft.com/office/drawing/2014/main" id="{0833E03C-1E44-4993-A261-DA9DAFE43EDE}"/>
                </a:ext>
              </a:extLst>
            </p:cNvPr>
            <p:cNvSpPr/>
            <p:nvPr/>
          </p:nvSpPr>
          <p:spPr>
            <a:xfrm>
              <a:off x="4920625" y="2132503"/>
              <a:ext cx="2514600" cy="2514600"/>
            </a:xfrm>
            <a:prstGeom prst="donut">
              <a:avLst>
                <a:gd name="adj" fmla="val 11685"/>
              </a:avLst>
            </a:prstGeom>
            <a:solidFill>
              <a:schemeClr val="bg1">
                <a:alpha val="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3" name="Freeform: Shape 61">
              <a:extLst>
                <a:ext uri="{FF2B5EF4-FFF2-40B4-BE49-F238E27FC236}">
                  <a16:creationId xmlns:a16="http://schemas.microsoft.com/office/drawing/2014/main" id="{B9BCF374-AA89-4FA9-948F-EF2CA5253430}"/>
                </a:ext>
              </a:extLst>
            </p:cNvPr>
            <p:cNvSpPr/>
            <p:nvPr/>
          </p:nvSpPr>
          <p:spPr>
            <a:xfrm rot="19269039">
              <a:off x="6342048" y="2902472"/>
              <a:ext cx="1340755" cy="1257301"/>
            </a:xfrm>
            <a:custGeom>
              <a:avLst/>
              <a:gdLst>
                <a:gd name="connsiteX0" fmla="*/ 533895 w 1340755"/>
                <a:gd name="connsiteY0" fmla="*/ 0 h 1257301"/>
                <a:gd name="connsiteX1" fmla="*/ 1340755 w 1340755"/>
                <a:gd name="connsiteY1" fmla="*/ 0 h 1257301"/>
                <a:gd name="connsiteX2" fmla="*/ 1340755 w 1340755"/>
                <a:gd name="connsiteY2" fmla="*/ 1 h 1257301"/>
                <a:gd name="connsiteX3" fmla="*/ 83455 w 1340755"/>
                <a:gd name="connsiteY3" fmla="*/ 1257301 h 1257301"/>
                <a:gd name="connsiteX4" fmla="*/ 0 w 1340755"/>
                <a:gd name="connsiteY4" fmla="*/ 1253087 h 1257301"/>
                <a:gd name="connsiteX5" fmla="*/ 0 w 1340755"/>
                <a:gd name="connsiteY5" fmla="*/ 442028 h 1257301"/>
                <a:gd name="connsiteX6" fmla="*/ 83455 w 1340755"/>
                <a:gd name="connsiteY6" fmla="*/ 450441 h 1257301"/>
                <a:gd name="connsiteX7" fmla="*/ 533895 w 1340755"/>
                <a:gd name="connsiteY7" fmla="*/ 1 h 1257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40755" h="1257301">
                  <a:moveTo>
                    <a:pt x="533895" y="0"/>
                  </a:moveTo>
                  <a:lnTo>
                    <a:pt x="1340755" y="0"/>
                  </a:lnTo>
                  <a:lnTo>
                    <a:pt x="1340755" y="1"/>
                  </a:lnTo>
                  <a:cubicBezTo>
                    <a:pt x="1340755" y="694389"/>
                    <a:pt x="777843" y="1257301"/>
                    <a:pt x="83455" y="1257301"/>
                  </a:cubicBezTo>
                  <a:lnTo>
                    <a:pt x="0" y="1253087"/>
                  </a:lnTo>
                  <a:lnTo>
                    <a:pt x="0" y="442028"/>
                  </a:lnTo>
                  <a:lnTo>
                    <a:pt x="83455" y="450441"/>
                  </a:lnTo>
                  <a:cubicBezTo>
                    <a:pt x="332226" y="450441"/>
                    <a:pt x="533895" y="248772"/>
                    <a:pt x="533895" y="1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4" name="Freeform: Shape 62">
              <a:extLst>
                <a:ext uri="{FF2B5EF4-FFF2-40B4-BE49-F238E27FC236}">
                  <a16:creationId xmlns:a16="http://schemas.microsoft.com/office/drawing/2014/main" id="{EF1F7F86-F561-4375-BDD6-B467C70921F2}"/>
                </a:ext>
              </a:extLst>
            </p:cNvPr>
            <p:cNvSpPr/>
            <p:nvPr/>
          </p:nvSpPr>
          <p:spPr>
            <a:xfrm rot="8013348">
              <a:off x="4615539" y="2761153"/>
              <a:ext cx="1340755" cy="1257301"/>
            </a:xfrm>
            <a:custGeom>
              <a:avLst/>
              <a:gdLst>
                <a:gd name="connsiteX0" fmla="*/ 533895 w 1340755"/>
                <a:gd name="connsiteY0" fmla="*/ 0 h 1257301"/>
                <a:gd name="connsiteX1" fmla="*/ 1340755 w 1340755"/>
                <a:gd name="connsiteY1" fmla="*/ 0 h 1257301"/>
                <a:gd name="connsiteX2" fmla="*/ 1340755 w 1340755"/>
                <a:gd name="connsiteY2" fmla="*/ 1 h 1257301"/>
                <a:gd name="connsiteX3" fmla="*/ 83455 w 1340755"/>
                <a:gd name="connsiteY3" fmla="*/ 1257301 h 1257301"/>
                <a:gd name="connsiteX4" fmla="*/ 0 w 1340755"/>
                <a:gd name="connsiteY4" fmla="*/ 1253087 h 1257301"/>
                <a:gd name="connsiteX5" fmla="*/ 0 w 1340755"/>
                <a:gd name="connsiteY5" fmla="*/ 442028 h 1257301"/>
                <a:gd name="connsiteX6" fmla="*/ 83455 w 1340755"/>
                <a:gd name="connsiteY6" fmla="*/ 450441 h 1257301"/>
                <a:gd name="connsiteX7" fmla="*/ 533895 w 1340755"/>
                <a:gd name="connsiteY7" fmla="*/ 1 h 1257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40755" h="1257301">
                  <a:moveTo>
                    <a:pt x="533895" y="0"/>
                  </a:moveTo>
                  <a:lnTo>
                    <a:pt x="1340755" y="0"/>
                  </a:lnTo>
                  <a:lnTo>
                    <a:pt x="1340755" y="1"/>
                  </a:lnTo>
                  <a:cubicBezTo>
                    <a:pt x="1340755" y="694389"/>
                    <a:pt x="777843" y="1257301"/>
                    <a:pt x="83455" y="1257301"/>
                  </a:cubicBezTo>
                  <a:lnTo>
                    <a:pt x="0" y="1253087"/>
                  </a:lnTo>
                  <a:lnTo>
                    <a:pt x="0" y="442028"/>
                  </a:lnTo>
                  <a:lnTo>
                    <a:pt x="83455" y="450441"/>
                  </a:lnTo>
                  <a:cubicBezTo>
                    <a:pt x="332226" y="450441"/>
                    <a:pt x="533895" y="248772"/>
                    <a:pt x="533895" y="1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5" name="Freeform: Shape 63">
              <a:extLst>
                <a:ext uri="{FF2B5EF4-FFF2-40B4-BE49-F238E27FC236}">
                  <a16:creationId xmlns:a16="http://schemas.microsoft.com/office/drawing/2014/main" id="{E80CEC9C-7E3E-4E72-9771-50250850F9D9}"/>
                </a:ext>
              </a:extLst>
            </p:cNvPr>
            <p:cNvSpPr/>
            <p:nvPr/>
          </p:nvSpPr>
          <p:spPr>
            <a:xfrm>
              <a:off x="5920918" y="2338381"/>
              <a:ext cx="321206" cy="264840"/>
            </a:xfrm>
            <a:custGeom>
              <a:avLst/>
              <a:gdLst>
                <a:gd name="connsiteX0" fmla="*/ 321206 w 321206"/>
                <a:gd name="connsiteY0" fmla="*/ 0 h 264840"/>
                <a:gd name="connsiteX1" fmla="*/ 321206 w 321206"/>
                <a:gd name="connsiteY1" fmla="*/ 239164 h 264840"/>
                <a:gd name="connsiteX2" fmla="*/ 252137 w 321206"/>
                <a:gd name="connsiteY2" fmla="*/ 242652 h 264840"/>
                <a:gd name="connsiteX3" fmla="*/ 139796 w 321206"/>
                <a:gd name="connsiteY3" fmla="*/ 264840 h 264840"/>
                <a:gd name="connsiteX4" fmla="*/ 0 w 321206"/>
                <a:gd name="connsiteY4" fmla="*/ 55744 h 264840"/>
                <a:gd name="connsiteX5" fmla="*/ 40046 w 321206"/>
                <a:gd name="connsiteY5" fmla="*/ 41783 h 264840"/>
                <a:gd name="connsiteX6" fmla="*/ 227685 w 321206"/>
                <a:gd name="connsiteY6" fmla="*/ 4723 h 264840"/>
                <a:gd name="connsiteX7" fmla="*/ 321206 w 321206"/>
                <a:gd name="connsiteY7" fmla="*/ 0 h 2648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21206" h="264840">
                  <a:moveTo>
                    <a:pt x="321206" y="0"/>
                  </a:moveTo>
                  <a:lnTo>
                    <a:pt x="321206" y="239164"/>
                  </a:lnTo>
                  <a:lnTo>
                    <a:pt x="252137" y="242652"/>
                  </a:lnTo>
                  <a:lnTo>
                    <a:pt x="139796" y="264840"/>
                  </a:lnTo>
                  <a:lnTo>
                    <a:pt x="0" y="55744"/>
                  </a:lnTo>
                  <a:lnTo>
                    <a:pt x="40046" y="41783"/>
                  </a:lnTo>
                  <a:cubicBezTo>
                    <a:pt x="100445" y="23816"/>
                    <a:pt x="163180" y="11274"/>
                    <a:pt x="227685" y="4723"/>
                  </a:cubicBezTo>
                  <a:lnTo>
                    <a:pt x="321206" y="0"/>
                  </a:lnTo>
                  <a:close/>
                </a:path>
              </a:pathLst>
            </a:custGeom>
            <a:solidFill>
              <a:schemeClr val="bg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6" name="Freeform: Shape 64">
              <a:extLst>
                <a:ext uri="{FF2B5EF4-FFF2-40B4-BE49-F238E27FC236}">
                  <a16:creationId xmlns:a16="http://schemas.microsoft.com/office/drawing/2014/main" id="{6C3F114C-B720-4BB4-B843-4DBA682C336F}"/>
                </a:ext>
              </a:extLst>
            </p:cNvPr>
            <p:cNvSpPr/>
            <p:nvPr/>
          </p:nvSpPr>
          <p:spPr>
            <a:xfrm>
              <a:off x="5229859" y="2433132"/>
              <a:ext cx="730384" cy="928066"/>
            </a:xfrm>
            <a:custGeom>
              <a:avLst/>
              <a:gdLst>
                <a:gd name="connsiteX0" fmla="*/ 594012 w 730384"/>
                <a:gd name="connsiteY0" fmla="*/ 0 h 928066"/>
                <a:gd name="connsiteX1" fmla="*/ 730384 w 730384"/>
                <a:gd name="connsiteY1" fmla="*/ 203976 h 928066"/>
                <a:gd name="connsiteX2" fmla="*/ 666363 w 730384"/>
                <a:gd name="connsiteY2" fmla="*/ 229645 h 928066"/>
                <a:gd name="connsiteX3" fmla="*/ 239163 w 730384"/>
                <a:gd name="connsiteY3" fmla="*/ 928066 h 928066"/>
                <a:gd name="connsiteX4" fmla="*/ 0 w 730384"/>
                <a:gd name="connsiteY4" fmla="*/ 928066 h 928066"/>
                <a:gd name="connsiteX5" fmla="*/ 557484 w 730384"/>
                <a:gd name="connsiteY5" fmla="*/ 16645 h 928066"/>
                <a:gd name="connsiteX6" fmla="*/ 594012 w 730384"/>
                <a:gd name="connsiteY6" fmla="*/ 0 h 9280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30384" h="928066">
                  <a:moveTo>
                    <a:pt x="594012" y="0"/>
                  </a:moveTo>
                  <a:lnTo>
                    <a:pt x="730384" y="203976"/>
                  </a:lnTo>
                  <a:lnTo>
                    <a:pt x="666363" y="229645"/>
                  </a:lnTo>
                  <a:cubicBezTo>
                    <a:pt x="412745" y="359548"/>
                    <a:pt x="239163" y="623536"/>
                    <a:pt x="239163" y="928066"/>
                  </a:cubicBezTo>
                  <a:lnTo>
                    <a:pt x="0" y="928066"/>
                  </a:lnTo>
                  <a:cubicBezTo>
                    <a:pt x="0" y="530663"/>
                    <a:pt x="226518" y="186166"/>
                    <a:pt x="557484" y="16645"/>
                  </a:cubicBezTo>
                  <a:lnTo>
                    <a:pt x="594012" y="0"/>
                  </a:lnTo>
                  <a:close/>
                </a:path>
              </a:pathLst>
            </a:custGeom>
            <a:solidFill>
              <a:schemeClr val="bg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7" name="Oval 65">
              <a:extLst>
                <a:ext uri="{FF2B5EF4-FFF2-40B4-BE49-F238E27FC236}">
                  <a16:creationId xmlns:a16="http://schemas.microsoft.com/office/drawing/2014/main" id="{9CFC49CB-B602-4ABF-B10B-6C0518553F93}"/>
                </a:ext>
              </a:extLst>
            </p:cNvPr>
            <p:cNvSpPr/>
            <p:nvPr/>
          </p:nvSpPr>
          <p:spPr>
            <a:xfrm>
              <a:off x="4754574" y="2244252"/>
              <a:ext cx="1540745" cy="1486647"/>
            </a:xfrm>
            <a:prstGeom prst="ellipse">
              <a:avLst/>
            </a:prstGeom>
            <a:gradFill flip="none" rotWithShape="1">
              <a:gsLst>
                <a:gs pos="77000">
                  <a:srgbClr val="EEEEEE">
                    <a:alpha val="0"/>
                  </a:srgbClr>
                </a:gs>
                <a:gs pos="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8" name="Freeform: Shape 66">
              <a:extLst>
                <a:ext uri="{FF2B5EF4-FFF2-40B4-BE49-F238E27FC236}">
                  <a16:creationId xmlns:a16="http://schemas.microsoft.com/office/drawing/2014/main" id="{655B4057-621D-4B15-9464-4AE2CD699F65}"/>
                </a:ext>
              </a:extLst>
            </p:cNvPr>
            <p:cNvSpPr/>
            <p:nvPr/>
          </p:nvSpPr>
          <p:spPr>
            <a:xfrm>
              <a:off x="4999652" y="2150628"/>
              <a:ext cx="1537489" cy="1278373"/>
            </a:xfrm>
            <a:custGeom>
              <a:avLst/>
              <a:gdLst>
                <a:gd name="connsiteX0" fmla="*/ 1210571 w 1537489"/>
                <a:gd name="connsiteY0" fmla="*/ 0 h 1278373"/>
                <a:gd name="connsiteX1" fmla="*/ 1454544 w 1537489"/>
                <a:gd name="connsiteY1" fmla="*/ 24595 h 1278373"/>
                <a:gd name="connsiteX2" fmla="*/ 1537489 w 1537489"/>
                <a:gd name="connsiteY2" fmla="*/ 45922 h 1278373"/>
                <a:gd name="connsiteX3" fmla="*/ 1537489 w 1537489"/>
                <a:gd name="connsiteY3" fmla="*/ 150190 h 1278373"/>
                <a:gd name="connsiteX4" fmla="*/ 1434172 w 1537489"/>
                <a:gd name="connsiteY4" fmla="*/ 123624 h 1278373"/>
                <a:gd name="connsiteX5" fmla="*/ 1210571 w 1537489"/>
                <a:gd name="connsiteY5" fmla="*/ 101083 h 1278373"/>
                <a:gd name="connsiteX6" fmla="*/ 101083 w 1537489"/>
                <a:gd name="connsiteY6" fmla="*/ 1210571 h 1278373"/>
                <a:gd name="connsiteX7" fmla="*/ 104507 w 1537489"/>
                <a:gd name="connsiteY7" fmla="*/ 1278373 h 1278373"/>
                <a:gd name="connsiteX8" fmla="*/ 3424 w 1537489"/>
                <a:gd name="connsiteY8" fmla="*/ 1278373 h 1278373"/>
                <a:gd name="connsiteX9" fmla="*/ 0 w 1537489"/>
                <a:gd name="connsiteY9" fmla="*/ 1210571 h 1278373"/>
                <a:gd name="connsiteX10" fmla="*/ 1210571 w 1537489"/>
                <a:gd name="connsiteY10" fmla="*/ 0 h 1278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37489" h="1278373">
                  <a:moveTo>
                    <a:pt x="1210571" y="0"/>
                  </a:moveTo>
                  <a:cubicBezTo>
                    <a:pt x="1294144" y="0"/>
                    <a:pt x="1375738" y="8469"/>
                    <a:pt x="1454544" y="24595"/>
                  </a:cubicBezTo>
                  <a:lnTo>
                    <a:pt x="1537489" y="45922"/>
                  </a:lnTo>
                  <a:lnTo>
                    <a:pt x="1537489" y="150190"/>
                  </a:lnTo>
                  <a:lnTo>
                    <a:pt x="1434172" y="123624"/>
                  </a:lnTo>
                  <a:cubicBezTo>
                    <a:pt x="1361947" y="108845"/>
                    <a:pt x="1287165" y="101083"/>
                    <a:pt x="1210571" y="101083"/>
                  </a:cubicBezTo>
                  <a:cubicBezTo>
                    <a:pt x="597818" y="101083"/>
                    <a:pt x="101083" y="597818"/>
                    <a:pt x="101083" y="1210571"/>
                  </a:cubicBezTo>
                  <a:lnTo>
                    <a:pt x="104507" y="1278373"/>
                  </a:lnTo>
                  <a:lnTo>
                    <a:pt x="3424" y="1278373"/>
                  </a:lnTo>
                  <a:lnTo>
                    <a:pt x="0" y="1210571"/>
                  </a:lnTo>
                  <a:cubicBezTo>
                    <a:pt x="0" y="541991"/>
                    <a:pt x="541991" y="0"/>
                    <a:pt x="1210571" y="0"/>
                  </a:cubicBezTo>
                  <a:close/>
                </a:path>
              </a:pathLst>
            </a:custGeom>
            <a:solidFill>
              <a:schemeClr val="bg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79" name="Group 45">
            <a:extLst>
              <a:ext uri="{FF2B5EF4-FFF2-40B4-BE49-F238E27FC236}">
                <a16:creationId xmlns:a16="http://schemas.microsoft.com/office/drawing/2014/main" id="{BDF11F4C-1890-489C-BDFD-69135BCE7F68}"/>
              </a:ext>
            </a:extLst>
          </p:cNvPr>
          <p:cNvGrpSpPr/>
          <p:nvPr/>
        </p:nvGrpSpPr>
        <p:grpSpPr>
          <a:xfrm>
            <a:off x="7409434" y="1829110"/>
            <a:ext cx="672338" cy="541578"/>
            <a:chOff x="4657266" y="2132503"/>
            <a:chExt cx="3540235" cy="3306115"/>
          </a:xfrm>
        </p:grpSpPr>
        <p:sp>
          <p:nvSpPr>
            <p:cNvPr id="80" name="Oval 46">
              <a:extLst>
                <a:ext uri="{FF2B5EF4-FFF2-40B4-BE49-F238E27FC236}">
                  <a16:creationId xmlns:a16="http://schemas.microsoft.com/office/drawing/2014/main" id="{A6B5D2DB-4C7A-4DB4-8525-647E652BB5DB}"/>
                </a:ext>
              </a:extLst>
            </p:cNvPr>
            <p:cNvSpPr/>
            <p:nvPr/>
          </p:nvSpPr>
          <p:spPr>
            <a:xfrm>
              <a:off x="5563567" y="2897165"/>
              <a:ext cx="2633934" cy="2541453"/>
            </a:xfrm>
            <a:prstGeom prst="ellipse">
              <a:avLst/>
            </a:prstGeom>
            <a:gradFill flip="none" rotWithShape="1">
              <a:gsLst>
                <a:gs pos="77000">
                  <a:srgbClr val="EEEEEE">
                    <a:alpha val="0"/>
                  </a:srgbClr>
                </a:gs>
                <a:gs pos="0">
                  <a:schemeClr val="tx1">
                    <a:alpha val="69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1" name="Oval 47">
              <a:extLst>
                <a:ext uri="{FF2B5EF4-FFF2-40B4-BE49-F238E27FC236}">
                  <a16:creationId xmlns:a16="http://schemas.microsoft.com/office/drawing/2014/main" id="{880329EA-CF81-4D03-8BE5-FEC7DCD674AF}"/>
                </a:ext>
              </a:extLst>
            </p:cNvPr>
            <p:cNvSpPr/>
            <p:nvPr/>
          </p:nvSpPr>
          <p:spPr>
            <a:xfrm>
              <a:off x="4934203" y="2137240"/>
              <a:ext cx="2514600" cy="2514600"/>
            </a:xfrm>
            <a:prstGeom prst="ellipse">
              <a:avLst/>
            </a:prstGeom>
            <a:gradFill flip="none" rotWithShape="1">
              <a:gsLst>
                <a:gs pos="29000">
                  <a:srgbClr val="00CC00"/>
                </a:gs>
                <a:gs pos="51000">
                  <a:srgbClr val="339966"/>
                </a:gs>
                <a:gs pos="71000">
                  <a:srgbClr val="FFCC00"/>
                </a:gs>
                <a:gs pos="86000">
                  <a:srgbClr val="CCFF66"/>
                </a:gs>
              </a:gsLst>
              <a:lin ang="162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552450" h="4953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2" name="Circle: Hollow 48">
              <a:extLst>
                <a:ext uri="{FF2B5EF4-FFF2-40B4-BE49-F238E27FC236}">
                  <a16:creationId xmlns:a16="http://schemas.microsoft.com/office/drawing/2014/main" id="{BA0B2D1E-7F7F-4BE2-821A-9575097E9B94}"/>
                </a:ext>
              </a:extLst>
            </p:cNvPr>
            <p:cNvSpPr/>
            <p:nvPr/>
          </p:nvSpPr>
          <p:spPr>
            <a:xfrm>
              <a:off x="4920625" y="2132503"/>
              <a:ext cx="2514600" cy="2514600"/>
            </a:xfrm>
            <a:prstGeom prst="donut">
              <a:avLst>
                <a:gd name="adj" fmla="val 11685"/>
              </a:avLst>
            </a:prstGeom>
            <a:solidFill>
              <a:schemeClr val="bg1">
                <a:alpha val="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3" name="Freeform: Shape 49">
              <a:extLst>
                <a:ext uri="{FF2B5EF4-FFF2-40B4-BE49-F238E27FC236}">
                  <a16:creationId xmlns:a16="http://schemas.microsoft.com/office/drawing/2014/main" id="{3A60C2F4-A5EB-42B3-8CD2-D54D649C17B3}"/>
                </a:ext>
              </a:extLst>
            </p:cNvPr>
            <p:cNvSpPr/>
            <p:nvPr/>
          </p:nvSpPr>
          <p:spPr>
            <a:xfrm rot="19269039">
              <a:off x="6342048" y="2902472"/>
              <a:ext cx="1340755" cy="1257301"/>
            </a:xfrm>
            <a:custGeom>
              <a:avLst/>
              <a:gdLst>
                <a:gd name="connsiteX0" fmla="*/ 533895 w 1340755"/>
                <a:gd name="connsiteY0" fmla="*/ 0 h 1257301"/>
                <a:gd name="connsiteX1" fmla="*/ 1340755 w 1340755"/>
                <a:gd name="connsiteY1" fmla="*/ 0 h 1257301"/>
                <a:gd name="connsiteX2" fmla="*/ 1340755 w 1340755"/>
                <a:gd name="connsiteY2" fmla="*/ 1 h 1257301"/>
                <a:gd name="connsiteX3" fmla="*/ 83455 w 1340755"/>
                <a:gd name="connsiteY3" fmla="*/ 1257301 h 1257301"/>
                <a:gd name="connsiteX4" fmla="*/ 0 w 1340755"/>
                <a:gd name="connsiteY4" fmla="*/ 1253087 h 1257301"/>
                <a:gd name="connsiteX5" fmla="*/ 0 w 1340755"/>
                <a:gd name="connsiteY5" fmla="*/ 442028 h 1257301"/>
                <a:gd name="connsiteX6" fmla="*/ 83455 w 1340755"/>
                <a:gd name="connsiteY6" fmla="*/ 450441 h 1257301"/>
                <a:gd name="connsiteX7" fmla="*/ 533895 w 1340755"/>
                <a:gd name="connsiteY7" fmla="*/ 1 h 1257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40755" h="1257301">
                  <a:moveTo>
                    <a:pt x="533895" y="0"/>
                  </a:moveTo>
                  <a:lnTo>
                    <a:pt x="1340755" y="0"/>
                  </a:lnTo>
                  <a:lnTo>
                    <a:pt x="1340755" y="1"/>
                  </a:lnTo>
                  <a:cubicBezTo>
                    <a:pt x="1340755" y="694389"/>
                    <a:pt x="777843" y="1257301"/>
                    <a:pt x="83455" y="1257301"/>
                  </a:cubicBezTo>
                  <a:lnTo>
                    <a:pt x="0" y="1253087"/>
                  </a:lnTo>
                  <a:lnTo>
                    <a:pt x="0" y="442028"/>
                  </a:lnTo>
                  <a:lnTo>
                    <a:pt x="83455" y="450441"/>
                  </a:lnTo>
                  <a:cubicBezTo>
                    <a:pt x="332226" y="450441"/>
                    <a:pt x="533895" y="248772"/>
                    <a:pt x="533895" y="1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4" name="Freeform: Shape 50">
              <a:extLst>
                <a:ext uri="{FF2B5EF4-FFF2-40B4-BE49-F238E27FC236}">
                  <a16:creationId xmlns:a16="http://schemas.microsoft.com/office/drawing/2014/main" id="{99C72DEC-D8FE-489E-A631-0DEF3DE73268}"/>
                </a:ext>
              </a:extLst>
            </p:cNvPr>
            <p:cNvSpPr/>
            <p:nvPr/>
          </p:nvSpPr>
          <p:spPr>
            <a:xfrm rot="8013348">
              <a:off x="4615539" y="2761153"/>
              <a:ext cx="1340755" cy="1257301"/>
            </a:xfrm>
            <a:custGeom>
              <a:avLst/>
              <a:gdLst>
                <a:gd name="connsiteX0" fmla="*/ 533895 w 1340755"/>
                <a:gd name="connsiteY0" fmla="*/ 0 h 1257301"/>
                <a:gd name="connsiteX1" fmla="*/ 1340755 w 1340755"/>
                <a:gd name="connsiteY1" fmla="*/ 0 h 1257301"/>
                <a:gd name="connsiteX2" fmla="*/ 1340755 w 1340755"/>
                <a:gd name="connsiteY2" fmla="*/ 1 h 1257301"/>
                <a:gd name="connsiteX3" fmla="*/ 83455 w 1340755"/>
                <a:gd name="connsiteY3" fmla="*/ 1257301 h 1257301"/>
                <a:gd name="connsiteX4" fmla="*/ 0 w 1340755"/>
                <a:gd name="connsiteY4" fmla="*/ 1253087 h 1257301"/>
                <a:gd name="connsiteX5" fmla="*/ 0 w 1340755"/>
                <a:gd name="connsiteY5" fmla="*/ 442028 h 1257301"/>
                <a:gd name="connsiteX6" fmla="*/ 83455 w 1340755"/>
                <a:gd name="connsiteY6" fmla="*/ 450441 h 1257301"/>
                <a:gd name="connsiteX7" fmla="*/ 533895 w 1340755"/>
                <a:gd name="connsiteY7" fmla="*/ 1 h 1257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40755" h="1257301">
                  <a:moveTo>
                    <a:pt x="533895" y="0"/>
                  </a:moveTo>
                  <a:lnTo>
                    <a:pt x="1340755" y="0"/>
                  </a:lnTo>
                  <a:lnTo>
                    <a:pt x="1340755" y="1"/>
                  </a:lnTo>
                  <a:cubicBezTo>
                    <a:pt x="1340755" y="694389"/>
                    <a:pt x="777843" y="1257301"/>
                    <a:pt x="83455" y="1257301"/>
                  </a:cubicBezTo>
                  <a:lnTo>
                    <a:pt x="0" y="1253087"/>
                  </a:lnTo>
                  <a:lnTo>
                    <a:pt x="0" y="442028"/>
                  </a:lnTo>
                  <a:lnTo>
                    <a:pt x="83455" y="450441"/>
                  </a:lnTo>
                  <a:cubicBezTo>
                    <a:pt x="332226" y="450441"/>
                    <a:pt x="533895" y="248772"/>
                    <a:pt x="533895" y="1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5" name="Freeform: Shape 51">
              <a:extLst>
                <a:ext uri="{FF2B5EF4-FFF2-40B4-BE49-F238E27FC236}">
                  <a16:creationId xmlns:a16="http://schemas.microsoft.com/office/drawing/2014/main" id="{E9CE6423-4F26-4F99-AF4B-CBD15DA39C03}"/>
                </a:ext>
              </a:extLst>
            </p:cNvPr>
            <p:cNvSpPr/>
            <p:nvPr/>
          </p:nvSpPr>
          <p:spPr>
            <a:xfrm>
              <a:off x="5920918" y="2338381"/>
              <a:ext cx="321206" cy="264840"/>
            </a:xfrm>
            <a:custGeom>
              <a:avLst/>
              <a:gdLst>
                <a:gd name="connsiteX0" fmla="*/ 321206 w 321206"/>
                <a:gd name="connsiteY0" fmla="*/ 0 h 264840"/>
                <a:gd name="connsiteX1" fmla="*/ 321206 w 321206"/>
                <a:gd name="connsiteY1" fmla="*/ 239164 h 264840"/>
                <a:gd name="connsiteX2" fmla="*/ 252137 w 321206"/>
                <a:gd name="connsiteY2" fmla="*/ 242652 h 264840"/>
                <a:gd name="connsiteX3" fmla="*/ 139796 w 321206"/>
                <a:gd name="connsiteY3" fmla="*/ 264840 h 264840"/>
                <a:gd name="connsiteX4" fmla="*/ 0 w 321206"/>
                <a:gd name="connsiteY4" fmla="*/ 55744 h 264840"/>
                <a:gd name="connsiteX5" fmla="*/ 40046 w 321206"/>
                <a:gd name="connsiteY5" fmla="*/ 41783 h 264840"/>
                <a:gd name="connsiteX6" fmla="*/ 227685 w 321206"/>
                <a:gd name="connsiteY6" fmla="*/ 4723 h 264840"/>
                <a:gd name="connsiteX7" fmla="*/ 321206 w 321206"/>
                <a:gd name="connsiteY7" fmla="*/ 0 h 2648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21206" h="264840">
                  <a:moveTo>
                    <a:pt x="321206" y="0"/>
                  </a:moveTo>
                  <a:lnTo>
                    <a:pt x="321206" y="239164"/>
                  </a:lnTo>
                  <a:lnTo>
                    <a:pt x="252137" y="242652"/>
                  </a:lnTo>
                  <a:lnTo>
                    <a:pt x="139796" y="264840"/>
                  </a:lnTo>
                  <a:lnTo>
                    <a:pt x="0" y="55744"/>
                  </a:lnTo>
                  <a:lnTo>
                    <a:pt x="40046" y="41783"/>
                  </a:lnTo>
                  <a:cubicBezTo>
                    <a:pt x="100445" y="23816"/>
                    <a:pt x="163180" y="11274"/>
                    <a:pt x="227685" y="4723"/>
                  </a:cubicBezTo>
                  <a:lnTo>
                    <a:pt x="321206" y="0"/>
                  </a:lnTo>
                  <a:close/>
                </a:path>
              </a:pathLst>
            </a:custGeom>
            <a:solidFill>
              <a:schemeClr val="bg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6" name="Freeform: Shape 52">
              <a:extLst>
                <a:ext uri="{FF2B5EF4-FFF2-40B4-BE49-F238E27FC236}">
                  <a16:creationId xmlns:a16="http://schemas.microsoft.com/office/drawing/2014/main" id="{A43EC31A-ABF7-4181-9CB0-E0BC5055E49B}"/>
                </a:ext>
              </a:extLst>
            </p:cNvPr>
            <p:cNvSpPr/>
            <p:nvPr/>
          </p:nvSpPr>
          <p:spPr>
            <a:xfrm>
              <a:off x="5229859" y="2433132"/>
              <a:ext cx="730384" cy="928066"/>
            </a:xfrm>
            <a:custGeom>
              <a:avLst/>
              <a:gdLst>
                <a:gd name="connsiteX0" fmla="*/ 594012 w 730384"/>
                <a:gd name="connsiteY0" fmla="*/ 0 h 928066"/>
                <a:gd name="connsiteX1" fmla="*/ 730384 w 730384"/>
                <a:gd name="connsiteY1" fmla="*/ 203976 h 928066"/>
                <a:gd name="connsiteX2" fmla="*/ 666363 w 730384"/>
                <a:gd name="connsiteY2" fmla="*/ 229645 h 928066"/>
                <a:gd name="connsiteX3" fmla="*/ 239163 w 730384"/>
                <a:gd name="connsiteY3" fmla="*/ 928066 h 928066"/>
                <a:gd name="connsiteX4" fmla="*/ 0 w 730384"/>
                <a:gd name="connsiteY4" fmla="*/ 928066 h 928066"/>
                <a:gd name="connsiteX5" fmla="*/ 557484 w 730384"/>
                <a:gd name="connsiteY5" fmla="*/ 16645 h 928066"/>
                <a:gd name="connsiteX6" fmla="*/ 594012 w 730384"/>
                <a:gd name="connsiteY6" fmla="*/ 0 h 9280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30384" h="928066">
                  <a:moveTo>
                    <a:pt x="594012" y="0"/>
                  </a:moveTo>
                  <a:lnTo>
                    <a:pt x="730384" y="203976"/>
                  </a:lnTo>
                  <a:lnTo>
                    <a:pt x="666363" y="229645"/>
                  </a:lnTo>
                  <a:cubicBezTo>
                    <a:pt x="412745" y="359548"/>
                    <a:pt x="239163" y="623536"/>
                    <a:pt x="239163" y="928066"/>
                  </a:cubicBezTo>
                  <a:lnTo>
                    <a:pt x="0" y="928066"/>
                  </a:lnTo>
                  <a:cubicBezTo>
                    <a:pt x="0" y="530663"/>
                    <a:pt x="226518" y="186166"/>
                    <a:pt x="557484" y="16645"/>
                  </a:cubicBezTo>
                  <a:lnTo>
                    <a:pt x="594012" y="0"/>
                  </a:lnTo>
                  <a:close/>
                </a:path>
              </a:pathLst>
            </a:custGeom>
            <a:solidFill>
              <a:schemeClr val="bg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7" name="Oval 53">
              <a:extLst>
                <a:ext uri="{FF2B5EF4-FFF2-40B4-BE49-F238E27FC236}">
                  <a16:creationId xmlns:a16="http://schemas.microsoft.com/office/drawing/2014/main" id="{C3FC3ACD-A457-431D-B0ED-483341346582}"/>
                </a:ext>
              </a:extLst>
            </p:cNvPr>
            <p:cNvSpPr/>
            <p:nvPr/>
          </p:nvSpPr>
          <p:spPr>
            <a:xfrm>
              <a:off x="4754574" y="2244252"/>
              <a:ext cx="1540745" cy="1486647"/>
            </a:xfrm>
            <a:prstGeom prst="ellipse">
              <a:avLst/>
            </a:prstGeom>
            <a:gradFill flip="none" rotWithShape="1">
              <a:gsLst>
                <a:gs pos="77000">
                  <a:srgbClr val="EEEEEE">
                    <a:alpha val="0"/>
                  </a:srgbClr>
                </a:gs>
                <a:gs pos="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8" name="Freeform: Shape 54">
              <a:extLst>
                <a:ext uri="{FF2B5EF4-FFF2-40B4-BE49-F238E27FC236}">
                  <a16:creationId xmlns:a16="http://schemas.microsoft.com/office/drawing/2014/main" id="{228986BD-5D82-4B9C-8149-F68E9F940B1A}"/>
                </a:ext>
              </a:extLst>
            </p:cNvPr>
            <p:cNvSpPr/>
            <p:nvPr/>
          </p:nvSpPr>
          <p:spPr>
            <a:xfrm>
              <a:off x="4999652" y="2150628"/>
              <a:ext cx="1537489" cy="1278373"/>
            </a:xfrm>
            <a:custGeom>
              <a:avLst/>
              <a:gdLst>
                <a:gd name="connsiteX0" fmla="*/ 1210571 w 1537489"/>
                <a:gd name="connsiteY0" fmla="*/ 0 h 1278373"/>
                <a:gd name="connsiteX1" fmla="*/ 1454544 w 1537489"/>
                <a:gd name="connsiteY1" fmla="*/ 24595 h 1278373"/>
                <a:gd name="connsiteX2" fmla="*/ 1537489 w 1537489"/>
                <a:gd name="connsiteY2" fmla="*/ 45922 h 1278373"/>
                <a:gd name="connsiteX3" fmla="*/ 1537489 w 1537489"/>
                <a:gd name="connsiteY3" fmla="*/ 150190 h 1278373"/>
                <a:gd name="connsiteX4" fmla="*/ 1434172 w 1537489"/>
                <a:gd name="connsiteY4" fmla="*/ 123624 h 1278373"/>
                <a:gd name="connsiteX5" fmla="*/ 1210571 w 1537489"/>
                <a:gd name="connsiteY5" fmla="*/ 101083 h 1278373"/>
                <a:gd name="connsiteX6" fmla="*/ 101083 w 1537489"/>
                <a:gd name="connsiteY6" fmla="*/ 1210571 h 1278373"/>
                <a:gd name="connsiteX7" fmla="*/ 104507 w 1537489"/>
                <a:gd name="connsiteY7" fmla="*/ 1278373 h 1278373"/>
                <a:gd name="connsiteX8" fmla="*/ 3424 w 1537489"/>
                <a:gd name="connsiteY8" fmla="*/ 1278373 h 1278373"/>
                <a:gd name="connsiteX9" fmla="*/ 0 w 1537489"/>
                <a:gd name="connsiteY9" fmla="*/ 1210571 h 1278373"/>
                <a:gd name="connsiteX10" fmla="*/ 1210571 w 1537489"/>
                <a:gd name="connsiteY10" fmla="*/ 0 h 1278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37489" h="1278373">
                  <a:moveTo>
                    <a:pt x="1210571" y="0"/>
                  </a:moveTo>
                  <a:cubicBezTo>
                    <a:pt x="1294144" y="0"/>
                    <a:pt x="1375738" y="8469"/>
                    <a:pt x="1454544" y="24595"/>
                  </a:cubicBezTo>
                  <a:lnTo>
                    <a:pt x="1537489" y="45922"/>
                  </a:lnTo>
                  <a:lnTo>
                    <a:pt x="1537489" y="150190"/>
                  </a:lnTo>
                  <a:lnTo>
                    <a:pt x="1434172" y="123624"/>
                  </a:lnTo>
                  <a:cubicBezTo>
                    <a:pt x="1361947" y="108845"/>
                    <a:pt x="1287165" y="101083"/>
                    <a:pt x="1210571" y="101083"/>
                  </a:cubicBezTo>
                  <a:cubicBezTo>
                    <a:pt x="597818" y="101083"/>
                    <a:pt x="101083" y="597818"/>
                    <a:pt x="101083" y="1210571"/>
                  </a:cubicBezTo>
                  <a:lnTo>
                    <a:pt x="104507" y="1278373"/>
                  </a:lnTo>
                  <a:lnTo>
                    <a:pt x="3424" y="1278373"/>
                  </a:lnTo>
                  <a:lnTo>
                    <a:pt x="0" y="1210571"/>
                  </a:lnTo>
                  <a:cubicBezTo>
                    <a:pt x="0" y="541991"/>
                    <a:pt x="541991" y="0"/>
                    <a:pt x="1210571" y="0"/>
                  </a:cubicBezTo>
                  <a:close/>
                </a:path>
              </a:pathLst>
            </a:custGeom>
            <a:solidFill>
              <a:schemeClr val="bg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89" name="Group 5">
            <a:extLst>
              <a:ext uri="{FF2B5EF4-FFF2-40B4-BE49-F238E27FC236}">
                <a16:creationId xmlns:a16="http://schemas.microsoft.com/office/drawing/2014/main" id="{131CCEFF-6B2C-4AA1-B8CE-505E86DB1398}"/>
              </a:ext>
            </a:extLst>
          </p:cNvPr>
          <p:cNvGrpSpPr/>
          <p:nvPr/>
        </p:nvGrpSpPr>
        <p:grpSpPr>
          <a:xfrm>
            <a:off x="4281203" y="1904928"/>
            <a:ext cx="669455" cy="521656"/>
            <a:chOff x="4657266" y="2132503"/>
            <a:chExt cx="3540235" cy="3306115"/>
          </a:xfrm>
        </p:grpSpPr>
        <p:sp>
          <p:nvSpPr>
            <p:cNvPr id="90" name="Oval 25">
              <a:extLst>
                <a:ext uri="{FF2B5EF4-FFF2-40B4-BE49-F238E27FC236}">
                  <a16:creationId xmlns:a16="http://schemas.microsoft.com/office/drawing/2014/main" id="{13ED4ADF-BF34-4883-8476-D2C449509F4D}"/>
                </a:ext>
              </a:extLst>
            </p:cNvPr>
            <p:cNvSpPr/>
            <p:nvPr/>
          </p:nvSpPr>
          <p:spPr>
            <a:xfrm>
              <a:off x="5563567" y="2897165"/>
              <a:ext cx="2633934" cy="2541453"/>
            </a:xfrm>
            <a:prstGeom prst="ellipse">
              <a:avLst/>
            </a:prstGeom>
            <a:gradFill flip="none" rotWithShape="1">
              <a:gsLst>
                <a:gs pos="77000">
                  <a:srgbClr val="EEEEEE">
                    <a:alpha val="0"/>
                  </a:srgbClr>
                </a:gs>
                <a:gs pos="0">
                  <a:schemeClr val="tx1">
                    <a:alpha val="69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1" name="Oval 26">
              <a:extLst>
                <a:ext uri="{FF2B5EF4-FFF2-40B4-BE49-F238E27FC236}">
                  <a16:creationId xmlns:a16="http://schemas.microsoft.com/office/drawing/2014/main" id="{730E3AFE-90C5-49AA-9622-F000CFFBC864}"/>
                </a:ext>
              </a:extLst>
            </p:cNvPr>
            <p:cNvSpPr/>
            <p:nvPr/>
          </p:nvSpPr>
          <p:spPr>
            <a:xfrm>
              <a:off x="4934203" y="2137240"/>
              <a:ext cx="2514600" cy="2514600"/>
            </a:xfrm>
            <a:prstGeom prst="ellipse">
              <a:avLst/>
            </a:prstGeom>
            <a:gradFill flip="none" rotWithShape="1">
              <a:gsLst>
                <a:gs pos="29000">
                  <a:srgbClr val="3100A9"/>
                </a:gs>
                <a:gs pos="51000">
                  <a:srgbClr val="0B0159"/>
                </a:gs>
                <a:gs pos="71000">
                  <a:srgbClr val="74018F"/>
                </a:gs>
                <a:gs pos="86000">
                  <a:srgbClr val="BE01B5"/>
                </a:gs>
              </a:gsLst>
              <a:lin ang="162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552450" h="4953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2" name="Circle: Hollow 27">
              <a:extLst>
                <a:ext uri="{FF2B5EF4-FFF2-40B4-BE49-F238E27FC236}">
                  <a16:creationId xmlns:a16="http://schemas.microsoft.com/office/drawing/2014/main" id="{B0C14CD6-80EB-422B-910A-A76D927DAFA4}"/>
                </a:ext>
              </a:extLst>
            </p:cNvPr>
            <p:cNvSpPr/>
            <p:nvPr/>
          </p:nvSpPr>
          <p:spPr>
            <a:xfrm>
              <a:off x="4920625" y="2132503"/>
              <a:ext cx="2514600" cy="2514600"/>
            </a:xfrm>
            <a:prstGeom prst="donut">
              <a:avLst>
                <a:gd name="adj" fmla="val 11685"/>
              </a:avLst>
            </a:prstGeom>
            <a:solidFill>
              <a:schemeClr val="bg1">
                <a:alpha val="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3" name="Freeform: Shape 28">
              <a:extLst>
                <a:ext uri="{FF2B5EF4-FFF2-40B4-BE49-F238E27FC236}">
                  <a16:creationId xmlns:a16="http://schemas.microsoft.com/office/drawing/2014/main" id="{DB1D48DE-749C-4BAF-A0E8-FF028E589C99}"/>
                </a:ext>
              </a:extLst>
            </p:cNvPr>
            <p:cNvSpPr/>
            <p:nvPr/>
          </p:nvSpPr>
          <p:spPr>
            <a:xfrm rot="19269039">
              <a:off x="6342048" y="2902472"/>
              <a:ext cx="1340755" cy="1257301"/>
            </a:xfrm>
            <a:custGeom>
              <a:avLst/>
              <a:gdLst>
                <a:gd name="connsiteX0" fmla="*/ 533895 w 1340755"/>
                <a:gd name="connsiteY0" fmla="*/ 0 h 1257301"/>
                <a:gd name="connsiteX1" fmla="*/ 1340755 w 1340755"/>
                <a:gd name="connsiteY1" fmla="*/ 0 h 1257301"/>
                <a:gd name="connsiteX2" fmla="*/ 1340755 w 1340755"/>
                <a:gd name="connsiteY2" fmla="*/ 1 h 1257301"/>
                <a:gd name="connsiteX3" fmla="*/ 83455 w 1340755"/>
                <a:gd name="connsiteY3" fmla="*/ 1257301 h 1257301"/>
                <a:gd name="connsiteX4" fmla="*/ 0 w 1340755"/>
                <a:gd name="connsiteY4" fmla="*/ 1253087 h 1257301"/>
                <a:gd name="connsiteX5" fmla="*/ 0 w 1340755"/>
                <a:gd name="connsiteY5" fmla="*/ 442028 h 1257301"/>
                <a:gd name="connsiteX6" fmla="*/ 83455 w 1340755"/>
                <a:gd name="connsiteY6" fmla="*/ 450441 h 1257301"/>
                <a:gd name="connsiteX7" fmla="*/ 533895 w 1340755"/>
                <a:gd name="connsiteY7" fmla="*/ 1 h 1257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40755" h="1257301">
                  <a:moveTo>
                    <a:pt x="533895" y="0"/>
                  </a:moveTo>
                  <a:lnTo>
                    <a:pt x="1340755" y="0"/>
                  </a:lnTo>
                  <a:lnTo>
                    <a:pt x="1340755" y="1"/>
                  </a:lnTo>
                  <a:cubicBezTo>
                    <a:pt x="1340755" y="694389"/>
                    <a:pt x="777843" y="1257301"/>
                    <a:pt x="83455" y="1257301"/>
                  </a:cubicBezTo>
                  <a:lnTo>
                    <a:pt x="0" y="1253087"/>
                  </a:lnTo>
                  <a:lnTo>
                    <a:pt x="0" y="442028"/>
                  </a:lnTo>
                  <a:lnTo>
                    <a:pt x="83455" y="450441"/>
                  </a:lnTo>
                  <a:cubicBezTo>
                    <a:pt x="332226" y="450441"/>
                    <a:pt x="533895" y="248772"/>
                    <a:pt x="533895" y="1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4" name="Freeform: Shape 29">
              <a:extLst>
                <a:ext uri="{FF2B5EF4-FFF2-40B4-BE49-F238E27FC236}">
                  <a16:creationId xmlns:a16="http://schemas.microsoft.com/office/drawing/2014/main" id="{74E1BF49-17CF-4296-AADE-48C63812F91A}"/>
                </a:ext>
              </a:extLst>
            </p:cNvPr>
            <p:cNvSpPr/>
            <p:nvPr/>
          </p:nvSpPr>
          <p:spPr>
            <a:xfrm rot="8013348">
              <a:off x="4615539" y="2761153"/>
              <a:ext cx="1340755" cy="1257301"/>
            </a:xfrm>
            <a:custGeom>
              <a:avLst/>
              <a:gdLst>
                <a:gd name="connsiteX0" fmla="*/ 533895 w 1340755"/>
                <a:gd name="connsiteY0" fmla="*/ 0 h 1257301"/>
                <a:gd name="connsiteX1" fmla="*/ 1340755 w 1340755"/>
                <a:gd name="connsiteY1" fmla="*/ 0 h 1257301"/>
                <a:gd name="connsiteX2" fmla="*/ 1340755 w 1340755"/>
                <a:gd name="connsiteY2" fmla="*/ 1 h 1257301"/>
                <a:gd name="connsiteX3" fmla="*/ 83455 w 1340755"/>
                <a:gd name="connsiteY3" fmla="*/ 1257301 h 1257301"/>
                <a:gd name="connsiteX4" fmla="*/ 0 w 1340755"/>
                <a:gd name="connsiteY4" fmla="*/ 1253087 h 1257301"/>
                <a:gd name="connsiteX5" fmla="*/ 0 w 1340755"/>
                <a:gd name="connsiteY5" fmla="*/ 442028 h 1257301"/>
                <a:gd name="connsiteX6" fmla="*/ 83455 w 1340755"/>
                <a:gd name="connsiteY6" fmla="*/ 450441 h 1257301"/>
                <a:gd name="connsiteX7" fmla="*/ 533895 w 1340755"/>
                <a:gd name="connsiteY7" fmla="*/ 1 h 1257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40755" h="1257301">
                  <a:moveTo>
                    <a:pt x="533895" y="0"/>
                  </a:moveTo>
                  <a:lnTo>
                    <a:pt x="1340755" y="0"/>
                  </a:lnTo>
                  <a:lnTo>
                    <a:pt x="1340755" y="1"/>
                  </a:lnTo>
                  <a:cubicBezTo>
                    <a:pt x="1340755" y="694389"/>
                    <a:pt x="777843" y="1257301"/>
                    <a:pt x="83455" y="1257301"/>
                  </a:cubicBezTo>
                  <a:lnTo>
                    <a:pt x="0" y="1253087"/>
                  </a:lnTo>
                  <a:lnTo>
                    <a:pt x="0" y="442028"/>
                  </a:lnTo>
                  <a:lnTo>
                    <a:pt x="83455" y="450441"/>
                  </a:lnTo>
                  <a:cubicBezTo>
                    <a:pt x="332226" y="450441"/>
                    <a:pt x="533895" y="248772"/>
                    <a:pt x="533895" y="1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5" name="Freeform: Shape 30">
              <a:extLst>
                <a:ext uri="{FF2B5EF4-FFF2-40B4-BE49-F238E27FC236}">
                  <a16:creationId xmlns:a16="http://schemas.microsoft.com/office/drawing/2014/main" id="{F16F7B93-C6D8-4461-A428-5F671FAF6995}"/>
                </a:ext>
              </a:extLst>
            </p:cNvPr>
            <p:cNvSpPr/>
            <p:nvPr/>
          </p:nvSpPr>
          <p:spPr>
            <a:xfrm>
              <a:off x="5920918" y="2338381"/>
              <a:ext cx="321206" cy="264840"/>
            </a:xfrm>
            <a:custGeom>
              <a:avLst/>
              <a:gdLst>
                <a:gd name="connsiteX0" fmla="*/ 321206 w 321206"/>
                <a:gd name="connsiteY0" fmla="*/ 0 h 264840"/>
                <a:gd name="connsiteX1" fmla="*/ 321206 w 321206"/>
                <a:gd name="connsiteY1" fmla="*/ 239164 h 264840"/>
                <a:gd name="connsiteX2" fmla="*/ 252137 w 321206"/>
                <a:gd name="connsiteY2" fmla="*/ 242652 h 264840"/>
                <a:gd name="connsiteX3" fmla="*/ 139796 w 321206"/>
                <a:gd name="connsiteY3" fmla="*/ 264840 h 264840"/>
                <a:gd name="connsiteX4" fmla="*/ 0 w 321206"/>
                <a:gd name="connsiteY4" fmla="*/ 55744 h 264840"/>
                <a:gd name="connsiteX5" fmla="*/ 40046 w 321206"/>
                <a:gd name="connsiteY5" fmla="*/ 41783 h 264840"/>
                <a:gd name="connsiteX6" fmla="*/ 227685 w 321206"/>
                <a:gd name="connsiteY6" fmla="*/ 4723 h 264840"/>
                <a:gd name="connsiteX7" fmla="*/ 321206 w 321206"/>
                <a:gd name="connsiteY7" fmla="*/ 0 h 2648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21206" h="264840">
                  <a:moveTo>
                    <a:pt x="321206" y="0"/>
                  </a:moveTo>
                  <a:lnTo>
                    <a:pt x="321206" y="239164"/>
                  </a:lnTo>
                  <a:lnTo>
                    <a:pt x="252137" y="242652"/>
                  </a:lnTo>
                  <a:lnTo>
                    <a:pt x="139796" y="264840"/>
                  </a:lnTo>
                  <a:lnTo>
                    <a:pt x="0" y="55744"/>
                  </a:lnTo>
                  <a:lnTo>
                    <a:pt x="40046" y="41783"/>
                  </a:lnTo>
                  <a:cubicBezTo>
                    <a:pt x="100445" y="23816"/>
                    <a:pt x="163180" y="11274"/>
                    <a:pt x="227685" y="4723"/>
                  </a:cubicBezTo>
                  <a:lnTo>
                    <a:pt x="321206" y="0"/>
                  </a:lnTo>
                  <a:close/>
                </a:path>
              </a:pathLst>
            </a:custGeom>
            <a:solidFill>
              <a:schemeClr val="bg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6" name="Freeform: Shape 31">
              <a:extLst>
                <a:ext uri="{FF2B5EF4-FFF2-40B4-BE49-F238E27FC236}">
                  <a16:creationId xmlns:a16="http://schemas.microsoft.com/office/drawing/2014/main" id="{0FD043C7-7E62-4E8D-9B49-9269D8E21579}"/>
                </a:ext>
              </a:extLst>
            </p:cNvPr>
            <p:cNvSpPr/>
            <p:nvPr/>
          </p:nvSpPr>
          <p:spPr>
            <a:xfrm>
              <a:off x="5229859" y="2433132"/>
              <a:ext cx="730384" cy="928066"/>
            </a:xfrm>
            <a:custGeom>
              <a:avLst/>
              <a:gdLst>
                <a:gd name="connsiteX0" fmla="*/ 594012 w 730384"/>
                <a:gd name="connsiteY0" fmla="*/ 0 h 928066"/>
                <a:gd name="connsiteX1" fmla="*/ 730384 w 730384"/>
                <a:gd name="connsiteY1" fmla="*/ 203976 h 928066"/>
                <a:gd name="connsiteX2" fmla="*/ 666363 w 730384"/>
                <a:gd name="connsiteY2" fmla="*/ 229645 h 928066"/>
                <a:gd name="connsiteX3" fmla="*/ 239163 w 730384"/>
                <a:gd name="connsiteY3" fmla="*/ 928066 h 928066"/>
                <a:gd name="connsiteX4" fmla="*/ 0 w 730384"/>
                <a:gd name="connsiteY4" fmla="*/ 928066 h 928066"/>
                <a:gd name="connsiteX5" fmla="*/ 557484 w 730384"/>
                <a:gd name="connsiteY5" fmla="*/ 16645 h 928066"/>
                <a:gd name="connsiteX6" fmla="*/ 594012 w 730384"/>
                <a:gd name="connsiteY6" fmla="*/ 0 h 9280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30384" h="928066">
                  <a:moveTo>
                    <a:pt x="594012" y="0"/>
                  </a:moveTo>
                  <a:lnTo>
                    <a:pt x="730384" y="203976"/>
                  </a:lnTo>
                  <a:lnTo>
                    <a:pt x="666363" y="229645"/>
                  </a:lnTo>
                  <a:cubicBezTo>
                    <a:pt x="412745" y="359548"/>
                    <a:pt x="239163" y="623536"/>
                    <a:pt x="239163" y="928066"/>
                  </a:cubicBezTo>
                  <a:lnTo>
                    <a:pt x="0" y="928066"/>
                  </a:lnTo>
                  <a:cubicBezTo>
                    <a:pt x="0" y="530663"/>
                    <a:pt x="226518" y="186166"/>
                    <a:pt x="557484" y="16645"/>
                  </a:cubicBezTo>
                  <a:lnTo>
                    <a:pt x="594012" y="0"/>
                  </a:lnTo>
                  <a:close/>
                </a:path>
              </a:pathLst>
            </a:custGeom>
            <a:solidFill>
              <a:schemeClr val="bg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7" name="Oval 32">
              <a:extLst>
                <a:ext uri="{FF2B5EF4-FFF2-40B4-BE49-F238E27FC236}">
                  <a16:creationId xmlns:a16="http://schemas.microsoft.com/office/drawing/2014/main" id="{913B9DC5-0790-4AE7-90B6-7693D35C1B45}"/>
                </a:ext>
              </a:extLst>
            </p:cNvPr>
            <p:cNvSpPr/>
            <p:nvPr/>
          </p:nvSpPr>
          <p:spPr>
            <a:xfrm>
              <a:off x="4754574" y="2244252"/>
              <a:ext cx="1540745" cy="1486647"/>
            </a:xfrm>
            <a:prstGeom prst="ellipse">
              <a:avLst/>
            </a:prstGeom>
            <a:gradFill flip="none" rotWithShape="1">
              <a:gsLst>
                <a:gs pos="77000">
                  <a:srgbClr val="EEEEEE">
                    <a:alpha val="0"/>
                  </a:srgbClr>
                </a:gs>
                <a:gs pos="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8" name="Freeform: Shape 19">
              <a:extLst>
                <a:ext uri="{FF2B5EF4-FFF2-40B4-BE49-F238E27FC236}">
                  <a16:creationId xmlns:a16="http://schemas.microsoft.com/office/drawing/2014/main" id="{029B4632-F123-4DDA-A15F-DC5657293130}"/>
                </a:ext>
              </a:extLst>
            </p:cNvPr>
            <p:cNvSpPr/>
            <p:nvPr/>
          </p:nvSpPr>
          <p:spPr>
            <a:xfrm>
              <a:off x="4999652" y="2150628"/>
              <a:ext cx="1537489" cy="1278373"/>
            </a:xfrm>
            <a:custGeom>
              <a:avLst/>
              <a:gdLst>
                <a:gd name="connsiteX0" fmla="*/ 1210571 w 1537489"/>
                <a:gd name="connsiteY0" fmla="*/ 0 h 1278373"/>
                <a:gd name="connsiteX1" fmla="*/ 1454544 w 1537489"/>
                <a:gd name="connsiteY1" fmla="*/ 24595 h 1278373"/>
                <a:gd name="connsiteX2" fmla="*/ 1537489 w 1537489"/>
                <a:gd name="connsiteY2" fmla="*/ 45922 h 1278373"/>
                <a:gd name="connsiteX3" fmla="*/ 1537489 w 1537489"/>
                <a:gd name="connsiteY3" fmla="*/ 150190 h 1278373"/>
                <a:gd name="connsiteX4" fmla="*/ 1434172 w 1537489"/>
                <a:gd name="connsiteY4" fmla="*/ 123624 h 1278373"/>
                <a:gd name="connsiteX5" fmla="*/ 1210571 w 1537489"/>
                <a:gd name="connsiteY5" fmla="*/ 101083 h 1278373"/>
                <a:gd name="connsiteX6" fmla="*/ 101083 w 1537489"/>
                <a:gd name="connsiteY6" fmla="*/ 1210571 h 1278373"/>
                <a:gd name="connsiteX7" fmla="*/ 104507 w 1537489"/>
                <a:gd name="connsiteY7" fmla="*/ 1278373 h 1278373"/>
                <a:gd name="connsiteX8" fmla="*/ 3424 w 1537489"/>
                <a:gd name="connsiteY8" fmla="*/ 1278373 h 1278373"/>
                <a:gd name="connsiteX9" fmla="*/ 0 w 1537489"/>
                <a:gd name="connsiteY9" fmla="*/ 1210571 h 1278373"/>
                <a:gd name="connsiteX10" fmla="*/ 1210571 w 1537489"/>
                <a:gd name="connsiteY10" fmla="*/ 0 h 1278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37489" h="1278373">
                  <a:moveTo>
                    <a:pt x="1210571" y="0"/>
                  </a:moveTo>
                  <a:cubicBezTo>
                    <a:pt x="1294144" y="0"/>
                    <a:pt x="1375738" y="8469"/>
                    <a:pt x="1454544" y="24595"/>
                  </a:cubicBezTo>
                  <a:lnTo>
                    <a:pt x="1537489" y="45922"/>
                  </a:lnTo>
                  <a:lnTo>
                    <a:pt x="1537489" y="150190"/>
                  </a:lnTo>
                  <a:lnTo>
                    <a:pt x="1434172" y="123624"/>
                  </a:lnTo>
                  <a:cubicBezTo>
                    <a:pt x="1361947" y="108845"/>
                    <a:pt x="1287165" y="101083"/>
                    <a:pt x="1210571" y="101083"/>
                  </a:cubicBezTo>
                  <a:cubicBezTo>
                    <a:pt x="597818" y="101083"/>
                    <a:pt x="101083" y="597818"/>
                    <a:pt x="101083" y="1210571"/>
                  </a:cubicBezTo>
                  <a:lnTo>
                    <a:pt x="104507" y="1278373"/>
                  </a:lnTo>
                  <a:lnTo>
                    <a:pt x="3424" y="1278373"/>
                  </a:lnTo>
                  <a:lnTo>
                    <a:pt x="0" y="1210571"/>
                  </a:lnTo>
                  <a:cubicBezTo>
                    <a:pt x="0" y="541991"/>
                    <a:pt x="541991" y="0"/>
                    <a:pt x="1210571" y="0"/>
                  </a:cubicBezTo>
                  <a:close/>
                </a:path>
              </a:pathLst>
            </a:custGeom>
            <a:solidFill>
              <a:schemeClr val="bg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129" name="Group 5">
            <a:extLst>
              <a:ext uri="{FF2B5EF4-FFF2-40B4-BE49-F238E27FC236}">
                <a16:creationId xmlns:a16="http://schemas.microsoft.com/office/drawing/2014/main" id="{30380D04-F408-4856-823C-DC743962397A}"/>
              </a:ext>
            </a:extLst>
          </p:cNvPr>
          <p:cNvGrpSpPr/>
          <p:nvPr/>
        </p:nvGrpSpPr>
        <p:grpSpPr>
          <a:xfrm>
            <a:off x="5800407" y="1712019"/>
            <a:ext cx="669455" cy="521656"/>
            <a:chOff x="4657266" y="2132503"/>
            <a:chExt cx="3540235" cy="3306115"/>
          </a:xfrm>
        </p:grpSpPr>
        <p:sp>
          <p:nvSpPr>
            <p:cNvPr id="130" name="Oval 25">
              <a:extLst>
                <a:ext uri="{FF2B5EF4-FFF2-40B4-BE49-F238E27FC236}">
                  <a16:creationId xmlns:a16="http://schemas.microsoft.com/office/drawing/2014/main" id="{6399376A-3518-43EB-AA2B-D2AC72DC612C}"/>
                </a:ext>
              </a:extLst>
            </p:cNvPr>
            <p:cNvSpPr/>
            <p:nvPr/>
          </p:nvSpPr>
          <p:spPr>
            <a:xfrm>
              <a:off x="5563567" y="2897165"/>
              <a:ext cx="2633934" cy="2541453"/>
            </a:xfrm>
            <a:prstGeom prst="ellipse">
              <a:avLst/>
            </a:prstGeom>
            <a:gradFill flip="none" rotWithShape="1">
              <a:gsLst>
                <a:gs pos="77000">
                  <a:srgbClr val="EEEEEE">
                    <a:alpha val="0"/>
                  </a:srgbClr>
                </a:gs>
                <a:gs pos="0">
                  <a:schemeClr val="tx1">
                    <a:alpha val="69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1" name="Oval 26">
              <a:extLst>
                <a:ext uri="{FF2B5EF4-FFF2-40B4-BE49-F238E27FC236}">
                  <a16:creationId xmlns:a16="http://schemas.microsoft.com/office/drawing/2014/main" id="{F5894399-BEF3-4641-A800-CA04ECDB372B}"/>
                </a:ext>
              </a:extLst>
            </p:cNvPr>
            <p:cNvSpPr/>
            <p:nvPr/>
          </p:nvSpPr>
          <p:spPr>
            <a:xfrm>
              <a:off x="4934203" y="2137240"/>
              <a:ext cx="2514600" cy="2514600"/>
            </a:xfrm>
            <a:prstGeom prst="ellipse">
              <a:avLst/>
            </a:prstGeom>
            <a:gradFill flip="none" rotWithShape="1">
              <a:gsLst>
                <a:gs pos="29000">
                  <a:srgbClr val="3100A9"/>
                </a:gs>
                <a:gs pos="51000">
                  <a:srgbClr val="0B0159"/>
                </a:gs>
                <a:gs pos="71000">
                  <a:srgbClr val="74018F"/>
                </a:gs>
                <a:gs pos="86000">
                  <a:srgbClr val="BE01B5"/>
                </a:gs>
              </a:gsLst>
              <a:lin ang="162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552450" h="4953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2" name="Circle: Hollow 27">
              <a:extLst>
                <a:ext uri="{FF2B5EF4-FFF2-40B4-BE49-F238E27FC236}">
                  <a16:creationId xmlns:a16="http://schemas.microsoft.com/office/drawing/2014/main" id="{7A1E439B-4A46-49DB-8182-9F64307FFD17}"/>
                </a:ext>
              </a:extLst>
            </p:cNvPr>
            <p:cNvSpPr/>
            <p:nvPr/>
          </p:nvSpPr>
          <p:spPr>
            <a:xfrm>
              <a:off x="4920625" y="2132503"/>
              <a:ext cx="2514600" cy="2514600"/>
            </a:xfrm>
            <a:prstGeom prst="donut">
              <a:avLst>
                <a:gd name="adj" fmla="val 11685"/>
              </a:avLst>
            </a:prstGeom>
            <a:solidFill>
              <a:schemeClr val="bg1">
                <a:alpha val="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3" name="Freeform: Shape 28">
              <a:extLst>
                <a:ext uri="{FF2B5EF4-FFF2-40B4-BE49-F238E27FC236}">
                  <a16:creationId xmlns:a16="http://schemas.microsoft.com/office/drawing/2014/main" id="{9C0D5FC2-1BCF-4083-A53C-B34BAA9CE46B}"/>
                </a:ext>
              </a:extLst>
            </p:cNvPr>
            <p:cNvSpPr/>
            <p:nvPr/>
          </p:nvSpPr>
          <p:spPr>
            <a:xfrm rot="19269039">
              <a:off x="6342048" y="2902472"/>
              <a:ext cx="1340755" cy="1257301"/>
            </a:xfrm>
            <a:custGeom>
              <a:avLst/>
              <a:gdLst>
                <a:gd name="connsiteX0" fmla="*/ 533895 w 1340755"/>
                <a:gd name="connsiteY0" fmla="*/ 0 h 1257301"/>
                <a:gd name="connsiteX1" fmla="*/ 1340755 w 1340755"/>
                <a:gd name="connsiteY1" fmla="*/ 0 h 1257301"/>
                <a:gd name="connsiteX2" fmla="*/ 1340755 w 1340755"/>
                <a:gd name="connsiteY2" fmla="*/ 1 h 1257301"/>
                <a:gd name="connsiteX3" fmla="*/ 83455 w 1340755"/>
                <a:gd name="connsiteY3" fmla="*/ 1257301 h 1257301"/>
                <a:gd name="connsiteX4" fmla="*/ 0 w 1340755"/>
                <a:gd name="connsiteY4" fmla="*/ 1253087 h 1257301"/>
                <a:gd name="connsiteX5" fmla="*/ 0 w 1340755"/>
                <a:gd name="connsiteY5" fmla="*/ 442028 h 1257301"/>
                <a:gd name="connsiteX6" fmla="*/ 83455 w 1340755"/>
                <a:gd name="connsiteY6" fmla="*/ 450441 h 1257301"/>
                <a:gd name="connsiteX7" fmla="*/ 533895 w 1340755"/>
                <a:gd name="connsiteY7" fmla="*/ 1 h 1257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40755" h="1257301">
                  <a:moveTo>
                    <a:pt x="533895" y="0"/>
                  </a:moveTo>
                  <a:lnTo>
                    <a:pt x="1340755" y="0"/>
                  </a:lnTo>
                  <a:lnTo>
                    <a:pt x="1340755" y="1"/>
                  </a:lnTo>
                  <a:cubicBezTo>
                    <a:pt x="1340755" y="694389"/>
                    <a:pt x="777843" y="1257301"/>
                    <a:pt x="83455" y="1257301"/>
                  </a:cubicBezTo>
                  <a:lnTo>
                    <a:pt x="0" y="1253087"/>
                  </a:lnTo>
                  <a:lnTo>
                    <a:pt x="0" y="442028"/>
                  </a:lnTo>
                  <a:lnTo>
                    <a:pt x="83455" y="450441"/>
                  </a:lnTo>
                  <a:cubicBezTo>
                    <a:pt x="332226" y="450441"/>
                    <a:pt x="533895" y="248772"/>
                    <a:pt x="533895" y="1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4" name="Freeform: Shape 29">
              <a:extLst>
                <a:ext uri="{FF2B5EF4-FFF2-40B4-BE49-F238E27FC236}">
                  <a16:creationId xmlns:a16="http://schemas.microsoft.com/office/drawing/2014/main" id="{1C5C130A-A603-434E-A757-419D9E27487A}"/>
                </a:ext>
              </a:extLst>
            </p:cNvPr>
            <p:cNvSpPr/>
            <p:nvPr/>
          </p:nvSpPr>
          <p:spPr>
            <a:xfrm rot="8013348">
              <a:off x="4615539" y="2761153"/>
              <a:ext cx="1340755" cy="1257301"/>
            </a:xfrm>
            <a:custGeom>
              <a:avLst/>
              <a:gdLst>
                <a:gd name="connsiteX0" fmla="*/ 533895 w 1340755"/>
                <a:gd name="connsiteY0" fmla="*/ 0 h 1257301"/>
                <a:gd name="connsiteX1" fmla="*/ 1340755 w 1340755"/>
                <a:gd name="connsiteY1" fmla="*/ 0 h 1257301"/>
                <a:gd name="connsiteX2" fmla="*/ 1340755 w 1340755"/>
                <a:gd name="connsiteY2" fmla="*/ 1 h 1257301"/>
                <a:gd name="connsiteX3" fmla="*/ 83455 w 1340755"/>
                <a:gd name="connsiteY3" fmla="*/ 1257301 h 1257301"/>
                <a:gd name="connsiteX4" fmla="*/ 0 w 1340755"/>
                <a:gd name="connsiteY4" fmla="*/ 1253087 h 1257301"/>
                <a:gd name="connsiteX5" fmla="*/ 0 w 1340755"/>
                <a:gd name="connsiteY5" fmla="*/ 442028 h 1257301"/>
                <a:gd name="connsiteX6" fmla="*/ 83455 w 1340755"/>
                <a:gd name="connsiteY6" fmla="*/ 450441 h 1257301"/>
                <a:gd name="connsiteX7" fmla="*/ 533895 w 1340755"/>
                <a:gd name="connsiteY7" fmla="*/ 1 h 1257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40755" h="1257301">
                  <a:moveTo>
                    <a:pt x="533895" y="0"/>
                  </a:moveTo>
                  <a:lnTo>
                    <a:pt x="1340755" y="0"/>
                  </a:lnTo>
                  <a:lnTo>
                    <a:pt x="1340755" y="1"/>
                  </a:lnTo>
                  <a:cubicBezTo>
                    <a:pt x="1340755" y="694389"/>
                    <a:pt x="777843" y="1257301"/>
                    <a:pt x="83455" y="1257301"/>
                  </a:cubicBezTo>
                  <a:lnTo>
                    <a:pt x="0" y="1253087"/>
                  </a:lnTo>
                  <a:lnTo>
                    <a:pt x="0" y="442028"/>
                  </a:lnTo>
                  <a:lnTo>
                    <a:pt x="83455" y="450441"/>
                  </a:lnTo>
                  <a:cubicBezTo>
                    <a:pt x="332226" y="450441"/>
                    <a:pt x="533895" y="248772"/>
                    <a:pt x="533895" y="1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5" name="Freeform: Shape 30">
              <a:extLst>
                <a:ext uri="{FF2B5EF4-FFF2-40B4-BE49-F238E27FC236}">
                  <a16:creationId xmlns:a16="http://schemas.microsoft.com/office/drawing/2014/main" id="{A784E37D-BABC-4FD6-BB5C-4EE297572DC1}"/>
                </a:ext>
              </a:extLst>
            </p:cNvPr>
            <p:cNvSpPr/>
            <p:nvPr/>
          </p:nvSpPr>
          <p:spPr>
            <a:xfrm>
              <a:off x="5920918" y="2338381"/>
              <a:ext cx="321206" cy="264840"/>
            </a:xfrm>
            <a:custGeom>
              <a:avLst/>
              <a:gdLst>
                <a:gd name="connsiteX0" fmla="*/ 321206 w 321206"/>
                <a:gd name="connsiteY0" fmla="*/ 0 h 264840"/>
                <a:gd name="connsiteX1" fmla="*/ 321206 w 321206"/>
                <a:gd name="connsiteY1" fmla="*/ 239164 h 264840"/>
                <a:gd name="connsiteX2" fmla="*/ 252137 w 321206"/>
                <a:gd name="connsiteY2" fmla="*/ 242652 h 264840"/>
                <a:gd name="connsiteX3" fmla="*/ 139796 w 321206"/>
                <a:gd name="connsiteY3" fmla="*/ 264840 h 264840"/>
                <a:gd name="connsiteX4" fmla="*/ 0 w 321206"/>
                <a:gd name="connsiteY4" fmla="*/ 55744 h 264840"/>
                <a:gd name="connsiteX5" fmla="*/ 40046 w 321206"/>
                <a:gd name="connsiteY5" fmla="*/ 41783 h 264840"/>
                <a:gd name="connsiteX6" fmla="*/ 227685 w 321206"/>
                <a:gd name="connsiteY6" fmla="*/ 4723 h 264840"/>
                <a:gd name="connsiteX7" fmla="*/ 321206 w 321206"/>
                <a:gd name="connsiteY7" fmla="*/ 0 h 2648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21206" h="264840">
                  <a:moveTo>
                    <a:pt x="321206" y="0"/>
                  </a:moveTo>
                  <a:lnTo>
                    <a:pt x="321206" y="239164"/>
                  </a:lnTo>
                  <a:lnTo>
                    <a:pt x="252137" y="242652"/>
                  </a:lnTo>
                  <a:lnTo>
                    <a:pt x="139796" y="264840"/>
                  </a:lnTo>
                  <a:lnTo>
                    <a:pt x="0" y="55744"/>
                  </a:lnTo>
                  <a:lnTo>
                    <a:pt x="40046" y="41783"/>
                  </a:lnTo>
                  <a:cubicBezTo>
                    <a:pt x="100445" y="23816"/>
                    <a:pt x="163180" y="11274"/>
                    <a:pt x="227685" y="4723"/>
                  </a:cubicBezTo>
                  <a:lnTo>
                    <a:pt x="321206" y="0"/>
                  </a:lnTo>
                  <a:close/>
                </a:path>
              </a:pathLst>
            </a:custGeom>
            <a:solidFill>
              <a:schemeClr val="bg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6" name="Freeform: Shape 31">
              <a:extLst>
                <a:ext uri="{FF2B5EF4-FFF2-40B4-BE49-F238E27FC236}">
                  <a16:creationId xmlns:a16="http://schemas.microsoft.com/office/drawing/2014/main" id="{C2734208-7689-4CB5-A980-AA0EA656B473}"/>
                </a:ext>
              </a:extLst>
            </p:cNvPr>
            <p:cNvSpPr/>
            <p:nvPr/>
          </p:nvSpPr>
          <p:spPr>
            <a:xfrm>
              <a:off x="5229859" y="2433132"/>
              <a:ext cx="730384" cy="928066"/>
            </a:xfrm>
            <a:custGeom>
              <a:avLst/>
              <a:gdLst>
                <a:gd name="connsiteX0" fmla="*/ 594012 w 730384"/>
                <a:gd name="connsiteY0" fmla="*/ 0 h 928066"/>
                <a:gd name="connsiteX1" fmla="*/ 730384 w 730384"/>
                <a:gd name="connsiteY1" fmla="*/ 203976 h 928066"/>
                <a:gd name="connsiteX2" fmla="*/ 666363 w 730384"/>
                <a:gd name="connsiteY2" fmla="*/ 229645 h 928066"/>
                <a:gd name="connsiteX3" fmla="*/ 239163 w 730384"/>
                <a:gd name="connsiteY3" fmla="*/ 928066 h 928066"/>
                <a:gd name="connsiteX4" fmla="*/ 0 w 730384"/>
                <a:gd name="connsiteY4" fmla="*/ 928066 h 928066"/>
                <a:gd name="connsiteX5" fmla="*/ 557484 w 730384"/>
                <a:gd name="connsiteY5" fmla="*/ 16645 h 928066"/>
                <a:gd name="connsiteX6" fmla="*/ 594012 w 730384"/>
                <a:gd name="connsiteY6" fmla="*/ 0 h 9280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30384" h="928066">
                  <a:moveTo>
                    <a:pt x="594012" y="0"/>
                  </a:moveTo>
                  <a:lnTo>
                    <a:pt x="730384" y="203976"/>
                  </a:lnTo>
                  <a:lnTo>
                    <a:pt x="666363" y="229645"/>
                  </a:lnTo>
                  <a:cubicBezTo>
                    <a:pt x="412745" y="359548"/>
                    <a:pt x="239163" y="623536"/>
                    <a:pt x="239163" y="928066"/>
                  </a:cubicBezTo>
                  <a:lnTo>
                    <a:pt x="0" y="928066"/>
                  </a:lnTo>
                  <a:cubicBezTo>
                    <a:pt x="0" y="530663"/>
                    <a:pt x="226518" y="186166"/>
                    <a:pt x="557484" y="16645"/>
                  </a:cubicBezTo>
                  <a:lnTo>
                    <a:pt x="594012" y="0"/>
                  </a:lnTo>
                  <a:close/>
                </a:path>
              </a:pathLst>
            </a:custGeom>
            <a:solidFill>
              <a:schemeClr val="bg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7" name="Oval 32">
              <a:extLst>
                <a:ext uri="{FF2B5EF4-FFF2-40B4-BE49-F238E27FC236}">
                  <a16:creationId xmlns:a16="http://schemas.microsoft.com/office/drawing/2014/main" id="{F906AE39-898B-44DE-A91C-1D5A07F70CFF}"/>
                </a:ext>
              </a:extLst>
            </p:cNvPr>
            <p:cNvSpPr/>
            <p:nvPr/>
          </p:nvSpPr>
          <p:spPr>
            <a:xfrm>
              <a:off x="4754574" y="2244252"/>
              <a:ext cx="1540745" cy="1486647"/>
            </a:xfrm>
            <a:prstGeom prst="ellipse">
              <a:avLst/>
            </a:prstGeom>
            <a:gradFill flip="none" rotWithShape="1">
              <a:gsLst>
                <a:gs pos="77000">
                  <a:srgbClr val="EEEEEE">
                    <a:alpha val="0"/>
                  </a:srgbClr>
                </a:gs>
                <a:gs pos="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8" name="Freeform: Shape 19">
              <a:extLst>
                <a:ext uri="{FF2B5EF4-FFF2-40B4-BE49-F238E27FC236}">
                  <a16:creationId xmlns:a16="http://schemas.microsoft.com/office/drawing/2014/main" id="{3D6B18FB-79FF-4A7D-BCBA-C9BCFD460948}"/>
                </a:ext>
              </a:extLst>
            </p:cNvPr>
            <p:cNvSpPr/>
            <p:nvPr/>
          </p:nvSpPr>
          <p:spPr>
            <a:xfrm>
              <a:off x="4999652" y="2150628"/>
              <a:ext cx="1537489" cy="1278373"/>
            </a:xfrm>
            <a:custGeom>
              <a:avLst/>
              <a:gdLst>
                <a:gd name="connsiteX0" fmla="*/ 1210571 w 1537489"/>
                <a:gd name="connsiteY0" fmla="*/ 0 h 1278373"/>
                <a:gd name="connsiteX1" fmla="*/ 1454544 w 1537489"/>
                <a:gd name="connsiteY1" fmla="*/ 24595 h 1278373"/>
                <a:gd name="connsiteX2" fmla="*/ 1537489 w 1537489"/>
                <a:gd name="connsiteY2" fmla="*/ 45922 h 1278373"/>
                <a:gd name="connsiteX3" fmla="*/ 1537489 w 1537489"/>
                <a:gd name="connsiteY3" fmla="*/ 150190 h 1278373"/>
                <a:gd name="connsiteX4" fmla="*/ 1434172 w 1537489"/>
                <a:gd name="connsiteY4" fmla="*/ 123624 h 1278373"/>
                <a:gd name="connsiteX5" fmla="*/ 1210571 w 1537489"/>
                <a:gd name="connsiteY5" fmla="*/ 101083 h 1278373"/>
                <a:gd name="connsiteX6" fmla="*/ 101083 w 1537489"/>
                <a:gd name="connsiteY6" fmla="*/ 1210571 h 1278373"/>
                <a:gd name="connsiteX7" fmla="*/ 104507 w 1537489"/>
                <a:gd name="connsiteY7" fmla="*/ 1278373 h 1278373"/>
                <a:gd name="connsiteX8" fmla="*/ 3424 w 1537489"/>
                <a:gd name="connsiteY8" fmla="*/ 1278373 h 1278373"/>
                <a:gd name="connsiteX9" fmla="*/ 0 w 1537489"/>
                <a:gd name="connsiteY9" fmla="*/ 1210571 h 1278373"/>
                <a:gd name="connsiteX10" fmla="*/ 1210571 w 1537489"/>
                <a:gd name="connsiteY10" fmla="*/ 0 h 1278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37489" h="1278373">
                  <a:moveTo>
                    <a:pt x="1210571" y="0"/>
                  </a:moveTo>
                  <a:cubicBezTo>
                    <a:pt x="1294144" y="0"/>
                    <a:pt x="1375738" y="8469"/>
                    <a:pt x="1454544" y="24595"/>
                  </a:cubicBezTo>
                  <a:lnTo>
                    <a:pt x="1537489" y="45922"/>
                  </a:lnTo>
                  <a:lnTo>
                    <a:pt x="1537489" y="150190"/>
                  </a:lnTo>
                  <a:lnTo>
                    <a:pt x="1434172" y="123624"/>
                  </a:lnTo>
                  <a:cubicBezTo>
                    <a:pt x="1361947" y="108845"/>
                    <a:pt x="1287165" y="101083"/>
                    <a:pt x="1210571" y="101083"/>
                  </a:cubicBezTo>
                  <a:cubicBezTo>
                    <a:pt x="597818" y="101083"/>
                    <a:pt x="101083" y="597818"/>
                    <a:pt x="101083" y="1210571"/>
                  </a:cubicBezTo>
                  <a:lnTo>
                    <a:pt x="104507" y="1278373"/>
                  </a:lnTo>
                  <a:lnTo>
                    <a:pt x="3424" y="1278373"/>
                  </a:lnTo>
                  <a:lnTo>
                    <a:pt x="0" y="1210571"/>
                  </a:lnTo>
                  <a:cubicBezTo>
                    <a:pt x="0" y="541991"/>
                    <a:pt x="541991" y="0"/>
                    <a:pt x="1210571" y="0"/>
                  </a:cubicBezTo>
                  <a:close/>
                </a:path>
              </a:pathLst>
            </a:custGeom>
            <a:solidFill>
              <a:schemeClr val="bg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169" name="Group 5">
            <a:extLst>
              <a:ext uri="{FF2B5EF4-FFF2-40B4-BE49-F238E27FC236}">
                <a16:creationId xmlns:a16="http://schemas.microsoft.com/office/drawing/2014/main" id="{1A1D2589-3B20-4BD3-B5CD-59B863E71962}"/>
              </a:ext>
            </a:extLst>
          </p:cNvPr>
          <p:cNvGrpSpPr/>
          <p:nvPr/>
        </p:nvGrpSpPr>
        <p:grpSpPr>
          <a:xfrm>
            <a:off x="3564777" y="3317510"/>
            <a:ext cx="669455" cy="521656"/>
            <a:chOff x="4657266" y="2132503"/>
            <a:chExt cx="3540235" cy="3306115"/>
          </a:xfrm>
        </p:grpSpPr>
        <p:sp>
          <p:nvSpPr>
            <p:cNvPr id="170" name="Oval 25">
              <a:extLst>
                <a:ext uri="{FF2B5EF4-FFF2-40B4-BE49-F238E27FC236}">
                  <a16:creationId xmlns:a16="http://schemas.microsoft.com/office/drawing/2014/main" id="{0D876751-B809-48EA-8238-6CA17BBB0F36}"/>
                </a:ext>
              </a:extLst>
            </p:cNvPr>
            <p:cNvSpPr/>
            <p:nvPr/>
          </p:nvSpPr>
          <p:spPr>
            <a:xfrm>
              <a:off x="5563567" y="2897165"/>
              <a:ext cx="2633934" cy="2541453"/>
            </a:xfrm>
            <a:prstGeom prst="ellipse">
              <a:avLst/>
            </a:prstGeom>
            <a:gradFill flip="none" rotWithShape="1">
              <a:gsLst>
                <a:gs pos="77000">
                  <a:srgbClr val="EEEEEE">
                    <a:alpha val="0"/>
                  </a:srgbClr>
                </a:gs>
                <a:gs pos="0">
                  <a:schemeClr val="tx1">
                    <a:alpha val="69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1" name="Oval 26">
              <a:extLst>
                <a:ext uri="{FF2B5EF4-FFF2-40B4-BE49-F238E27FC236}">
                  <a16:creationId xmlns:a16="http://schemas.microsoft.com/office/drawing/2014/main" id="{F9CE3CC3-EA87-4E88-AD7E-BFEFA552DE13}"/>
                </a:ext>
              </a:extLst>
            </p:cNvPr>
            <p:cNvSpPr/>
            <p:nvPr/>
          </p:nvSpPr>
          <p:spPr>
            <a:xfrm>
              <a:off x="4934203" y="2137240"/>
              <a:ext cx="2514600" cy="2514600"/>
            </a:xfrm>
            <a:prstGeom prst="ellipse">
              <a:avLst/>
            </a:prstGeom>
            <a:gradFill flip="none" rotWithShape="1">
              <a:gsLst>
                <a:gs pos="29000">
                  <a:srgbClr val="3100A9"/>
                </a:gs>
                <a:gs pos="51000">
                  <a:srgbClr val="0B0159"/>
                </a:gs>
                <a:gs pos="71000">
                  <a:srgbClr val="74018F"/>
                </a:gs>
                <a:gs pos="86000">
                  <a:srgbClr val="BE01B5"/>
                </a:gs>
              </a:gsLst>
              <a:lin ang="162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552450" h="4953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2" name="Circle: Hollow 27">
              <a:extLst>
                <a:ext uri="{FF2B5EF4-FFF2-40B4-BE49-F238E27FC236}">
                  <a16:creationId xmlns:a16="http://schemas.microsoft.com/office/drawing/2014/main" id="{592B4C7E-787D-4887-A075-BF3A156C54AA}"/>
                </a:ext>
              </a:extLst>
            </p:cNvPr>
            <p:cNvSpPr/>
            <p:nvPr/>
          </p:nvSpPr>
          <p:spPr>
            <a:xfrm>
              <a:off x="4920625" y="2132503"/>
              <a:ext cx="2514600" cy="2514600"/>
            </a:xfrm>
            <a:prstGeom prst="donut">
              <a:avLst>
                <a:gd name="adj" fmla="val 11685"/>
              </a:avLst>
            </a:prstGeom>
            <a:solidFill>
              <a:schemeClr val="bg1">
                <a:alpha val="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3" name="Freeform: Shape 28">
              <a:extLst>
                <a:ext uri="{FF2B5EF4-FFF2-40B4-BE49-F238E27FC236}">
                  <a16:creationId xmlns:a16="http://schemas.microsoft.com/office/drawing/2014/main" id="{E294E716-04E1-4F66-883E-29AAED3B9220}"/>
                </a:ext>
              </a:extLst>
            </p:cNvPr>
            <p:cNvSpPr/>
            <p:nvPr/>
          </p:nvSpPr>
          <p:spPr>
            <a:xfrm rot="19269039">
              <a:off x="6342048" y="2902472"/>
              <a:ext cx="1340755" cy="1257301"/>
            </a:xfrm>
            <a:custGeom>
              <a:avLst/>
              <a:gdLst>
                <a:gd name="connsiteX0" fmla="*/ 533895 w 1340755"/>
                <a:gd name="connsiteY0" fmla="*/ 0 h 1257301"/>
                <a:gd name="connsiteX1" fmla="*/ 1340755 w 1340755"/>
                <a:gd name="connsiteY1" fmla="*/ 0 h 1257301"/>
                <a:gd name="connsiteX2" fmla="*/ 1340755 w 1340755"/>
                <a:gd name="connsiteY2" fmla="*/ 1 h 1257301"/>
                <a:gd name="connsiteX3" fmla="*/ 83455 w 1340755"/>
                <a:gd name="connsiteY3" fmla="*/ 1257301 h 1257301"/>
                <a:gd name="connsiteX4" fmla="*/ 0 w 1340755"/>
                <a:gd name="connsiteY4" fmla="*/ 1253087 h 1257301"/>
                <a:gd name="connsiteX5" fmla="*/ 0 w 1340755"/>
                <a:gd name="connsiteY5" fmla="*/ 442028 h 1257301"/>
                <a:gd name="connsiteX6" fmla="*/ 83455 w 1340755"/>
                <a:gd name="connsiteY6" fmla="*/ 450441 h 1257301"/>
                <a:gd name="connsiteX7" fmla="*/ 533895 w 1340755"/>
                <a:gd name="connsiteY7" fmla="*/ 1 h 1257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40755" h="1257301">
                  <a:moveTo>
                    <a:pt x="533895" y="0"/>
                  </a:moveTo>
                  <a:lnTo>
                    <a:pt x="1340755" y="0"/>
                  </a:lnTo>
                  <a:lnTo>
                    <a:pt x="1340755" y="1"/>
                  </a:lnTo>
                  <a:cubicBezTo>
                    <a:pt x="1340755" y="694389"/>
                    <a:pt x="777843" y="1257301"/>
                    <a:pt x="83455" y="1257301"/>
                  </a:cubicBezTo>
                  <a:lnTo>
                    <a:pt x="0" y="1253087"/>
                  </a:lnTo>
                  <a:lnTo>
                    <a:pt x="0" y="442028"/>
                  </a:lnTo>
                  <a:lnTo>
                    <a:pt x="83455" y="450441"/>
                  </a:lnTo>
                  <a:cubicBezTo>
                    <a:pt x="332226" y="450441"/>
                    <a:pt x="533895" y="248772"/>
                    <a:pt x="533895" y="1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4" name="Freeform: Shape 29">
              <a:extLst>
                <a:ext uri="{FF2B5EF4-FFF2-40B4-BE49-F238E27FC236}">
                  <a16:creationId xmlns:a16="http://schemas.microsoft.com/office/drawing/2014/main" id="{70BA9D36-2175-4E87-B981-CECD9979A19C}"/>
                </a:ext>
              </a:extLst>
            </p:cNvPr>
            <p:cNvSpPr/>
            <p:nvPr/>
          </p:nvSpPr>
          <p:spPr>
            <a:xfrm rot="8013348">
              <a:off x="4615539" y="2761153"/>
              <a:ext cx="1340755" cy="1257301"/>
            </a:xfrm>
            <a:custGeom>
              <a:avLst/>
              <a:gdLst>
                <a:gd name="connsiteX0" fmla="*/ 533895 w 1340755"/>
                <a:gd name="connsiteY0" fmla="*/ 0 h 1257301"/>
                <a:gd name="connsiteX1" fmla="*/ 1340755 w 1340755"/>
                <a:gd name="connsiteY1" fmla="*/ 0 h 1257301"/>
                <a:gd name="connsiteX2" fmla="*/ 1340755 w 1340755"/>
                <a:gd name="connsiteY2" fmla="*/ 1 h 1257301"/>
                <a:gd name="connsiteX3" fmla="*/ 83455 w 1340755"/>
                <a:gd name="connsiteY3" fmla="*/ 1257301 h 1257301"/>
                <a:gd name="connsiteX4" fmla="*/ 0 w 1340755"/>
                <a:gd name="connsiteY4" fmla="*/ 1253087 h 1257301"/>
                <a:gd name="connsiteX5" fmla="*/ 0 w 1340755"/>
                <a:gd name="connsiteY5" fmla="*/ 442028 h 1257301"/>
                <a:gd name="connsiteX6" fmla="*/ 83455 w 1340755"/>
                <a:gd name="connsiteY6" fmla="*/ 450441 h 1257301"/>
                <a:gd name="connsiteX7" fmla="*/ 533895 w 1340755"/>
                <a:gd name="connsiteY7" fmla="*/ 1 h 1257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40755" h="1257301">
                  <a:moveTo>
                    <a:pt x="533895" y="0"/>
                  </a:moveTo>
                  <a:lnTo>
                    <a:pt x="1340755" y="0"/>
                  </a:lnTo>
                  <a:lnTo>
                    <a:pt x="1340755" y="1"/>
                  </a:lnTo>
                  <a:cubicBezTo>
                    <a:pt x="1340755" y="694389"/>
                    <a:pt x="777843" y="1257301"/>
                    <a:pt x="83455" y="1257301"/>
                  </a:cubicBezTo>
                  <a:lnTo>
                    <a:pt x="0" y="1253087"/>
                  </a:lnTo>
                  <a:lnTo>
                    <a:pt x="0" y="442028"/>
                  </a:lnTo>
                  <a:lnTo>
                    <a:pt x="83455" y="450441"/>
                  </a:lnTo>
                  <a:cubicBezTo>
                    <a:pt x="332226" y="450441"/>
                    <a:pt x="533895" y="248772"/>
                    <a:pt x="533895" y="1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5" name="Freeform: Shape 30">
              <a:extLst>
                <a:ext uri="{FF2B5EF4-FFF2-40B4-BE49-F238E27FC236}">
                  <a16:creationId xmlns:a16="http://schemas.microsoft.com/office/drawing/2014/main" id="{F39B4CC0-9EBF-4A31-92B1-B2B246AD262B}"/>
                </a:ext>
              </a:extLst>
            </p:cNvPr>
            <p:cNvSpPr/>
            <p:nvPr/>
          </p:nvSpPr>
          <p:spPr>
            <a:xfrm>
              <a:off x="5920918" y="2338381"/>
              <a:ext cx="321206" cy="264840"/>
            </a:xfrm>
            <a:custGeom>
              <a:avLst/>
              <a:gdLst>
                <a:gd name="connsiteX0" fmla="*/ 321206 w 321206"/>
                <a:gd name="connsiteY0" fmla="*/ 0 h 264840"/>
                <a:gd name="connsiteX1" fmla="*/ 321206 w 321206"/>
                <a:gd name="connsiteY1" fmla="*/ 239164 h 264840"/>
                <a:gd name="connsiteX2" fmla="*/ 252137 w 321206"/>
                <a:gd name="connsiteY2" fmla="*/ 242652 h 264840"/>
                <a:gd name="connsiteX3" fmla="*/ 139796 w 321206"/>
                <a:gd name="connsiteY3" fmla="*/ 264840 h 264840"/>
                <a:gd name="connsiteX4" fmla="*/ 0 w 321206"/>
                <a:gd name="connsiteY4" fmla="*/ 55744 h 264840"/>
                <a:gd name="connsiteX5" fmla="*/ 40046 w 321206"/>
                <a:gd name="connsiteY5" fmla="*/ 41783 h 264840"/>
                <a:gd name="connsiteX6" fmla="*/ 227685 w 321206"/>
                <a:gd name="connsiteY6" fmla="*/ 4723 h 264840"/>
                <a:gd name="connsiteX7" fmla="*/ 321206 w 321206"/>
                <a:gd name="connsiteY7" fmla="*/ 0 h 2648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21206" h="264840">
                  <a:moveTo>
                    <a:pt x="321206" y="0"/>
                  </a:moveTo>
                  <a:lnTo>
                    <a:pt x="321206" y="239164"/>
                  </a:lnTo>
                  <a:lnTo>
                    <a:pt x="252137" y="242652"/>
                  </a:lnTo>
                  <a:lnTo>
                    <a:pt x="139796" y="264840"/>
                  </a:lnTo>
                  <a:lnTo>
                    <a:pt x="0" y="55744"/>
                  </a:lnTo>
                  <a:lnTo>
                    <a:pt x="40046" y="41783"/>
                  </a:lnTo>
                  <a:cubicBezTo>
                    <a:pt x="100445" y="23816"/>
                    <a:pt x="163180" y="11274"/>
                    <a:pt x="227685" y="4723"/>
                  </a:cubicBezTo>
                  <a:lnTo>
                    <a:pt x="321206" y="0"/>
                  </a:lnTo>
                  <a:close/>
                </a:path>
              </a:pathLst>
            </a:custGeom>
            <a:solidFill>
              <a:schemeClr val="bg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6" name="Freeform: Shape 31">
              <a:extLst>
                <a:ext uri="{FF2B5EF4-FFF2-40B4-BE49-F238E27FC236}">
                  <a16:creationId xmlns:a16="http://schemas.microsoft.com/office/drawing/2014/main" id="{0CC5B6F0-AF1A-4616-B40A-8741516B9EFA}"/>
                </a:ext>
              </a:extLst>
            </p:cNvPr>
            <p:cNvSpPr/>
            <p:nvPr/>
          </p:nvSpPr>
          <p:spPr>
            <a:xfrm>
              <a:off x="5229859" y="2433132"/>
              <a:ext cx="730384" cy="928066"/>
            </a:xfrm>
            <a:custGeom>
              <a:avLst/>
              <a:gdLst>
                <a:gd name="connsiteX0" fmla="*/ 594012 w 730384"/>
                <a:gd name="connsiteY0" fmla="*/ 0 h 928066"/>
                <a:gd name="connsiteX1" fmla="*/ 730384 w 730384"/>
                <a:gd name="connsiteY1" fmla="*/ 203976 h 928066"/>
                <a:gd name="connsiteX2" fmla="*/ 666363 w 730384"/>
                <a:gd name="connsiteY2" fmla="*/ 229645 h 928066"/>
                <a:gd name="connsiteX3" fmla="*/ 239163 w 730384"/>
                <a:gd name="connsiteY3" fmla="*/ 928066 h 928066"/>
                <a:gd name="connsiteX4" fmla="*/ 0 w 730384"/>
                <a:gd name="connsiteY4" fmla="*/ 928066 h 928066"/>
                <a:gd name="connsiteX5" fmla="*/ 557484 w 730384"/>
                <a:gd name="connsiteY5" fmla="*/ 16645 h 928066"/>
                <a:gd name="connsiteX6" fmla="*/ 594012 w 730384"/>
                <a:gd name="connsiteY6" fmla="*/ 0 h 9280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30384" h="928066">
                  <a:moveTo>
                    <a:pt x="594012" y="0"/>
                  </a:moveTo>
                  <a:lnTo>
                    <a:pt x="730384" y="203976"/>
                  </a:lnTo>
                  <a:lnTo>
                    <a:pt x="666363" y="229645"/>
                  </a:lnTo>
                  <a:cubicBezTo>
                    <a:pt x="412745" y="359548"/>
                    <a:pt x="239163" y="623536"/>
                    <a:pt x="239163" y="928066"/>
                  </a:cubicBezTo>
                  <a:lnTo>
                    <a:pt x="0" y="928066"/>
                  </a:lnTo>
                  <a:cubicBezTo>
                    <a:pt x="0" y="530663"/>
                    <a:pt x="226518" y="186166"/>
                    <a:pt x="557484" y="16645"/>
                  </a:cubicBezTo>
                  <a:lnTo>
                    <a:pt x="594012" y="0"/>
                  </a:lnTo>
                  <a:close/>
                </a:path>
              </a:pathLst>
            </a:custGeom>
            <a:solidFill>
              <a:schemeClr val="bg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7" name="Oval 32">
              <a:extLst>
                <a:ext uri="{FF2B5EF4-FFF2-40B4-BE49-F238E27FC236}">
                  <a16:creationId xmlns:a16="http://schemas.microsoft.com/office/drawing/2014/main" id="{339BBB2E-A372-4C31-972B-54D46F864DBA}"/>
                </a:ext>
              </a:extLst>
            </p:cNvPr>
            <p:cNvSpPr/>
            <p:nvPr/>
          </p:nvSpPr>
          <p:spPr>
            <a:xfrm>
              <a:off x="4754574" y="2244252"/>
              <a:ext cx="1540745" cy="1486647"/>
            </a:xfrm>
            <a:prstGeom prst="ellipse">
              <a:avLst/>
            </a:prstGeom>
            <a:gradFill flip="none" rotWithShape="1">
              <a:gsLst>
                <a:gs pos="77000">
                  <a:srgbClr val="EEEEEE">
                    <a:alpha val="0"/>
                  </a:srgbClr>
                </a:gs>
                <a:gs pos="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8" name="Freeform: Shape 19">
              <a:extLst>
                <a:ext uri="{FF2B5EF4-FFF2-40B4-BE49-F238E27FC236}">
                  <a16:creationId xmlns:a16="http://schemas.microsoft.com/office/drawing/2014/main" id="{DD3E6E3E-EACC-485E-94CA-700BBD6AB61C}"/>
                </a:ext>
              </a:extLst>
            </p:cNvPr>
            <p:cNvSpPr/>
            <p:nvPr/>
          </p:nvSpPr>
          <p:spPr>
            <a:xfrm>
              <a:off x="4999652" y="2150628"/>
              <a:ext cx="1537489" cy="1278373"/>
            </a:xfrm>
            <a:custGeom>
              <a:avLst/>
              <a:gdLst>
                <a:gd name="connsiteX0" fmla="*/ 1210571 w 1537489"/>
                <a:gd name="connsiteY0" fmla="*/ 0 h 1278373"/>
                <a:gd name="connsiteX1" fmla="*/ 1454544 w 1537489"/>
                <a:gd name="connsiteY1" fmla="*/ 24595 h 1278373"/>
                <a:gd name="connsiteX2" fmla="*/ 1537489 w 1537489"/>
                <a:gd name="connsiteY2" fmla="*/ 45922 h 1278373"/>
                <a:gd name="connsiteX3" fmla="*/ 1537489 w 1537489"/>
                <a:gd name="connsiteY3" fmla="*/ 150190 h 1278373"/>
                <a:gd name="connsiteX4" fmla="*/ 1434172 w 1537489"/>
                <a:gd name="connsiteY4" fmla="*/ 123624 h 1278373"/>
                <a:gd name="connsiteX5" fmla="*/ 1210571 w 1537489"/>
                <a:gd name="connsiteY5" fmla="*/ 101083 h 1278373"/>
                <a:gd name="connsiteX6" fmla="*/ 101083 w 1537489"/>
                <a:gd name="connsiteY6" fmla="*/ 1210571 h 1278373"/>
                <a:gd name="connsiteX7" fmla="*/ 104507 w 1537489"/>
                <a:gd name="connsiteY7" fmla="*/ 1278373 h 1278373"/>
                <a:gd name="connsiteX8" fmla="*/ 3424 w 1537489"/>
                <a:gd name="connsiteY8" fmla="*/ 1278373 h 1278373"/>
                <a:gd name="connsiteX9" fmla="*/ 0 w 1537489"/>
                <a:gd name="connsiteY9" fmla="*/ 1210571 h 1278373"/>
                <a:gd name="connsiteX10" fmla="*/ 1210571 w 1537489"/>
                <a:gd name="connsiteY10" fmla="*/ 0 h 1278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37489" h="1278373">
                  <a:moveTo>
                    <a:pt x="1210571" y="0"/>
                  </a:moveTo>
                  <a:cubicBezTo>
                    <a:pt x="1294144" y="0"/>
                    <a:pt x="1375738" y="8469"/>
                    <a:pt x="1454544" y="24595"/>
                  </a:cubicBezTo>
                  <a:lnTo>
                    <a:pt x="1537489" y="45922"/>
                  </a:lnTo>
                  <a:lnTo>
                    <a:pt x="1537489" y="150190"/>
                  </a:lnTo>
                  <a:lnTo>
                    <a:pt x="1434172" y="123624"/>
                  </a:lnTo>
                  <a:cubicBezTo>
                    <a:pt x="1361947" y="108845"/>
                    <a:pt x="1287165" y="101083"/>
                    <a:pt x="1210571" y="101083"/>
                  </a:cubicBezTo>
                  <a:cubicBezTo>
                    <a:pt x="597818" y="101083"/>
                    <a:pt x="101083" y="597818"/>
                    <a:pt x="101083" y="1210571"/>
                  </a:cubicBezTo>
                  <a:lnTo>
                    <a:pt x="104507" y="1278373"/>
                  </a:lnTo>
                  <a:lnTo>
                    <a:pt x="3424" y="1278373"/>
                  </a:lnTo>
                  <a:lnTo>
                    <a:pt x="0" y="1210571"/>
                  </a:lnTo>
                  <a:cubicBezTo>
                    <a:pt x="0" y="541991"/>
                    <a:pt x="541991" y="0"/>
                    <a:pt x="1210571" y="0"/>
                  </a:cubicBezTo>
                  <a:close/>
                </a:path>
              </a:pathLst>
            </a:custGeom>
            <a:solidFill>
              <a:schemeClr val="bg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189" name="Group 45">
            <a:extLst>
              <a:ext uri="{FF2B5EF4-FFF2-40B4-BE49-F238E27FC236}">
                <a16:creationId xmlns:a16="http://schemas.microsoft.com/office/drawing/2014/main" id="{8221C9C6-3497-438A-A2D3-8A8950355871}"/>
              </a:ext>
            </a:extLst>
          </p:cNvPr>
          <p:cNvGrpSpPr/>
          <p:nvPr/>
        </p:nvGrpSpPr>
        <p:grpSpPr>
          <a:xfrm>
            <a:off x="7653474" y="3768268"/>
            <a:ext cx="672338" cy="541578"/>
            <a:chOff x="4657266" y="2132503"/>
            <a:chExt cx="3540235" cy="3306115"/>
          </a:xfrm>
        </p:grpSpPr>
        <p:sp>
          <p:nvSpPr>
            <p:cNvPr id="190" name="Oval 46">
              <a:extLst>
                <a:ext uri="{FF2B5EF4-FFF2-40B4-BE49-F238E27FC236}">
                  <a16:creationId xmlns:a16="http://schemas.microsoft.com/office/drawing/2014/main" id="{A8C2FBCD-BB02-491B-A6EA-C4778AE50C68}"/>
                </a:ext>
              </a:extLst>
            </p:cNvPr>
            <p:cNvSpPr/>
            <p:nvPr/>
          </p:nvSpPr>
          <p:spPr>
            <a:xfrm>
              <a:off x="5563567" y="2897165"/>
              <a:ext cx="2633934" cy="2541453"/>
            </a:xfrm>
            <a:prstGeom prst="ellipse">
              <a:avLst/>
            </a:prstGeom>
            <a:gradFill flip="none" rotWithShape="1">
              <a:gsLst>
                <a:gs pos="77000">
                  <a:srgbClr val="EEEEEE">
                    <a:alpha val="0"/>
                  </a:srgbClr>
                </a:gs>
                <a:gs pos="0">
                  <a:schemeClr val="tx1">
                    <a:alpha val="69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1" name="Oval 47">
              <a:extLst>
                <a:ext uri="{FF2B5EF4-FFF2-40B4-BE49-F238E27FC236}">
                  <a16:creationId xmlns:a16="http://schemas.microsoft.com/office/drawing/2014/main" id="{DA03F8A4-7BFD-4FDB-8DDB-04EBE61FD90D}"/>
                </a:ext>
              </a:extLst>
            </p:cNvPr>
            <p:cNvSpPr/>
            <p:nvPr/>
          </p:nvSpPr>
          <p:spPr>
            <a:xfrm>
              <a:off x="4934203" y="2137240"/>
              <a:ext cx="2514600" cy="2514600"/>
            </a:xfrm>
            <a:prstGeom prst="ellipse">
              <a:avLst/>
            </a:prstGeom>
            <a:gradFill flip="none" rotWithShape="1">
              <a:gsLst>
                <a:gs pos="29000">
                  <a:srgbClr val="00CC00"/>
                </a:gs>
                <a:gs pos="51000">
                  <a:srgbClr val="339966"/>
                </a:gs>
                <a:gs pos="71000">
                  <a:srgbClr val="FFCC00"/>
                </a:gs>
                <a:gs pos="86000">
                  <a:srgbClr val="CCFF66"/>
                </a:gs>
              </a:gsLst>
              <a:lin ang="162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552450" h="4953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2" name="Circle: Hollow 48">
              <a:extLst>
                <a:ext uri="{FF2B5EF4-FFF2-40B4-BE49-F238E27FC236}">
                  <a16:creationId xmlns:a16="http://schemas.microsoft.com/office/drawing/2014/main" id="{0275DFC2-A434-4E5B-A826-8DCC2E25D70F}"/>
                </a:ext>
              </a:extLst>
            </p:cNvPr>
            <p:cNvSpPr/>
            <p:nvPr/>
          </p:nvSpPr>
          <p:spPr>
            <a:xfrm>
              <a:off x="4920625" y="2132503"/>
              <a:ext cx="2514600" cy="2514600"/>
            </a:xfrm>
            <a:prstGeom prst="donut">
              <a:avLst>
                <a:gd name="adj" fmla="val 11685"/>
              </a:avLst>
            </a:prstGeom>
            <a:solidFill>
              <a:schemeClr val="bg1">
                <a:alpha val="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3" name="Freeform: Shape 49">
              <a:extLst>
                <a:ext uri="{FF2B5EF4-FFF2-40B4-BE49-F238E27FC236}">
                  <a16:creationId xmlns:a16="http://schemas.microsoft.com/office/drawing/2014/main" id="{64A11583-D704-4227-BD50-7DDC5A5B16E7}"/>
                </a:ext>
              </a:extLst>
            </p:cNvPr>
            <p:cNvSpPr/>
            <p:nvPr/>
          </p:nvSpPr>
          <p:spPr>
            <a:xfrm rot="19269039">
              <a:off x="6342048" y="2902472"/>
              <a:ext cx="1340755" cy="1257301"/>
            </a:xfrm>
            <a:custGeom>
              <a:avLst/>
              <a:gdLst>
                <a:gd name="connsiteX0" fmla="*/ 533895 w 1340755"/>
                <a:gd name="connsiteY0" fmla="*/ 0 h 1257301"/>
                <a:gd name="connsiteX1" fmla="*/ 1340755 w 1340755"/>
                <a:gd name="connsiteY1" fmla="*/ 0 h 1257301"/>
                <a:gd name="connsiteX2" fmla="*/ 1340755 w 1340755"/>
                <a:gd name="connsiteY2" fmla="*/ 1 h 1257301"/>
                <a:gd name="connsiteX3" fmla="*/ 83455 w 1340755"/>
                <a:gd name="connsiteY3" fmla="*/ 1257301 h 1257301"/>
                <a:gd name="connsiteX4" fmla="*/ 0 w 1340755"/>
                <a:gd name="connsiteY4" fmla="*/ 1253087 h 1257301"/>
                <a:gd name="connsiteX5" fmla="*/ 0 w 1340755"/>
                <a:gd name="connsiteY5" fmla="*/ 442028 h 1257301"/>
                <a:gd name="connsiteX6" fmla="*/ 83455 w 1340755"/>
                <a:gd name="connsiteY6" fmla="*/ 450441 h 1257301"/>
                <a:gd name="connsiteX7" fmla="*/ 533895 w 1340755"/>
                <a:gd name="connsiteY7" fmla="*/ 1 h 1257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40755" h="1257301">
                  <a:moveTo>
                    <a:pt x="533895" y="0"/>
                  </a:moveTo>
                  <a:lnTo>
                    <a:pt x="1340755" y="0"/>
                  </a:lnTo>
                  <a:lnTo>
                    <a:pt x="1340755" y="1"/>
                  </a:lnTo>
                  <a:cubicBezTo>
                    <a:pt x="1340755" y="694389"/>
                    <a:pt x="777843" y="1257301"/>
                    <a:pt x="83455" y="1257301"/>
                  </a:cubicBezTo>
                  <a:lnTo>
                    <a:pt x="0" y="1253087"/>
                  </a:lnTo>
                  <a:lnTo>
                    <a:pt x="0" y="442028"/>
                  </a:lnTo>
                  <a:lnTo>
                    <a:pt x="83455" y="450441"/>
                  </a:lnTo>
                  <a:cubicBezTo>
                    <a:pt x="332226" y="450441"/>
                    <a:pt x="533895" y="248772"/>
                    <a:pt x="533895" y="1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4" name="Freeform: Shape 50">
              <a:extLst>
                <a:ext uri="{FF2B5EF4-FFF2-40B4-BE49-F238E27FC236}">
                  <a16:creationId xmlns:a16="http://schemas.microsoft.com/office/drawing/2014/main" id="{BAE980C4-32AC-403E-B528-208844C0F21F}"/>
                </a:ext>
              </a:extLst>
            </p:cNvPr>
            <p:cNvSpPr/>
            <p:nvPr/>
          </p:nvSpPr>
          <p:spPr>
            <a:xfrm rot="8013348">
              <a:off x="4615539" y="2761153"/>
              <a:ext cx="1340755" cy="1257301"/>
            </a:xfrm>
            <a:custGeom>
              <a:avLst/>
              <a:gdLst>
                <a:gd name="connsiteX0" fmla="*/ 533895 w 1340755"/>
                <a:gd name="connsiteY0" fmla="*/ 0 h 1257301"/>
                <a:gd name="connsiteX1" fmla="*/ 1340755 w 1340755"/>
                <a:gd name="connsiteY1" fmla="*/ 0 h 1257301"/>
                <a:gd name="connsiteX2" fmla="*/ 1340755 w 1340755"/>
                <a:gd name="connsiteY2" fmla="*/ 1 h 1257301"/>
                <a:gd name="connsiteX3" fmla="*/ 83455 w 1340755"/>
                <a:gd name="connsiteY3" fmla="*/ 1257301 h 1257301"/>
                <a:gd name="connsiteX4" fmla="*/ 0 w 1340755"/>
                <a:gd name="connsiteY4" fmla="*/ 1253087 h 1257301"/>
                <a:gd name="connsiteX5" fmla="*/ 0 w 1340755"/>
                <a:gd name="connsiteY5" fmla="*/ 442028 h 1257301"/>
                <a:gd name="connsiteX6" fmla="*/ 83455 w 1340755"/>
                <a:gd name="connsiteY6" fmla="*/ 450441 h 1257301"/>
                <a:gd name="connsiteX7" fmla="*/ 533895 w 1340755"/>
                <a:gd name="connsiteY7" fmla="*/ 1 h 1257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40755" h="1257301">
                  <a:moveTo>
                    <a:pt x="533895" y="0"/>
                  </a:moveTo>
                  <a:lnTo>
                    <a:pt x="1340755" y="0"/>
                  </a:lnTo>
                  <a:lnTo>
                    <a:pt x="1340755" y="1"/>
                  </a:lnTo>
                  <a:cubicBezTo>
                    <a:pt x="1340755" y="694389"/>
                    <a:pt x="777843" y="1257301"/>
                    <a:pt x="83455" y="1257301"/>
                  </a:cubicBezTo>
                  <a:lnTo>
                    <a:pt x="0" y="1253087"/>
                  </a:lnTo>
                  <a:lnTo>
                    <a:pt x="0" y="442028"/>
                  </a:lnTo>
                  <a:lnTo>
                    <a:pt x="83455" y="450441"/>
                  </a:lnTo>
                  <a:cubicBezTo>
                    <a:pt x="332226" y="450441"/>
                    <a:pt x="533895" y="248772"/>
                    <a:pt x="533895" y="1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5" name="Freeform: Shape 51">
              <a:extLst>
                <a:ext uri="{FF2B5EF4-FFF2-40B4-BE49-F238E27FC236}">
                  <a16:creationId xmlns:a16="http://schemas.microsoft.com/office/drawing/2014/main" id="{62AB49D1-89F1-4B91-A7BA-ADD1E3735865}"/>
                </a:ext>
              </a:extLst>
            </p:cNvPr>
            <p:cNvSpPr/>
            <p:nvPr/>
          </p:nvSpPr>
          <p:spPr>
            <a:xfrm>
              <a:off x="5920918" y="2338381"/>
              <a:ext cx="321206" cy="264840"/>
            </a:xfrm>
            <a:custGeom>
              <a:avLst/>
              <a:gdLst>
                <a:gd name="connsiteX0" fmla="*/ 321206 w 321206"/>
                <a:gd name="connsiteY0" fmla="*/ 0 h 264840"/>
                <a:gd name="connsiteX1" fmla="*/ 321206 w 321206"/>
                <a:gd name="connsiteY1" fmla="*/ 239164 h 264840"/>
                <a:gd name="connsiteX2" fmla="*/ 252137 w 321206"/>
                <a:gd name="connsiteY2" fmla="*/ 242652 h 264840"/>
                <a:gd name="connsiteX3" fmla="*/ 139796 w 321206"/>
                <a:gd name="connsiteY3" fmla="*/ 264840 h 264840"/>
                <a:gd name="connsiteX4" fmla="*/ 0 w 321206"/>
                <a:gd name="connsiteY4" fmla="*/ 55744 h 264840"/>
                <a:gd name="connsiteX5" fmla="*/ 40046 w 321206"/>
                <a:gd name="connsiteY5" fmla="*/ 41783 h 264840"/>
                <a:gd name="connsiteX6" fmla="*/ 227685 w 321206"/>
                <a:gd name="connsiteY6" fmla="*/ 4723 h 264840"/>
                <a:gd name="connsiteX7" fmla="*/ 321206 w 321206"/>
                <a:gd name="connsiteY7" fmla="*/ 0 h 2648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21206" h="264840">
                  <a:moveTo>
                    <a:pt x="321206" y="0"/>
                  </a:moveTo>
                  <a:lnTo>
                    <a:pt x="321206" y="239164"/>
                  </a:lnTo>
                  <a:lnTo>
                    <a:pt x="252137" y="242652"/>
                  </a:lnTo>
                  <a:lnTo>
                    <a:pt x="139796" y="264840"/>
                  </a:lnTo>
                  <a:lnTo>
                    <a:pt x="0" y="55744"/>
                  </a:lnTo>
                  <a:lnTo>
                    <a:pt x="40046" y="41783"/>
                  </a:lnTo>
                  <a:cubicBezTo>
                    <a:pt x="100445" y="23816"/>
                    <a:pt x="163180" y="11274"/>
                    <a:pt x="227685" y="4723"/>
                  </a:cubicBezTo>
                  <a:lnTo>
                    <a:pt x="321206" y="0"/>
                  </a:lnTo>
                  <a:close/>
                </a:path>
              </a:pathLst>
            </a:custGeom>
            <a:solidFill>
              <a:schemeClr val="bg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6" name="Freeform: Shape 52">
              <a:extLst>
                <a:ext uri="{FF2B5EF4-FFF2-40B4-BE49-F238E27FC236}">
                  <a16:creationId xmlns:a16="http://schemas.microsoft.com/office/drawing/2014/main" id="{E9BFFCBA-4385-48EE-9877-41582A335F56}"/>
                </a:ext>
              </a:extLst>
            </p:cNvPr>
            <p:cNvSpPr/>
            <p:nvPr/>
          </p:nvSpPr>
          <p:spPr>
            <a:xfrm>
              <a:off x="5229859" y="2433132"/>
              <a:ext cx="730384" cy="928066"/>
            </a:xfrm>
            <a:custGeom>
              <a:avLst/>
              <a:gdLst>
                <a:gd name="connsiteX0" fmla="*/ 594012 w 730384"/>
                <a:gd name="connsiteY0" fmla="*/ 0 h 928066"/>
                <a:gd name="connsiteX1" fmla="*/ 730384 w 730384"/>
                <a:gd name="connsiteY1" fmla="*/ 203976 h 928066"/>
                <a:gd name="connsiteX2" fmla="*/ 666363 w 730384"/>
                <a:gd name="connsiteY2" fmla="*/ 229645 h 928066"/>
                <a:gd name="connsiteX3" fmla="*/ 239163 w 730384"/>
                <a:gd name="connsiteY3" fmla="*/ 928066 h 928066"/>
                <a:gd name="connsiteX4" fmla="*/ 0 w 730384"/>
                <a:gd name="connsiteY4" fmla="*/ 928066 h 928066"/>
                <a:gd name="connsiteX5" fmla="*/ 557484 w 730384"/>
                <a:gd name="connsiteY5" fmla="*/ 16645 h 928066"/>
                <a:gd name="connsiteX6" fmla="*/ 594012 w 730384"/>
                <a:gd name="connsiteY6" fmla="*/ 0 h 9280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30384" h="928066">
                  <a:moveTo>
                    <a:pt x="594012" y="0"/>
                  </a:moveTo>
                  <a:lnTo>
                    <a:pt x="730384" y="203976"/>
                  </a:lnTo>
                  <a:lnTo>
                    <a:pt x="666363" y="229645"/>
                  </a:lnTo>
                  <a:cubicBezTo>
                    <a:pt x="412745" y="359548"/>
                    <a:pt x="239163" y="623536"/>
                    <a:pt x="239163" y="928066"/>
                  </a:cubicBezTo>
                  <a:lnTo>
                    <a:pt x="0" y="928066"/>
                  </a:lnTo>
                  <a:cubicBezTo>
                    <a:pt x="0" y="530663"/>
                    <a:pt x="226518" y="186166"/>
                    <a:pt x="557484" y="16645"/>
                  </a:cubicBezTo>
                  <a:lnTo>
                    <a:pt x="594012" y="0"/>
                  </a:lnTo>
                  <a:close/>
                </a:path>
              </a:pathLst>
            </a:custGeom>
            <a:solidFill>
              <a:schemeClr val="bg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7" name="Oval 53">
              <a:extLst>
                <a:ext uri="{FF2B5EF4-FFF2-40B4-BE49-F238E27FC236}">
                  <a16:creationId xmlns:a16="http://schemas.microsoft.com/office/drawing/2014/main" id="{C4A14C20-F402-4C4B-8918-2F45B267C69D}"/>
                </a:ext>
              </a:extLst>
            </p:cNvPr>
            <p:cNvSpPr/>
            <p:nvPr/>
          </p:nvSpPr>
          <p:spPr>
            <a:xfrm>
              <a:off x="4754574" y="2244252"/>
              <a:ext cx="1540745" cy="1486647"/>
            </a:xfrm>
            <a:prstGeom prst="ellipse">
              <a:avLst/>
            </a:prstGeom>
            <a:gradFill flip="none" rotWithShape="1">
              <a:gsLst>
                <a:gs pos="77000">
                  <a:srgbClr val="EEEEEE">
                    <a:alpha val="0"/>
                  </a:srgbClr>
                </a:gs>
                <a:gs pos="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8" name="Freeform: Shape 54">
              <a:extLst>
                <a:ext uri="{FF2B5EF4-FFF2-40B4-BE49-F238E27FC236}">
                  <a16:creationId xmlns:a16="http://schemas.microsoft.com/office/drawing/2014/main" id="{A5C028DB-C703-40CB-BF7F-5854C318BBEF}"/>
                </a:ext>
              </a:extLst>
            </p:cNvPr>
            <p:cNvSpPr/>
            <p:nvPr/>
          </p:nvSpPr>
          <p:spPr>
            <a:xfrm>
              <a:off x="4999652" y="2150628"/>
              <a:ext cx="1537489" cy="1278373"/>
            </a:xfrm>
            <a:custGeom>
              <a:avLst/>
              <a:gdLst>
                <a:gd name="connsiteX0" fmla="*/ 1210571 w 1537489"/>
                <a:gd name="connsiteY0" fmla="*/ 0 h 1278373"/>
                <a:gd name="connsiteX1" fmla="*/ 1454544 w 1537489"/>
                <a:gd name="connsiteY1" fmla="*/ 24595 h 1278373"/>
                <a:gd name="connsiteX2" fmla="*/ 1537489 w 1537489"/>
                <a:gd name="connsiteY2" fmla="*/ 45922 h 1278373"/>
                <a:gd name="connsiteX3" fmla="*/ 1537489 w 1537489"/>
                <a:gd name="connsiteY3" fmla="*/ 150190 h 1278373"/>
                <a:gd name="connsiteX4" fmla="*/ 1434172 w 1537489"/>
                <a:gd name="connsiteY4" fmla="*/ 123624 h 1278373"/>
                <a:gd name="connsiteX5" fmla="*/ 1210571 w 1537489"/>
                <a:gd name="connsiteY5" fmla="*/ 101083 h 1278373"/>
                <a:gd name="connsiteX6" fmla="*/ 101083 w 1537489"/>
                <a:gd name="connsiteY6" fmla="*/ 1210571 h 1278373"/>
                <a:gd name="connsiteX7" fmla="*/ 104507 w 1537489"/>
                <a:gd name="connsiteY7" fmla="*/ 1278373 h 1278373"/>
                <a:gd name="connsiteX8" fmla="*/ 3424 w 1537489"/>
                <a:gd name="connsiteY8" fmla="*/ 1278373 h 1278373"/>
                <a:gd name="connsiteX9" fmla="*/ 0 w 1537489"/>
                <a:gd name="connsiteY9" fmla="*/ 1210571 h 1278373"/>
                <a:gd name="connsiteX10" fmla="*/ 1210571 w 1537489"/>
                <a:gd name="connsiteY10" fmla="*/ 0 h 1278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37489" h="1278373">
                  <a:moveTo>
                    <a:pt x="1210571" y="0"/>
                  </a:moveTo>
                  <a:cubicBezTo>
                    <a:pt x="1294144" y="0"/>
                    <a:pt x="1375738" y="8469"/>
                    <a:pt x="1454544" y="24595"/>
                  </a:cubicBezTo>
                  <a:lnTo>
                    <a:pt x="1537489" y="45922"/>
                  </a:lnTo>
                  <a:lnTo>
                    <a:pt x="1537489" y="150190"/>
                  </a:lnTo>
                  <a:lnTo>
                    <a:pt x="1434172" y="123624"/>
                  </a:lnTo>
                  <a:cubicBezTo>
                    <a:pt x="1361947" y="108845"/>
                    <a:pt x="1287165" y="101083"/>
                    <a:pt x="1210571" y="101083"/>
                  </a:cubicBezTo>
                  <a:cubicBezTo>
                    <a:pt x="597818" y="101083"/>
                    <a:pt x="101083" y="597818"/>
                    <a:pt x="101083" y="1210571"/>
                  </a:cubicBezTo>
                  <a:lnTo>
                    <a:pt x="104507" y="1278373"/>
                  </a:lnTo>
                  <a:lnTo>
                    <a:pt x="3424" y="1278373"/>
                  </a:lnTo>
                  <a:lnTo>
                    <a:pt x="0" y="1210571"/>
                  </a:lnTo>
                  <a:cubicBezTo>
                    <a:pt x="0" y="541991"/>
                    <a:pt x="541991" y="0"/>
                    <a:pt x="1210571" y="0"/>
                  </a:cubicBezTo>
                  <a:close/>
                </a:path>
              </a:pathLst>
            </a:custGeom>
            <a:solidFill>
              <a:schemeClr val="bg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199" name="Group 45">
            <a:extLst>
              <a:ext uri="{FF2B5EF4-FFF2-40B4-BE49-F238E27FC236}">
                <a16:creationId xmlns:a16="http://schemas.microsoft.com/office/drawing/2014/main" id="{2F4C1EF0-B363-4D05-8797-B1F56398E55B}"/>
              </a:ext>
            </a:extLst>
          </p:cNvPr>
          <p:cNvGrpSpPr/>
          <p:nvPr/>
        </p:nvGrpSpPr>
        <p:grpSpPr>
          <a:xfrm>
            <a:off x="4018004" y="3616593"/>
            <a:ext cx="672338" cy="541578"/>
            <a:chOff x="4657266" y="2132503"/>
            <a:chExt cx="3540235" cy="3306115"/>
          </a:xfrm>
        </p:grpSpPr>
        <p:sp>
          <p:nvSpPr>
            <p:cNvPr id="200" name="Oval 46">
              <a:extLst>
                <a:ext uri="{FF2B5EF4-FFF2-40B4-BE49-F238E27FC236}">
                  <a16:creationId xmlns:a16="http://schemas.microsoft.com/office/drawing/2014/main" id="{8A0A9C30-20F7-4B18-A025-05981DAD0DE8}"/>
                </a:ext>
              </a:extLst>
            </p:cNvPr>
            <p:cNvSpPr/>
            <p:nvPr/>
          </p:nvSpPr>
          <p:spPr>
            <a:xfrm>
              <a:off x="5563567" y="2897165"/>
              <a:ext cx="2633934" cy="2541453"/>
            </a:xfrm>
            <a:prstGeom prst="ellipse">
              <a:avLst/>
            </a:prstGeom>
            <a:gradFill flip="none" rotWithShape="1">
              <a:gsLst>
                <a:gs pos="77000">
                  <a:srgbClr val="EEEEEE">
                    <a:alpha val="0"/>
                  </a:srgbClr>
                </a:gs>
                <a:gs pos="0">
                  <a:schemeClr val="tx1">
                    <a:alpha val="69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1" name="Oval 47">
              <a:extLst>
                <a:ext uri="{FF2B5EF4-FFF2-40B4-BE49-F238E27FC236}">
                  <a16:creationId xmlns:a16="http://schemas.microsoft.com/office/drawing/2014/main" id="{79ED3137-CBF0-4B36-AD97-41AC1868BE4A}"/>
                </a:ext>
              </a:extLst>
            </p:cNvPr>
            <p:cNvSpPr/>
            <p:nvPr/>
          </p:nvSpPr>
          <p:spPr>
            <a:xfrm>
              <a:off x="4934203" y="2137240"/>
              <a:ext cx="2514600" cy="2514600"/>
            </a:xfrm>
            <a:prstGeom prst="ellipse">
              <a:avLst/>
            </a:prstGeom>
            <a:gradFill flip="none" rotWithShape="1">
              <a:gsLst>
                <a:gs pos="29000">
                  <a:srgbClr val="00CC00"/>
                </a:gs>
                <a:gs pos="51000">
                  <a:srgbClr val="339966"/>
                </a:gs>
                <a:gs pos="71000">
                  <a:srgbClr val="FFCC00"/>
                </a:gs>
                <a:gs pos="86000">
                  <a:srgbClr val="CCFF66"/>
                </a:gs>
              </a:gsLst>
              <a:lin ang="162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552450" h="4953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2" name="Circle: Hollow 48">
              <a:extLst>
                <a:ext uri="{FF2B5EF4-FFF2-40B4-BE49-F238E27FC236}">
                  <a16:creationId xmlns:a16="http://schemas.microsoft.com/office/drawing/2014/main" id="{21F09B3F-190E-4947-ACBA-CEDA0767855A}"/>
                </a:ext>
              </a:extLst>
            </p:cNvPr>
            <p:cNvSpPr/>
            <p:nvPr/>
          </p:nvSpPr>
          <p:spPr>
            <a:xfrm>
              <a:off x="4920625" y="2132503"/>
              <a:ext cx="2514600" cy="2514600"/>
            </a:xfrm>
            <a:prstGeom prst="donut">
              <a:avLst>
                <a:gd name="adj" fmla="val 11685"/>
              </a:avLst>
            </a:prstGeom>
            <a:solidFill>
              <a:schemeClr val="bg1">
                <a:alpha val="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3" name="Freeform: Shape 49">
              <a:extLst>
                <a:ext uri="{FF2B5EF4-FFF2-40B4-BE49-F238E27FC236}">
                  <a16:creationId xmlns:a16="http://schemas.microsoft.com/office/drawing/2014/main" id="{9BE0EF40-4E65-46D6-AC66-51165C2BAAB4}"/>
                </a:ext>
              </a:extLst>
            </p:cNvPr>
            <p:cNvSpPr/>
            <p:nvPr/>
          </p:nvSpPr>
          <p:spPr>
            <a:xfrm rot="19269039">
              <a:off x="6342048" y="2902472"/>
              <a:ext cx="1340755" cy="1257301"/>
            </a:xfrm>
            <a:custGeom>
              <a:avLst/>
              <a:gdLst>
                <a:gd name="connsiteX0" fmla="*/ 533895 w 1340755"/>
                <a:gd name="connsiteY0" fmla="*/ 0 h 1257301"/>
                <a:gd name="connsiteX1" fmla="*/ 1340755 w 1340755"/>
                <a:gd name="connsiteY1" fmla="*/ 0 h 1257301"/>
                <a:gd name="connsiteX2" fmla="*/ 1340755 w 1340755"/>
                <a:gd name="connsiteY2" fmla="*/ 1 h 1257301"/>
                <a:gd name="connsiteX3" fmla="*/ 83455 w 1340755"/>
                <a:gd name="connsiteY3" fmla="*/ 1257301 h 1257301"/>
                <a:gd name="connsiteX4" fmla="*/ 0 w 1340755"/>
                <a:gd name="connsiteY4" fmla="*/ 1253087 h 1257301"/>
                <a:gd name="connsiteX5" fmla="*/ 0 w 1340755"/>
                <a:gd name="connsiteY5" fmla="*/ 442028 h 1257301"/>
                <a:gd name="connsiteX6" fmla="*/ 83455 w 1340755"/>
                <a:gd name="connsiteY6" fmla="*/ 450441 h 1257301"/>
                <a:gd name="connsiteX7" fmla="*/ 533895 w 1340755"/>
                <a:gd name="connsiteY7" fmla="*/ 1 h 1257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40755" h="1257301">
                  <a:moveTo>
                    <a:pt x="533895" y="0"/>
                  </a:moveTo>
                  <a:lnTo>
                    <a:pt x="1340755" y="0"/>
                  </a:lnTo>
                  <a:lnTo>
                    <a:pt x="1340755" y="1"/>
                  </a:lnTo>
                  <a:cubicBezTo>
                    <a:pt x="1340755" y="694389"/>
                    <a:pt x="777843" y="1257301"/>
                    <a:pt x="83455" y="1257301"/>
                  </a:cubicBezTo>
                  <a:lnTo>
                    <a:pt x="0" y="1253087"/>
                  </a:lnTo>
                  <a:lnTo>
                    <a:pt x="0" y="442028"/>
                  </a:lnTo>
                  <a:lnTo>
                    <a:pt x="83455" y="450441"/>
                  </a:lnTo>
                  <a:cubicBezTo>
                    <a:pt x="332226" y="450441"/>
                    <a:pt x="533895" y="248772"/>
                    <a:pt x="533895" y="1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4" name="Freeform: Shape 50">
              <a:extLst>
                <a:ext uri="{FF2B5EF4-FFF2-40B4-BE49-F238E27FC236}">
                  <a16:creationId xmlns:a16="http://schemas.microsoft.com/office/drawing/2014/main" id="{9778605A-534E-4039-9EBD-2C22A122F08B}"/>
                </a:ext>
              </a:extLst>
            </p:cNvPr>
            <p:cNvSpPr/>
            <p:nvPr/>
          </p:nvSpPr>
          <p:spPr>
            <a:xfrm rot="8013348">
              <a:off x="4615539" y="2761153"/>
              <a:ext cx="1340755" cy="1257301"/>
            </a:xfrm>
            <a:custGeom>
              <a:avLst/>
              <a:gdLst>
                <a:gd name="connsiteX0" fmla="*/ 533895 w 1340755"/>
                <a:gd name="connsiteY0" fmla="*/ 0 h 1257301"/>
                <a:gd name="connsiteX1" fmla="*/ 1340755 w 1340755"/>
                <a:gd name="connsiteY1" fmla="*/ 0 h 1257301"/>
                <a:gd name="connsiteX2" fmla="*/ 1340755 w 1340755"/>
                <a:gd name="connsiteY2" fmla="*/ 1 h 1257301"/>
                <a:gd name="connsiteX3" fmla="*/ 83455 w 1340755"/>
                <a:gd name="connsiteY3" fmla="*/ 1257301 h 1257301"/>
                <a:gd name="connsiteX4" fmla="*/ 0 w 1340755"/>
                <a:gd name="connsiteY4" fmla="*/ 1253087 h 1257301"/>
                <a:gd name="connsiteX5" fmla="*/ 0 w 1340755"/>
                <a:gd name="connsiteY5" fmla="*/ 442028 h 1257301"/>
                <a:gd name="connsiteX6" fmla="*/ 83455 w 1340755"/>
                <a:gd name="connsiteY6" fmla="*/ 450441 h 1257301"/>
                <a:gd name="connsiteX7" fmla="*/ 533895 w 1340755"/>
                <a:gd name="connsiteY7" fmla="*/ 1 h 1257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40755" h="1257301">
                  <a:moveTo>
                    <a:pt x="533895" y="0"/>
                  </a:moveTo>
                  <a:lnTo>
                    <a:pt x="1340755" y="0"/>
                  </a:lnTo>
                  <a:lnTo>
                    <a:pt x="1340755" y="1"/>
                  </a:lnTo>
                  <a:cubicBezTo>
                    <a:pt x="1340755" y="694389"/>
                    <a:pt x="777843" y="1257301"/>
                    <a:pt x="83455" y="1257301"/>
                  </a:cubicBezTo>
                  <a:lnTo>
                    <a:pt x="0" y="1253087"/>
                  </a:lnTo>
                  <a:lnTo>
                    <a:pt x="0" y="442028"/>
                  </a:lnTo>
                  <a:lnTo>
                    <a:pt x="83455" y="450441"/>
                  </a:lnTo>
                  <a:cubicBezTo>
                    <a:pt x="332226" y="450441"/>
                    <a:pt x="533895" y="248772"/>
                    <a:pt x="533895" y="1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5" name="Freeform: Shape 51">
              <a:extLst>
                <a:ext uri="{FF2B5EF4-FFF2-40B4-BE49-F238E27FC236}">
                  <a16:creationId xmlns:a16="http://schemas.microsoft.com/office/drawing/2014/main" id="{5E84D027-E38D-4DD8-B6A4-40DF39F66B8D}"/>
                </a:ext>
              </a:extLst>
            </p:cNvPr>
            <p:cNvSpPr/>
            <p:nvPr/>
          </p:nvSpPr>
          <p:spPr>
            <a:xfrm>
              <a:off x="5920918" y="2338381"/>
              <a:ext cx="321206" cy="264840"/>
            </a:xfrm>
            <a:custGeom>
              <a:avLst/>
              <a:gdLst>
                <a:gd name="connsiteX0" fmla="*/ 321206 w 321206"/>
                <a:gd name="connsiteY0" fmla="*/ 0 h 264840"/>
                <a:gd name="connsiteX1" fmla="*/ 321206 w 321206"/>
                <a:gd name="connsiteY1" fmla="*/ 239164 h 264840"/>
                <a:gd name="connsiteX2" fmla="*/ 252137 w 321206"/>
                <a:gd name="connsiteY2" fmla="*/ 242652 h 264840"/>
                <a:gd name="connsiteX3" fmla="*/ 139796 w 321206"/>
                <a:gd name="connsiteY3" fmla="*/ 264840 h 264840"/>
                <a:gd name="connsiteX4" fmla="*/ 0 w 321206"/>
                <a:gd name="connsiteY4" fmla="*/ 55744 h 264840"/>
                <a:gd name="connsiteX5" fmla="*/ 40046 w 321206"/>
                <a:gd name="connsiteY5" fmla="*/ 41783 h 264840"/>
                <a:gd name="connsiteX6" fmla="*/ 227685 w 321206"/>
                <a:gd name="connsiteY6" fmla="*/ 4723 h 264840"/>
                <a:gd name="connsiteX7" fmla="*/ 321206 w 321206"/>
                <a:gd name="connsiteY7" fmla="*/ 0 h 2648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21206" h="264840">
                  <a:moveTo>
                    <a:pt x="321206" y="0"/>
                  </a:moveTo>
                  <a:lnTo>
                    <a:pt x="321206" y="239164"/>
                  </a:lnTo>
                  <a:lnTo>
                    <a:pt x="252137" y="242652"/>
                  </a:lnTo>
                  <a:lnTo>
                    <a:pt x="139796" y="264840"/>
                  </a:lnTo>
                  <a:lnTo>
                    <a:pt x="0" y="55744"/>
                  </a:lnTo>
                  <a:lnTo>
                    <a:pt x="40046" y="41783"/>
                  </a:lnTo>
                  <a:cubicBezTo>
                    <a:pt x="100445" y="23816"/>
                    <a:pt x="163180" y="11274"/>
                    <a:pt x="227685" y="4723"/>
                  </a:cubicBezTo>
                  <a:lnTo>
                    <a:pt x="321206" y="0"/>
                  </a:lnTo>
                  <a:close/>
                </a:path>
              </a:pathLst>
            </a:custGeom>
            <a:solidFill>
              <a:schemeClr val="bg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6" name="Freeform: Shape 52">
              <a:extLst>
                <a:ext uri="{FF2B5EF4-FFF2-40B4-BE49-F238E27FC236}">
                  <a16:creationId xmlns:a16="http://schemas.microsoft.com/office/drawing/2014/main" id="{5BFA4870-D797-4936-8754-70E713EBDBDC}"/>
                </a:ext>
              </a:extLst>
            </p:cNvPr>
            <p:cNvSpPr/>
            <p:nvPr/>
          </p:nvSpPr>
          <p:spPr>
            <a:xfrm>
              <a:off x="5229859" y="2433132"/>
              <a:ext cx="730384" cy="928066"/>
            </a:xfrm>
            <a:custGeom>
              <a:avLst/>
              <a:gdLst>
                <a:gd name="connsiteX0" fmla="*/ 594012 w 730384"/>
                <a:gd name="connsiteY0" fmla="*/ 0 h 928066"/>
                <a:gd name="connsiteX1" fmla="*/ 730384 w 730384"/>
                <a:gd name="connsiteY1" fmla="*/ 203976 h 928066"/>
                <a:gd name="connsiteX2" fmla="*/ 666363 w 730384"/>
                <a:gd name="connsiteY2" fmla="*/ 229645 h 928066"/>
                <a:gd name="connsiteX3" fmla="*/ 239163 w 730384"/>
                <a:gd name="connsiteY3" fmla="*/ 928066 h 928066"/>
                <a:gd name="connsiteX4" fmla="*/ 0 w 730384"/>
                <a:gd name="connsiteY4" fmla="*/ 928066 h 928066"/>
                <a:gd name="connsiteX5" fmla="*/ 557484 w 730384"/>
                <a:gd name="connsiteY5" fmla="*/ 16645 h 928066"/>
                <a:gd name="connsiteX6" fmla="*/ 594012 w 730384"/>
                <a:gd name="connsiteY6" fmla="*/ 0 h 9280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30384" h="928066">
                  <a:moveTo>
                    <a:pt x="594012" y="0"/>
                  </a:moveTo>
                  <a:lnTo>
                    <a:pt x="730384" y="203976"/>
                  </a:lnTo>
                  <a:lnTo>
                    <a:pt x="666363" y="229645"/>
                  </a:lnTo>
                  <a:cubicBezTo>
                    <a:pt x="412745" y="359548"/>
                    <a:pt x="239163" y="623536"/>
                    <a:pt x="239163" y="928066"/>
                  </a:cubicBezTo>
                  <a:lnTo>
                    <a:pt x="0" y="928066"/>
                  </a:lnTo>
                  <a:cubicBezTo>
                    <a:pt x="0" y="530663"/>
                    <a:pt x="226518" y="186166"/>
                    <a:pt x="557484" y="16645"/>
                  </a:cubicBezTo>
                  <a:lnTo>
                    <a:pt x="594012" y="0"/>
                  </a:lnTo>
                  <a:close/>
                </a:path>
              </a:pathLst>
            </a:custGeom>
            <a:solidFill>
              <a:schemeClr val="bg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7" name="Oval 53">
              <a:extLst>
                <a:ext uri="{FF2B5EF4-FFF2-40B4-BE49-F238E27FC236}">
                  <a16:creationId xmlns:a16="http://schemas.microsoft.com/office/drawing/2014/main" id="{CD2E4886-CD28-44F0-9BC8-02D57EEAC603}"/>
                </a:ext>
              </a:extLst>
            </p:cNvPr>
            <p:cNvSpPr/>
            <p:nvPr/>
          </p:nvSpPr>
          <p:spPr>
            <a:xfrm>
              <a:off x="4754574" y="2244252"/>
              <a:ext cx="1540745" cy="1486647"/>
            </a:xfrm>
            <a:prstGeom prst="ellipse">
              <a:avLst/>
            </a:prstGeom>
            <a:gradFill flip="none" rotWithShape="1">
              <a:gsLst>
                <a:gs pos="77000">
                  <a:srgbClr val="EEEEEE">
                    <a:alpha val="0"/>
                  </a:srgbClr>
                </a:gs>
                <a:gs pos="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8" name="Freeform: Shape 54">
              <a:extLst>
                <a:ext uri="{FF2B5EF4-FFF2-40B4-BE49-F238E27FC236}">
                  <a16:creationId xmlns:a16="http://schemas.microsoft.com/office/drawing/2014/main" id="{8EB6DA76-6DB2-4BE1-88C1-43E56C0198A0}"/>
                </a:ext>
              </a:extLst>
            </p:cNvPr>
            <p:cNvSpPr/>
            <p:nvPr/>
          </p:nvSpPr>
          <p:spPr>
            <a:xfrm>
              <a:off x="4999652" y="2150628"/>
              <a:ext cx="1537489" cy="1278373"/>
            </a:xfrm>
            <a:custGeom>
              <a:avLst/>
              <a:gdLst>
                <a:gd name="connsiteX0" fmla="*/ 1210571 w 1537489"/>
                <a:gd name="connsiteY0" fmla="*/ 0 h 1278373"/>
                <a:gd name="connsiteX1" fmla="*/ 1454544 w 1537489"/>
                <a:gd name="connsiteY1" fmla="*/ 24595 h 1278373"/>
                <a:gd name="connsiteX2" fmla="*/ 1537489 w 1537489"/>
                <a:gd name="connsiteY2" fmla="*/ 45922 h 1278373"/>
                <a:gd name="connsiteX3" fmla="*/ 1537489 w 1537489"/>
                <a:gd name="connsiteY3" fmla="*/ 150190 h 1278373"/>
                <a:gd name="connsiteX4" fmla="*/ 1434172 w 1537489"/>
                <a:gd name="connsiteY4" fmla="*/ 123624 h 1278373"/>
                <a:gd name="connsiteX5" fmla="*/ 1210571 w 1537489"/>
                <a:gd name="connsiteY5" fmla="*/ 101083 h 1278373"/>
                <a:gd name="connsiteX6" fmla="*/ 101083 w 1537489"/>
                <a:gd name="connsiteY6" fmla="*/ 1210571 h 1278373"/>
                <a:gd name="connsiteX7" fmla="*/ 104507 w 1537489"/>
                <a:gd name="connsiteY7" fmla="*/ 1278373 h 1278373"/>
                <a:gd name="connsiteX8" fmla="*/ 3424 w 1537489"/>
                <a:gd name="connsiteY8" fmla="*/ 1278373 h 1278373"/>
                <a:gd name="connsiteX9" fmla="*/ 0 w 1537489"/>
                <a:gd name="connsiteY9" fmla="*/ 1210571 h 1278373"/>
                <a:gd name="connsiteX10" fmla="*/ 1210571 w 1537489"/>
                <a:gd name="connsiteY10" fmla="*/ 0 h 1278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37489" h="1278373">
                  <a:moveTo>
                    <a:pt x="1210571" y="0"/>
                  </a:moveTo>
                  <a:cubicBezTo>
                    <a:pt x="1294144" y="0"/>
                    <a:pt x="1375738" y="8469"/>
                    <a:pt x="1454544" y="24595"/>
                  </a:cubicBezTo>
                  <a:lnTo>
                    <a:pt x="1537489" y="45922"/>
                  </a:lnTo>
                  <a:lnTo>
                    <a:pt x="1537489" y="150190"/>
                  </a:lnTo>
                  <a:lnTo>
                    <a:pt x="1434172" y="123624"/>
                  </a:lnTo>
                  <a:cubicBezTo>
                    <a:pt x="1361947" y="108845"/>
                    <a:pt x="1287165" y="101083"/>
                    <a:pt x="1210571" y="101083"/>
                  </a:cubicBezTo>
                  <a:cubicBezTo>
                    <a:pt x="597818" y="101083"/>
                    <a:pt x="101083" y="597818"/>
                    <a:pt x="101083" y="1210571"/>
                  </a:cubicBezTo>
                  <a:lnTo>
                    <a:pt x="104507" y="1278373"/>
                  </a:lnTo>
                  <a:lnTo>
                    <a:pt x="3424" y="1278373"/>
                  </a:lnTo>
                  <a:lnTo>
                    <a:pt x="0" y="1210571"/>
                  </a:lnTo>
                  <a:cubicBezTo>
                    <a:pt x="0" y="541991"/>
                    <a:pt x="541991" y="0"/>
                    <a:pt x="1210571" y="0"/>
                  </a:cubicBezTo>
                  <a:close/>
                </a:path>
              </a:pathLst>
            </a:custGeom>
            <a:solidFill>
              <a:schemeClr val="bg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09" name="Group 45">
            <a:extLst>
              <a:ext uri="{FF2B5EF4-FFF2-40B4-BE49-F238E27FC236}">
                <a16:creationId xmlns:a16="http://schemas.microsoft.com/office/drawing/2014/main" id="{47B136CA-FFDC-4133-94CB-1B7898FA07DF}"/>
              </a:ext>
            </a:extLst>
          </p:cNvPr>
          <p:cNvGrpSpPr/>
          <p:nvPr/>
        </p:nvGrpSpPr>
        <p:grpSpPr>
          <a:xfrm>
            <a:off x="3594053" y="2288498"/>
            <a:ext cx="672338" cy="541578"/>
            <a:chOff x="4657266" y="2132503"/>
            <a:chExt cx="3540235" cy="3306115"/>
          </a:xfrm>
        </p:grpSpPr>
        <p:sp>
          <p:nvSpPr>
            <p:cNvPr id="210" name="Oval 46">
              <a:extLst>
                <a:ext uri="{FF2B5EF4-FFF2-40B4-BE49-F238E27FC236}">
                  <a16:creationId xmlns:a16="http://schemas.microsoft.com/office/drawing/2014/main" id="{C7DC7E6E-458D-45A8-9D44-A9B73D94ABE8}"/>
                </a:ext>
              </a:extLst>
            </p:cNvPr>
            <p:cNvSpPr/>
            <p:nvPr/>
          </p:nvSpPr>
          <p:spPr>
            <a:xfrm>
              <a:off x="5563567" y="2897165"/>
              <a:ext cx="2633934" cy="2541453"/>
            </a:xfrm>
            <a:prstGeom prst="ellipse">
              <a:avLst/>
            </a:prstGeom>
            <a:gradFill flip="none" rotWithShape="1">
              <a:gsLst>
                <a:gs pos="77000">
                  <a:srgbClr val="EEEEEE">
                    <a:alpha val="0"/>
                  </a:srgbClr>
                </a:gs>
                <a:gs pos="0">
                  <a:schemeClr val="tx1">
                    <a:alpha val="69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1" name="Oval 47">
              <a:extLst>
                <a:ext uri="{FF2B5EF4-FFF2-40B4-BE49-F238E27FC236}">
                  <a16:creationId xmlns:a16="http://schemas.microsoft.com/office/drawing/2014/main" id="{CC9318B8-D3B0-48E1-9EC6-5ABBCDA220DD}"/>
                </a:ext>
              </a:extLst>
            </p:cNvPr>
            <p:cNvSpPr/>
            <p:nvPr/>
          </p:nvSpPr>
          <p:spPr>
            <a:xfrm>
              <a:off x="4934203" y="2137240"/>
              <a:ext cx="2514600" cy="2514600"/>
            </a:xfrm>
            <a:prstGeom prst="ellipse">
              <a:avLst/>
            </a:prstGeom>
            <a:gradFill flip="none" rotWithShape="1">
              <a:gsLst>
                <a:gs pos="29000">
                  <a:srgbClr val="00CC00"/>
                </a:gs>
                <a:gs pos="51000">
                  <a:srgbClr val="339966"/>
                </a:gs>
                <a:gs pos="71000">
                  <a:srgbClr val="FFCC00"/>
                </a:gs>
                <a:gs pos="86000">
                  <a:srgbClr val="CCFF66"/>
                </a:gs>
              </a:gsLst>
              <a:lin ang="162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552450" h="4953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2" name="Circle: Hollow 48">
              <a:extLst>
                <a:ext uri="{FF2B5EF4-FFF2-40B4-BE49-F238E27FC236}">
                  <a16:creationId xmlns:a16="http://schemas.microsoft.com/office/drawing/2014/main" id="{780028A4-2986-477B-9D62-2092ED93E476}"/>
                </a:ext>
              </a:extLst>
            </p:cNvPr>
            <p:cNvSpPr/>
            <p:nvPr/>
          </p:nvSpPr>
          <p:spPr>
            <a:xfrm>
              <a:off x="4920625" y="2132503"/>
              <a:ext cx="2514600" cy="2514600"/>
            </a:xfrm>
            <a:prstGeom prst="donut">
              <a:avLst>
                <a:gd name="adj" fmla="val 11685"/>
              </a:avLst>
            </a:prstGeom>
            <a:solidFill>
              <a:schemeClr val="bg1">
                <a:alpha val="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3" name="Freeform: Shape 49">
              <a:extLst>
                <a:ext uri="{FF2B5EF4-FFF2-40B4-BE49-F238E27FC236}">
                  <a16:creationId xmlns:a16="http://schemas.microsoft.com/office/drawing/2014/main" id="{BA5A2D8F-00C0-465A-8D16-0AAFF8C4001E}"/>
                </a:ext>
              </a:extLst>
            </p:cNvPr>
            <p:cNvSpPr/>
            <p:nvPr/>
          </p:nvSpPr>
          <p:spPr>
            <a:xfrm rot="19269039">
              <a:off x="6342048" y="2902472"/>
              <a:ext cx="1340755" cy="1257301"/>
            </a:xfrm>
            <a:custGeom>
              <a:avLst/>
              <a:gdLst>
                <a:gd name="connsiteX0" fmla="*/ 533895 w 1340755"/>
                <a:gd name="connsiteY0" fmla="*/ 0 h 1257301"/>
                <a:gd name="connsiteX1" fmla="*/ 1340755 w 1340755"/>
                <a:gd name="connsiteY1" fmla="*/ 0 h 1257301"/>
                <a:gd name="connsiteX2" fmla="*/ 1340755 w 1340755"/>
                <a:gd name="connsiteY2" fmla="*/ 1 h 1257301"/>
                <a:gd name="connsiteX3" fmla="*/ 83455 w 1340755"/>
                <a:gd name="connsiteY3" fmla="*/ 1257301 h 1257301"/>
                <a:gd name="connsiteX4" fmla="*/ 0 w 1340755"/>
                <a:gd name="connsiteY4" fmla="*/ 1253087 h 1257301"/>
                <a:gd name="connsiteX5" fmla="*/ 0 w 1340755"/>
                <a:gd name="connsiteY5" fmla="*/ 442028 h 1257301"/>
                <a:gd name="connsiteX6" fmla="*/ 83455 w 1340755"/>
                <a:gd name="connsiteY6" fmla="*/ 450441 h 1257301"/>
                <a:gd name="connsiteX7" fmla="*/ 533895 w 1340755"/>
                <a:gd name="connsiteY7" fmla="*/ 1 h 1257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40755" h="1257301">
                  <a:moveTo>
                    <a:pt x="533895" y="0"/>
                  </a:moveTo>
                  <a:lnTo>
                    <a:pt x="1340755" y="0"/>
                  </a:lnTo>
                  <a:lnTo>
                    <a:pt x="1340755" y="1"/>
                  </a:lnTo>
                  <a:cubicBezTo>
                    <a:pt x="1340755" y="694389"/>
                    <a:pt x="777843" y="1257301"/>
                    <a:pt x="83455" y="1257301"/>
                  </a:cubicBezTo>
                  <a:lnTo>
                    <a:pt x="0" y="1253087"/>
                  </a:lnTo>
                  <a:lnTo>
                    <a:pt x="0" y="442028"/>
                  </a:lnTo>
                  <a:lnTo>
                    <a:pt x="83455" y="450441"/>
                  </a:lnTo>
                  <a:cubicBezTo>
                    <a:pt x="332226" y="450441"/>
                    <a:pt x="533895" y="248772"/>
                    <a:pt x="533895" y="1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4" name="Freeform: Shape 50">
              <a:extLst>
                <a:ext uri="{FF2B5EF4-FFF2-40B4-BE49-F238E27FC236}">
                  <a16:creationId xmlns:a16="http://schemas.microsoft.com/office/drawing/2014/main" id="{40369E82-9672-4C2B-B624-9499EAD116A8}"/>
                </a:ext>
              </a:extLst>
            </p:cNvPr>
            <p:cNvSpPr/>
            <p:nvPr/>
          </p:nvSpPr>
          <p:spPr>
            <a:xfrm rot="8013348">
              <a:off x="4615539" y="2761153"/>
              <a:ext cx="1340755" cy="1257301"/>
            </a:xfrm>
            <a:custGeom>
              <a:avLst/>
              <a:gdLst>
                <a:gd name="connsiteX0" fmla="*/ 533895 w 1340755"/>
                <a:gd name="connsiteY0" fmla="*/ 0 h 1257301"/>
                <a:gd name="connsiteX1" fmla="*/ 1340755 w 1340755"/>
                <a:gd name="connsiteY1" fmla="*/ 0 h 1257301"/>
                <a:gd name="connsiteX2" fmla="*/ 1340755 w 1340755"/>
                <a:gd name="connsiteY2" fmla="*/ 1 h 1257301"/>
                <a:gd name="connsiteX3" fmla="*/ 83455 w 1340755"/>
                <a:gd name="connsiteY3" fmla="*/ 1257301 h 1257301"/>
                <a:gd name="connsiteX4" fmla="*/ 0 w 1340755"/>
                <a:gd name="connsiteY4" fmla="*/ 1253087 h 1257301"/>
                <a:gd name="connsiteX5" fmla="*/ 0 w 1340755"/>
                <a:gd name="connsiteY5" fmla="*/ 442028 h 1257301"/>
                <a:gd name="connsiteX6" fmla="*/ 83455 w 1340755"/>
                <a:gd name="connsiteY6" fmla="*/ 450441 h 1257301"/>
                <a:gd name="connsiteX7" fmla="*/ 533895 w 1340755"/>
                <a:gd name="connsiteY7" fmla="*/ 1 h 1257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40755" h="1257301">
                  <a:moveTo>
                    <a:pt x="533895" y="0"/>
                  </a:moveTo>
                  <a:lnTo>
                    <a:pt x="1340755" y="0"/>
                  </a:lnTo>
                  <a:lnTo>
                    <a:pt x="1340755" y="1"/>
                  </a:lnTo>
                  <a:cubicBezTo>
                    <a:pt x="1340755" y="694389"/>
                    <a:pt x="777843" y="1257301"/>
                    <a:pt x="83455" y="1257301"/>
                  </a:cubicBezTo>
                  <a:lnTo>
                    <a:pt x="0" y="1253087"/>
                  </a:lnTo>
                  <a:lnTo>
                    <a:pt x="0" y="442028"/>
                  </a:lnTo>
                  <a:lnTo>
                    <a:pt x="83455" y="450441"/>
                  </a:lnTo>
                  <a:cubicBezTo>
                    <a:pt x="332226" y="450441"/>
                    <a:pt x="533895" y="248772"/>
                    <a:pt x="533895" y="1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5" name="Freeform: Shape 51">
              <a:extLst>
                <a:ext uri="{FF2B5EF4-FFF2-40B4-BE49-F238E27FC236}">
                  <a16:creationId xmlns:a16="http://schemas.microsoft.com/office/drawing/2014/main" id="{56E824FC-F31F-4ED4-9323-67DBAD11CB0C}"/>
                </a:ext>
              </a:extLst>
            </p:cNvPr>
            <p:cNvSpPr/>
            <p:nvPr/>
          </p:nvSpPr>
          <p:spPr>
            <a:xfrm>
              <a:off x="5920918" y="2338381"/>
              <a:ext cx="321206" cy="264840"/>
            </a:xfrm>
            <a:custGeom>
              <a:avLst/>
              <a:gdLst>
                <a:gd name="connsiteX0" fmla="*/ 321206 w 321206"/>
                <a:gd name="connsiteY0" fmla="*/ 0 h 264840"/>
                <a:gd name="connsiteX1" fmla="*/ 321206 w 321206"/>
                <a:gd name="connsiteY1" fmla="*/ 239164 h 264840"/>
                <a:gd name="connsiteX2" fmla="*/ 252137 w 321206"/>
                <a:gd name="connsiteY2" fmla="*/ 242652 h 264840"/>
                <a:gd name="connsiteX3" fmla="*/ 139796 w 321206"/>
                <a:gd name="connsiteY3" fmla="*/ 264840 h 264840"/>
                <a:gd name="connsiteX4" fmla="*/ 0 w 321206"/>
                <a:gd name="connsiteY4" fmla="*/ 55744 h 264840"/>
                <a:gd name="connsiteX5" fmla="*/ 40046 w 321206"/>
                <a:gd name="connsiteY5" fmla="*/ 41783 h 264840"/>
                <a:gd name="connsiteX6" fmla="*/ 227685 w 321206"/>
                <a:gd name="connsiteY6" fmla="*/ 4723 h 264840"/>
                <a:gd name="connsiteX7" fmla="*/ 321206 w 321206"/>
                <a:gd name="connsiteY7" fmla="*/ 0 h 2648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21206" h="264840">
                  <a:moveTo>
                    <a:pt x="321206" y="0"/>
                  </a:moveTo>
                  <a:lnTo>
                    <a:pt x="321206" y="239164"/>
                  </a:lnTo>
                  <a:lnTo>
                    <a:pt x="252137" y="242652"/>
                  </a:lnTo>
                  <a:lnTo>
                    <a:pt x="139796" y="264840"/>
                  </a:lnTo>
                  <a:lnTo>
                    <a:pt x="0" y="55744"/>
                  </a:lnTo>
                  <a:lnTo>
                    <a:pt x="40046" y="41783"/>
                  </a:lnTo>
                  <a:cubicBezTo>
                    <a:pt x="100445" y="23816"/>
                    <a:pt x="163180" y="11274"/>
                    <a:pt x="227685" y="4723"/>
                  </a:cubicBezTo>
                  <a:lnTo>
                    <a:pt x="321206" y="0"/>
                  </a:lnTo>
                  <a:close/>
                </a:path>
              </a:pathLst>
            </a:custGeom>
            <a:solidFill>
              <a:schemeClr val="bg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6" name="Freeform: Shape 52">
              <a:extLst>
                <a:ext uri="{FF2B5EF4-FFF2-40B4-BE49-F238E27FC236}">
                  <a16:creationId xmlns:a16="http://schemas.microsoft.com/office/drawing/2014/main" id="{39D9BB56-9F48-4482-B548-4663EB35DD94}"/>
                </a:ext>
              </a:extLst>
            </p:cNvPr>
            <p:cNvSpPr/>
            <p:nvPr/>
          </p:nvSpPr>
          <p:spPr>
            <a:xfrm>
              <a:off x="5229859" y="2433132"/>
              <a:ext cx="730384" cy="928066"/>
            </a:xfrm>
            <a:custGeom>
              <a:avLst/>
              <a:gdLst>
                <a:gd name="connsiteX0" fmla="*/ 594012 w 730384"/>
                <a:gd name="connsiteY0" fmla="*/ 0 h 928066"/>
                <a:gd name="connsiteX1" fmla="*/ 730384 w 730384"/>
                <a:gd name="connsiteY1" fmla="*/ 203976 h 928066"/>
                <a:gd name="connsiteX2" fmla="*/ 666363 w 730384"/>
                <a:gd name="connsiteY2" fmla="*/ 229645 h 928066"/>
                <a:gd name="connsiteX3" fmla="*/ 239163 w 730384"/>
                <a:gd name="connsiteY3" fmla="*/ 928066 h 928066"/>
                <a:gd name="connsiteX4" fmla="*/ 0 w 730384"/>
                <a:gd name="connsiteY4" fmla="*/ 928066 h 928066"/>
                <a:gd name="connsiteX5" fmla="*/ 557484 w 730384"/>
                <a:gd name="connsiteY5" fmla="*/ 16645 h 928066"/>
                <a:gd name="connsiteX6" fmla="*/ 594012 w 730384"/>
                <a:gd name="connsiteY6" fmla="*/ 0 h 9280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30384" h="928066">
                  <a:moveTo>
                    <a:pt x="594012" y="0"/>
                  </a:moveTo>
                  <a:lnTo>
                    <a:pt x="730384" y="203976"/>
                  </a:lnTo>
                  <a:lnTo>
                    <a:pt x="666363" y="229645"/>
                  </a:lnTo>
                  <a:cubicBezTo>
                    <a:pt x="412745" y="359548"/>
                    <a:pt x="239163" y="623536"/>
                    <a:pt x="239163" y="928066"/>
                  </a:cubicBezTo>
                  <a:lnTo>
                    <a:pt x="0" y="928066"/>
                  </a:lnTo>
                  <a:cubicBezTo>
                    <a:pt x="0" y="530663"/>
                    <a:pt x="226518" y="186166"/>
                    <a:pt x="557484" y="16645"/>
                  </a:cubicBezTo>
                  <a:lnTo>
                    <a:pt x="594012" y="0"/>
                  </a:lnTo>
                  <a:close/>
                </a:path>
              </a:pathLst>
            </a:custGeom>
            <a:solidFill>
              <a:schemeClr val="bg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7" name="Oval 53">
              <a:extLst>
                <a:ext uri="{FF2B5EF4-FFF2-40B4-BE49-F238E27FC236}">
                  <a16:creationId xmlns:a16="http://schemas.microsoft.com/office/drawing/2014/main" id="{01DE322B-5DE9-4CC9-8ADD-B3F213D03B48}"/>
                </a:ext>
              </a:extLst>
            </p:cNvPr>
            <p:cNvSpPr/>
            <p:nvPr/>
          </p:nvSpPr>
          <p:spPr>
            <a:xfrm>
              <a:off x="4754574" y="2244252"/>
              <a:ext cx="1540745" cy="1486647"/>
            </a:xfrm>
            <a:prstGeom prst="ellipse">
              <a:avLst/>
            </a:prstGeom>
            <a:gradFill flip="none" rotWithShape="1">
              <a:gsLst>
                <a:gs pos="77000">
                  <a:srgbClr val="EEEEEE">
                    <a:alpha val="0"/>
                  </a:srgbClr>
                </a:gs>
                <a:gs pos="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8" name="Freeform: Shape 54">
              <a:extLst>
                <a:ext uri="{FF2B5EF4-FFF2-40B4-BE49-F238E27FC236}">
                  <a16:creationId xmlns:a16="http://schemas.microsoft.com/office/drawing/2014/main" id="{C5741E87-4C17-4F02-9FBA-32544C458D07}"/>
                </a:ext>
              </a:extLst>
            </p:cNvPr>
            <p:cNvSpPr/>
            <p:nvPr/>
          </p:nvSpPr>
          <p:spPr>
            <a:xfrm>
              <a:off x="4999652" y="2150628"/>
              <a:ext cx="1537489" cy="1278373"/>
            </a:xfrm>
            <a:custGeom>
              <a:avLst/>
              <a:gdLst>
                <a:gd name="connsiteX0" fmla="*/ 1210571 w 1537489"/>
                <a:gd name="connsiteY0" fmla="*/ 0 h 1278373"/>
                <a:gd name="connsiteX1" fmla="*/ 1454544 w 1537489"/>
                <a:gd name="connsiteY1" fmla="*/ 24595 h 1278373"/>
                <a:gd name="connsiteX2" fmla="*/ 1537489 w 1537489"/>
                <a:gd name="connsiteY2" fmla="*/ 45922 h 1278373"/>
                <a:gd name="connsiteX3" fmla="*/ 1537489 w 1537489"/>
                <a:gd name="connsiteY3" fmla="*/ 150190 h 1278373"/>
                <a:gd name="connsiteX4" fmla="*/ 1434172 w 1537489"/>
                <a:gd name="connsiteY4" fmla="*/ 123624 h 1278373"/>
                <a:gd name="connsiteX5" fmla="*/ 1210571 w 1537489"/>
                <a:gd name="connsiteY5" fmla="*/ 101083 h 1278373"/>
                <a:gd name="connsiteX6" fmla="*/ 101083 w 1537489"/>
                <a:gd name="connsiteY6" fmla="*/ 1210571 h 1278373"/>
                <a:gd name="connsiteX7" fmla="*/ 104507 w 1537489"/>
                <a:gd name="connsiteY7" fmla="*/ 1278373 h 1278373"/>
                <a:gd name="connsiteX8" fmla="*/ 3424 w 1537489"/>
                <a:gd name="connsiteY8" fmla="*/ 1278373 h 1278373"/>
                <a:gd name="connsiteX9" fmla="*/ 0 w 1537489"/>
                <a:gd name="connsiteY9" fmla="*/ 1210571 h 1278373"/>
                <a:gd name="connsiteX10" fmla="*/ 1210571 w 1537489"/>
                <a:gd name="connsiteY10" fmla="*/ 0 h 1278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37489" h="1278373">
                  <a:moveTo>
                    <a:pt x="1210571" y="0"/>
                  </a:moveTo>
                  <a:cubicBezTo>
                    <a:pt x="1294144" y="0"/>
                    <a:pt x="1375738" y="8469"/>
                    <a:pt x="1454544" y="24595"/>
                  </a:cubicBezTo>
                  <a:lnTo>
                    <a:pt x="1537489" y="45922"/>
                  </a:lnTo>
                  <a:lnTo>
                    <a:pt x="1537489" y="150190"/>
                  </a:lnTo>
                  <a:lnTo>
                    <a:pt x="1434172" y="123624"/>
                  </a:lnTo>
                  <a:cubicBezTo>
                    <a:pt x="1361947" y="108845"/>
                    <a:pt x="1287165" y="101083"/>
                    <a:pt x="1210571" y="101083"/>
                  </a:cubicBezTo>
                  <a:cubicBezTo>
                    <a:pt x="597818" y="101083"/>
                    <a:pt x="101083" y="597818"/>
                    <a:pt x="101083" y="1210571"/>
                  </a:cubicBezTo>
                  <a:lnTo>
                    <a:pt x="104507" y="1278373"/>
                  </a:lnTo>
                  <a:lnTo>
                    <a:pt x="3424" y="1278373"/>
                  </a:lnTo>
                  <a:lnTo>
                    <a:pt x="0" y="1210571"/>
                  </a:lnTo>
                  <a:cubicBezTo>
                    <a:pt x="0" y="541991"/>
                    <a:pt x="541991" y="0"/>
                    <a:pt x="1210571" y="0"/>
                  </a:cubicBezTo>
                  <a:close/>
                </a:path>
              </a:pathLst>
            </a:custGeom>
            <a:solidFill>
              <a:schemeClr val="bg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19" name="Group 5">
            <a:extLst>
              <a:ext uri="{FF2B5EF4-FFF2-40B4-BE49-F238E27FC236}">
                <a16:creationId xmlns:a16="http://schemas.microsoft.com/office/drawing/2014/main" id="{C2EFFC59-81E9-43B9-8619-4E0469EF5CA3}"/>
              </a:ext>
            </a:extLst>
          </p:cNvPr>
          <p:cNvGrpSpPr/>
          <p:nvPr/>
        </p:nvGrpSpPr>
        <p:grpSpPr>
          <a:xfrm>
            <a:off x="8108341" y="2105430"/>
            <a:ext cx="669455" cy="521656"/>
            <a:chOff x="4657266" y="2132503"/>
            <a:chExt cx="3540235" cy="3306115"/>
          </a:xfrm>
        </p:grpSpPr>
        <p:sp>
          <p:nvSpPr>
            <p:cNvPr id="220" name="Oval 25">
              <a:extLst>
                <a:ext uri="{FF2B5EF4-FFF2-40B4-BE49-F238E27FC236}">
                  <a16:creationId xmlns:a16="http://schemas.microsoft.com/office/drawing/2014/main" id="{2481453F-8B2A-41C9-BA92-09AC037FF35D}"/>
                </a:ext>
              </a:extLst>
            </p:cNvPr>
            <p:cNvSpPr/>
            <p:nvPr/>
          </p:nvSpPr>
          <p:spPr>
            <a:xfrm>
              <a:off x="5563567" y="2897165"/>
              <a:ext cx="2633934" cy="2541453"/>
            </a:xfrm>
            <a:prstGeom prst="ellipse">
              <a:avLst/>
            </a:prstGeom>
            <a:gradFill flip="none" rotWithShape="1">
              <a:gsLst>
                <a:gs pos="77000">
                  <a:srgbClr val="EEEEEE">
                    <a:alpha val="0"/>
                  </a:srgbClr>
                </a:gs>
                <a:gs pos="0">
                  <a:schemeClr val="tx1">
                    <a:alpha val="69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1" name="Oval 26">
              <a:extLst>
                <a:ext uri="{FF2B5EF4-FFF2-40B4-BE49-F238E27FC236}">
                  <a16:creationId xmlns:a16="http://schemas.microsoft.com/office/drawing/2014/main" id="{CAD923D3-B658-449A-B716-E80E88AFF1C9}"/>
                </a:ext>
              </a:extLst>
            </p:cNvPr>
            <p:cNvSpPr/>
            <p:nvPr/>
          </p:nvSpPr>
          <p:spPr>
            <a:xfrm>
              <a:off x="4934203" y="2137240"/>
              <a:ext cx="2514600" cy="2514600"/>
            </a:xfrm>
            <a:prstGeom prst="ellipse">
              <a:avLst/>
            </a:prstGeom>
            <a:gradFill flip="none" rotWithShape="1">
              <a:gsLst>
                <a:gs pos="29000">
                  <a:srgbClr val="3100A9"/>
                </a:gs>
                <a:gs pos="51000">
                  <a:srgbClr val="0B0159"/>
                </a:gs>
                <a:gs pos="71000">
                  <a:srgbClr val="74018F"/>
                </a:gs>
                <a:gs pos="86000">
                  <a:srgbClr val="BE01B5"/>
                </a:gs>
              </a:gsLst>
              <a:lin ang="162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552450" h="4953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2" name="Circle: Hollow 27">
              <a:extLst>
                <a:ext uri="{FF2B5EF4-FFF2-40B4-BE49-F238E27FC236}">
                  <a16:creationId xmlns:a16="http://schemas.microsoft.com/office/drawing/2014/main" id="{3D324B7C-6352-4C50-8287-79385576D163}"/>
                </a:ext>
              </a:extLst>
            </p:cNvPr>
            <p:cNvSpPr/>
            <p:nvPr/>
          </p:nvSpPr>
          <p:spPr>
            <a:xfrm>
              <a:off x="4920625" y="2132503"/>
              <a:ext cx="2514600" cy="2514600"/>
            </a:xfrm>
            <a:prstGeom prst="donut">
              <a:avLst>
                <a:gd name="adj" fmla="val 11685"/>
              </a:avLst>
            </a:prstGeom>
            <a:solidFill>
              <a:schemeClr val="bg1">
                <a:alpha val="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3" name="Freeform: Shape 28">
              <a:extLst>
                <a:ext uri="{FF2B5EF4-FFF2-40B4-BE49-F238E27FC236}">
                  <a16:creationId xmlns:a16="http://schemas.microsoft.com/office/drawing/2014/main" id="{87A93136-8BFE-49EB-BE07-E7C3FE5CE9FD}"/>
                </a:ext>
              </a:extLst>
            </p:cNvPr>
            <p:cNvSpPr/>
            <p:nvPr/>
          </p:nvSpPr>
          <p:spPr>
            <a:xfrm rot="19269039">
              <a:off x="6342048" y="2902472"/>
              <a:ext cx="1340755" cy="1257301"/>
            </a:xfrm>
            <a:custGeom>
              <a:avLst/>
              <a:gdLst>
                <a:gd name="connsiteX0" fmla="*/ 533895 w 1340755"/>
                <a:gd name="connsiteY0" fmla="*/ 0 h 1257301"/>
                <a:gd name="connsiteX1" fmla="*/ 1340755 w 1340755"/>
                <a:gd name="connsiteY1" fmla="*/ 0 h 1257301"/>
                <a:gd name="connsiteX2" fmla="*/ 1340755 w 1340755"/>
                <a:gd name="connsiteY2" fmla="*/ 1 h 1257301"/>
                <a:gd name="connsiteX3" fmla="*/ 83455 w 1340755"/>
                <a:gd name="connsiteY3" fmla="*/ 1257301 h 1257301"/>
                <a:gd name="connsiteX4" fmla="*/ 0 w 1340755"/>
                <a:gd name="connsiteY4" fmla="*/ 1253087 h 1257301"/>
                <a:gd name="connsiteX5" fmla="*/ 0 w 1340755"/>
                <a:gd name="connsiteY5" fmla="*/ 442028 h 1257301"/>
                <a:gd name="connsiteX6" fmla="*/ 83455 w 1340755"/>
                <a:gd name="connsiteY6" fmla="*/ 450441 h 1257301"/>
                <a:gd name="connsiteX7" fmla="*/ 533895 w 1340755"/>
                <a:gd name="connsiteY7" fmla="*/ 1 h 1257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40755" h="1257301">
                  <a:moveTo>
                    <a:pt x="533895" y="0"/>
                  </a:moveTo>
                  <a:lnTo>
                    <a:pt x="1340755" y="0"/>
                  </a:lnTo>
                  <a:lnTo>
                    <a:pt x="1340755" y="1"/>
                  </a:lnTo>
                  <a:cubicBezTo>
                    <a:pt x="1340755" y="694389"/>
                    <a:pt x="777843" y="1257301"/>
                    <a:pt x="83455" y="1257301"/>
                  </a:cubicBezTo>
                  <a:lnTo>
                    <a:pt x="0" y="1253087"/>
                  </a:lnTo>
                  <a:lnTo>
                    <a:pt x="0" y="442028"/>
                  </a:lnTo>
                  <a:lnTo>
                    <a:pt x="83455" y="450441"/>
                  </a:lnTo>
                  <a:cubicBezTo>
                    <a:pt x="332226" y="450441"/>
                    <a:pt x="533895" y="248772"/>
                    <a:pt x="533895" y="1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4" name="Freeform: Shape 29">
              <a:extLst>
                <a:ext uri="{FF2B5EF4-FFF2-40B4-BE49-F238E27FC236}">
                  <a16:creationId xmlns:a16="http://schemas.microsoft.com/office/drawing/2014/main" id="{E427B768-491F-41ED-8519-14516D05367B}"/>
                </a:ext>
              </a:extLst>
            </p:cNvPr>
            <p:cNvSpPr/>
            <p:nvPr/>
          </p:nvSpPr>
          <p:spPr>
            <a:xfrm rot="8013348">
              <a:off x="4615539" y="2761153"/>
              <a:ext cx="1340755" cy="1257301"/>
            </a:xfrm>
            <a:custGeom>
              <a:avLst/>
              <a:gdLst>
                <a:gd name="connsiteX0" fmla="*/ 533895 w 1340755"/>
                <a:gd name="connsiteY0" fmla="*/ 0 h 1257301"/>
                <a:gd name="connsiteX1" fmla="*/ 1340755 w 1340755"/>
                <a:gd name="connsiteY1" fmla="*/ 0 h 1257301"/>
                <a:gd name="connsiteX2" fmla="*/ 1340755 w 1340755"/>
                <a:gd name="connsiteY2" fmla="*/ 1 h 1257301"/>
                <a:gd name="connsiteX3" fmla="*/ 83455 w 1340755"/>
                <a:gd name="connsiteY3" fmla="*/ 1257301 h 1257301"/>
                <a:gd name="connsiteX4" fmla="*/ 0 w 1340755"/>
                <a:gd name="connsiteY4" fmla="*/ 1253087 h 1257301"/>
                <a:gd name="connsiteX5" fmla="*/ 0 w 1340755"/>
                <a:gd name="connsiteY5" fmla="*/ 442028 h 1257301"/>
                <a:gd name="connsiteX6" fmla="*/ 83455 w 1340755"/>
                <a:gd name="connsiteY6" fmla="*/ 450441 h 1257301"/>
                <a:gd name="connsiteX7" fmla="*/ 533895 w 1340755"/>
                <a:gd name="connsiteY7" fmla="*/ 1 h 1257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40755" h="1257301">
                  <a:moveTo>
                    <a:pt x="533895" y="0"/>
                  </a:moveTo>
                  <a:lnTo>
                    <a:pt x="1340755" y="0"/>
                  </a:lnTo>
                  <a:lnTo>
                    <a:pt x="1340755" y="1"/>
                  </a:lnTo>
                  <a:cubicBezTo>
                    <a:pt x="1340755" y="694389"/>
                    <a:pt x="777843" y="1257301"/>
                    <a:pt x="83455" y="1257301"/>
                  </a:cubicBezTo>
                  <a:lnTo>
                    <a:pt x="0" y="1253087"/>
                  </a:lnTo>
                  <a:lnTo>
                    <a:pt x="0" y="442028"/>
                  </a:lnTo>
                  <a:lnTo>
                    <a:pt x="83455" y="450441"/>
                  </a:lnTo>
                  <a:cubicBezTo>
                    <a:pt x="332226" y="450441"/>
                    <a:pt x="533895" y="248772"/>
                    <a:pt x="533895" y="1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5" name="Freeform: Shape 30">
              <a:extLst>
                <a:ext uri="{FF2B5EF4-FFF2-40B4-BE49-F238E27FC236}">
                  <a16:creationId xmlns:a16="http://schemas.microsoft.com/office/drawing/2014/main" id="{FAB3811E-D701-4C38-995C-D42042412E4B}"/>
                </a:ext>
              </a:extLst>
            </p:cNvPr>
            <p:cNvSpPr/>
            <p:nvPr/>
          </p:nvSpPr>
          <p:spPr>
            <a:xfrm>
              <a:off x="5920918" y="2338381"/>
              <a:ext cx="321206" cy="264840"/>
            </a:xfrm>
            <a:custGeom>
              <a:avLst/>
              <a:gdLst>
                <a:gd name="connsiteX0" fmla="*/ 321206 w 321206"/>
                <a:gd name="connsiteY0" fmla="*/ 0 h 264840"/>
                <a:gd name="connsiteX1" fmla="*/ 321206 w 321206"/>
                <a:gd name="connsiteY1" fmla="*/ 239164 h 264840"/>
                <a:gd name="connsiteX2" fmla="*/ 252137 w 321206"/>
                <a:gd name="connsiteY2" fmla="*/ 242652 h 264840"/>
                <a:gd name="connsiteX3" fmla="*/ 139796 w 321206"/>
                <a:gd name="connsiteY3" fmla="*/ 264840 h 264840"/>
                <a:gd name="connsiteX4" fmla="*/ 0 w 321206"/>
                <a:gd name="connsiteY4" fmla="*/ 55744 h 264840"/>
                <a:gd name="connsiteX5" fmla="*/ 40046 w 321206"/>
                <a:gd name="connsiteY5" fmla="*/ 41783 h 264840"/>
                <a:gd name="connsiteX6" fmla="*/ 227685 w 321206"/>
                <a:gd name="connsiteY6" fmla="*/ 4723 h 264840"/>
                <a:gd name="connsiteX7" fmla="*/ 321206 w 321206"/>
                <a:gd name="connsiteY7" fmla="*/ 0 h 2648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21206" h="264840">
                  <a:moveTo>
                    <a:pt x="321206" y="0"/>
                  </a:moveTo>
                  <a:lnTo>
                    <a:pt x="321206" y="239164"/>
                  </a:lnTo>
                  <a:lnTo>
                    <a:pt x="252137" y="242652"/>
                  </a:lnTo>
                  <a:lnTo>
                    <a:pt x="139796" y="264840"/>
                  </a:lnTo>
                  <a:lnTo>
                    <a:pt x="0" y="55744"/>
                  </a:lnTo>
                  <a:lnTo>
                    <a:pt x="40046" y="41783"/>
                  </a:lnTo>
                  <a:cubicBezTo>
                    <a:pt x="100445" y="23816"/>
                    <a:pt x="163180" y="11274"/>
                    <a:pt x="227685" y="4723"/>
                  </a:cubicBezTo>
                  <a:lnTo>
                    <a:pt x="321206" y="0"/>
                  </a:lnTo>
                  <a:close/>
                </a:path>
              </a:pathLst>
            </a:custGeom>
            <a:solidFill>
              <a:schemeClr val="bg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6" name="Freeform: Shape 31">
              <a:extLst>
                <a:ext uri="{FF2B5EF4-FFF2-40B4-BE49-F238E27FC236}">
                  <a16:creationId xmlns:a16="http://schemas.microsoft.com/office/drawing/2014/main" id="{ADD9E82F-25B5-4E11-A378-50BE35E0A813}"/>
                </a:ext>
              </a:extLst>
            </p:cNvPr>
            <p:cNvSpPr/>
            <p:nvPr/>
          </p:nvSpPr>
          <p:spPr>
            <a:xfrm>
              <a:off x="5229859" y="2433132"/>
              <a:ext cx="730384" cy="928066"/>
            </a:xfrm>
            <a:custGeom>
              <a:avLst/>
              <a:gdLst>
                <a:gd name="connsiteX0" fmla="*/ 594012 w 730384"/>
                <a:gd name="connsiteY0" fmla="*/ 0 h 928066"/>
                <a:gd name="connsiteX1" fmla="*/ 730384 w 730384"/>
                <a:gd name="connsiteY1" fmla="*/ 203976 h 928066"/>
                <a:gd name="connsiteX2" fmla="*/ 666363 w 730384"/>
                <a:gd name="connsiteY2" fmla="*/ 229645 h 928066"/>
                <a:gd name="connsiteX3" fmla="*/ 239163 w 730384"/>
                <a:gd name="connsiteY3" fmla="*/ 928066 h 928066"/>
                <a:gd name="connsiteX4" fmla="*/ 0 w 730384"/>
                <a:gd name="connsiteY4" fmla="*/ 928066 h 928066"/>
                <a:gd name="connsiteX5" fmla="*/ 557484 w 730384"/>
                <a:gd name="connsiteY5" fmla="*/ 16645 h 928066"/>
                <a:gd name="connsiteX6" fmla="*/ 594012 w 730384"/>
                <a:gd name="connsiteY6" fmla="*/ 0 h 9280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30384" h="928066">
                  <a:moveTo>
                    <a:pt x="594012" y="0"/>
                  </a:moveTo>
                  <a:lnTo>
                    <a:pt x="730384" y="203976"/>
                  </a:lnTo>
                  <a:lnTo>
                    <a:pt x="666363" y="229645"/>
                  </a:lnTo>
                  <a:cubicBezTo>
                    <a:pt x="412745" y="359548"/>
                    <a:pt x="239163" y="623536"/>
                    <a:pt x="239163" y="928066"/>
                  </a:cubicBezTo>
                  <a:lnTo>
                    <a:pt x="0" y="928066"/>
                  </a:lnTo>
                  <a:cubicBezTo>
                    <a:pt x="0" y="530663"/>
                    <a:pt x="226518" y="186166"/>
                    <a:pt x="557484" y="16645"/>
                  </a:cubicBezTo>
                  <a:lnTo>
                    <a:pt x="594012" y="0"/>
                  </a:lnTo>
                  <a:close/>
                </a:path>
              </a:pathLst>
            </a:custGeom>
            <a:solidFill>
              <a:schemeClr val="bg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7" name="Oval 32">
              <a:extLst>
                <a:ext uri="{FF2B5EF4-FFF2-40B4-BE49-F238E27FC236}">
                  <a16:creationId xmlns:a16="http://schemas.microsoft.com/office/drawing/2014/main" id="{9691BDD2-5256-4E2D-B562-39595539734B}"/>
                </a:ext>
              </a:extLst>
            </p:cNvPr>
            <p:cNvSpPr/>
            <p:nvPr/>
          </p:nvSpPr>
          <p:spPr>
            <a:xfrm>
              <a:off x="4754574" y="2244252"/>
              <a:ext cx="1540745" cy="1486647"/>
            </a:xfrm>
            <a:prstGeom prst="ellipse">
              <a:avLst/>
            </a:prstGeom>
            <a:gradFill flip="none" rotWithShape="1">
              <a:gsLst>
                <a:gs pos="77000">
                  <a:srgbClr val="EEEEEE">
                    <a:alpha val="0"/>
                  </a:srgbClr>
                </a:gs>
                <a:gs pos="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8" name="Freeform: Shape 19">
              <a:extLst>
                <a:ext uri="{FF2B5EF4-FFF2-40B4-BE49-F238E27FC236}">
                  <a16:creationId xmlns:a16="http://schemas.microsoft.com/office/drawing/2014/main" id="{86881F21-61F9-4F22-84A5-ADB21B371E36}"/>
                </a:ext>
              </a:extLst>
            </p:cNvPr>
            <p:cNvSpPr/>
            <p:nvPr/>
          </p:nvSpPr>
          <p:spPr>
            <a:xfrm>
              <a:off x="4999652" y="2150628"/>
              <a:ext cx="1537489" cy="1278373"/>
            </a:xfrm>
            <a:custGeom>
              <a:avLst/>
              <a:gdLst>
                <a:gd name="connsiteX0" fmla="*/ 1210571 w 1537489"/>
                <a:gd name="connsiteY0" fmla="*/ 0 h 1278373"/>
                <a:gd name="connsiteX1" fmla="*/ 1454544 w 1537489"/>
                <a:gd name="connsiteY1" fmla="*/ 24595 h 1278373"/>
                <a:gd name="connsiteX2" fmla="*/ 1537489 w 1537489"/>
                <a:gd name="connsiteY2" fmla="*/ 45922 h 1278373"/>
                <a:gd name="connsiteX3" fmla="*/ 1537489 w 1537489"/>
                <a:gd name="connsiteY3" fmla="*/ 150190 h 1278373"/>
                <a:gd name="connsiteX4" fmla="*/ 1434172 w 1537489"/>
                <a:gd name="connsiteY4" fmla="*/ 123624 h 1278373"/>
                <a:gd name="connsiteX5" fmla="*/ 1210571 w 1537489"/>
                <a:gd name="connsiteY5" fmla="*/ 101083 h 1278373"/>
                <a:gd name="connsiteX6" fmla="*/ 101083 w 1537489"/>
                <a:gd name="connsiteY6" fmla="*/ 1210571 h 1278373"/>
                <a:gd name="connsiteX7" fmla="*/ 104507 w 1537489"/>
                <a:gd name="connsiteY7" fmla="*/ 1278373 h 1278373"/>
                <a:gd name="connsiteX8" fmla="*/ 3424 w 1537489"/>
                <a:gd name="connsiteY8" fmla="*/ 1278373 h 1278373"/>
                <a:gd name="connsiteX9" fmla="*/ 0 w 1537489"/>
                <a:gd name="connsiteY9" fmla="*/ 1210571 h 1278373"/>
                <a:gd name="connsiteX10" fmla="*/ 1210571 w 1537489"/>
                <a:gd name="connsiteY10" fmla="*/ 0 h 1278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37489" h="1278373">
                  <a:moveTo>
                    <a:pt x="1210571" y="0"/>
                  </a:moveTo>
                  <a:cubicBezTo>
                    <a:pt x="1294144" y="0"/>
                    <a:pt x="1375738" y="8469"/>
                    <a:pt x="1454544" y="24595"/>
                  </a:cubicBezTo>
                  <a:lnTo>
                    <a:pt x="1537489" y="45922"/>
                  </a:lnTo>
                  <a:lnTo>
                    <a:pt x="1537489" y="150190"/>
                  </a:lnTo>
                  <a:lnTo>
                    <a:pt x="1434172" y="123624"/>
                  </a:lnTo>
                  <a:cubicBezTo>
                    <a:pt x="1361947" y="108845"/>
                    <a:pt x="1287165" y="101083"/>
                    <a:pt x="1210571" y="101083"/>
                  </a:cubicBezTo>
                  <a:cubicBezTo>
                    <a:pt x="597818" y="101083"/>
                    <a:pt x="101083" y="597818"/>
                    <a:pt x="101083" y="1210571"/>
                  </a:cubicBezTo>
                  <a:lnTo>
                    <a:pt x="104507" y="1278373"/>
                  </a:lnTo>
                  <a:lnTo>
                    <a:pt x="3424" y="1278373"/>
                  </a:lnTo>
                  <a:lnTo>
                    <a:pt x="0" y="1210571"/>
                  </a:lnTo>
                  <a:cubicBezTo>
                    <a:pt x="0" y="541991"/>
                    <a:pt x="541991" y="0"/>
                    <a:pt x="1210571" y="0"/>
                  </a:cubicBezTo>
                  <a:close/>
                </a:path>
              </a:pathLst>
            </a:custGeom>
            <a:solidFill>
              <a:schemeClr val="bg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29" name="Group 5">
            <a:extLst>
              <a:ext uri="{FF2B5EF4-FFF2-40B4-BE49-F238E27FC236}">
                <a16:creationId xmlns:a16="http://schemas.microsoft.com/office/drawing/2014/main" id="{08176DB2-5910-4175-9EC7-B6889E61C976}"/>
              </a:ext>
            </a:extLst>
          </p:cNvPr>
          <p:cNvGrpSpPr/>
          <p:nvPr/>
        </p:nvGrpSpPr>
        <p:grpSpPr>
          <a:xfrm>
            <a:off x="6507305" y="3951343"/>
            <a:ext cx="669455" cy="521656"/>
            <a:chOff x="4657266" y="2132503"/>
            <a:chExt cx="3540235" cy="3306115"/>
          </a:xfrm>
        </p:grpSpPr>
        <p:sp>
          <p:nvSpPr>
            <p:cNvPr id="230" name="Oval 25">
              <a:extLst>
                <a:ext uri="{FF2B5EF4-FFF2-40B4-BE49-F238E27FC236}">
                  <a16:creationId xmlns:a16="http://schemas.microsoft.com/office/drawing/2014/main" id="{612FB09B-1A4B-4AC8-9CB8-E1D05D6EBCFE}"/>
                </a:ext>
              </a:extLst>
            </p:cNvPr>
            <p:cNvSpPr/>
            <p:nvPr/>
          </p:nvSpPr>
          <p:spPr>
            <a:xfrm>
              <a:off x="5563567" y="2897165"/>
              <a:ext cx="2633934" cy="2541453"/>
            </a:xfrm>
            <a:prstGeom prst="ellipse">
              <a:avLst/>
            </a:prstGeom>
            <a:gradFill flip="none" rotWithShape="1">
              <a:gsLst>
                <a:gs pos="77000">
                  <a:srgbClr val="EEEEEE">
                    <a:alpha val="0"/>
                  </a:srgbClr>
                </a:gs>
                <a:gs pos="0">
                  <a:schemeClr val="tx1">
                    <a:alpha val="69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1" name="Oval 26">
              <a:extLst>
                <a:ext uri="{FF2B5EF4-FFF2-40B4-BE49-F238E27FC236}">
                  <a16:creationId xmlns:a16="http://schemas.microsoft.com/office/drawing/2014/main" id="{A20D6894-7B49-4EB8-9FD3-4BA924F95F93}"/>
                </a:ext>
              </a:extLst>
            </p:cNvPr>
            <p:cNvSpPr/>
            <p:nvPr/>
          </p:nvSpPr>
          <p:spPr>
            <a:xfrm>
              <a:off x="4934203" y="2137240"/>
              <a:ext cx="2514600" cy="2514600"/>
            </a:xfrm>
            <a:prstGeom prst="ellipse">
              <a:avLst/>
            </a:prstGeom>
            <a:gradFill flip="none" rotWithShape="1">
              <a:gsLst>
                <a:gs pos="29000">
                  <a:srgbClr val="3100A9"/>
                </a:gs>
                <a:gs pos="51000">
                  <a:srgbClr val="0B0159"/>
                </a:gs>
                <a:gs pos="71000">
                  <a:srgbClr val="74018F"/>
                </a:gs>
                <a:gs pos="86000">
                  <a:srgbClr val="BE01B5"/>
                </a:gs>
              </a:gsLst>
              <a:lin ang="162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552450" h="4953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2" name="Circle: Hollow 27">
              <a:extLst>
                <a:ext uri="{FF2B5EF4-FFF2-40B4-BE49-F238E27FC236}">
                  <a16:creationId xmlns:a16="http://schemas.microsoft.com/office/drawing/2014/main" id="{B16251F2-6969-4728-9177-21E42E97BFCA}"/>
                </a:ext>
              </a:extLst>
            </p:cNvPr>
            <p:cNvSpPr/>
            <p:nvPr/>
          </p:nvSpPr>
          <p:spPr>
            <a:xfrm>
              <a:off x="4920625" y="2132503"/>
              <a:ext cx="2514600" cy="2514600"/>
            </a:xfrm>
            <a:prstGeom prst="donut">
              <a:avLst>
                <a:gd name="adj" fmla="val 11685"/>
              </a:avLst>
            </a:prstGeom>
            <a:solidFill>
              <a:schemeClr val="bg1">
                <a:alpha val="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3" name="Freeform: Shape 28">
              <a:extLst>
                <a:ext uri="{FF2B5EF4-FFF2-40B4-BE49-F238E27FC236}">
                  <a16:creationId xmlns:a16="http://schemas.microsoft.com/office/drawing/2014/main" id="{8E8A70E0-045B-47B0-96EB-119A4AE58D4E}"/>
                </a:ext>
              </a:extLst>
            </p:cNvPr>
            <p:cNvSpPr/>
            <p:nvPr/>
          </p:nvSpPr>
          <p:spPr>
            <a:xfrm rot="19269039">
              <a:off x="6342048" y="2902472"/>
              <a:ext cx="1340755" cy="1257301"/>
            </a:xfrm>
            <a:custGeom>
              <a:avLst/>
              <a:gdLst>
                <a:gd name="connsiteX0" fmla="*/ 533895 w 1340755"/>
                <a:gd name="connsiteY0" fmla="*/ 0 h 1257301"/>
                <a:gd name="connsiteX1" fmla="*/ 1340755 w 1340755"/>
                <a:gd name="connsiteY1" fmla="*/ 0 h 1257301"/>
                <a:gd name="connsiteX2" fmla="*/ 1340755 w 1340755"/>
                <a:gd name="connsiteY2" fmla="*/ 1 h 1257301"/>
                <a:gd name="connsiteX3" fmla="*/ 83455 w 1340755"/>
                <a:gd name="connsiteY3" fmla="*/ 1257301 h 1257301"/>
                <a:gd name="connsiteX4" fmla="*/ 0 w 1340755"/>
                <a:gd name="connsiteY4" fmla="*/ 1253087 h 1257301"/>
                <a:gd name="connsiteX5" fmla="*/ 0 w 1340755"/>
                <a:gd name="connsiteY5" fmla="*/ 442028 h 1257301"/>
                <a:gd name="connsiteX6" fmla="*/ 83455 w 1340755"/>
                <a:gd name="connsiteY6" fmla="*/ 450441 h 1257301"/>
                <a:gd name="connsiteX7" fmla="*/ 533895 w 1340755"/>
                <a:gd name="connsiteY7" fmla="*/ 1 h 1257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40755" h="1257301">
                  <a:moveTo>
                    <a:pt x="533895" y="0"/>
                  </a:moveTo>
                  <a:lnTo>
                    <a:pt x="1340755" y="0"/>
                  </a:lnTo>
                  <a:lnTo>
                    <a:pt x="1340755" y="1"/>
                  </a:lnTo>
                  <a:cubicBezTo>
                    <a:pt x="1340755" y="694389"/>
                    <a:pt x="777843" y="1257301"/>
                    <a:pt x="83455" y="1257301"/>
                  </a:cubicBezTo>
                  <a:lnTo>
                    <a:pt x="0" y="1253087"/>
                  </a:lnTo>
                  <a:lnTo>
                    <a:pt x="0" y="442028"/>
                  </a:lnTo>
                  <a:lnTo>
                    <a:pt x="83455" y="450441"/>
                  </a:lnTo>
                  <a:cubicBezTo>
                    <a:pt x="332226" y="450441"/>
                    <a:pt x="533895" y="248772"/>
                    <a:pt x="533895" y="1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4" name="Freeform: Shape 29">
              <a:extLst>
                <a:ext uri="{FF2B5EF4-FFF2-40B4-BE49-F238E27FC236}">
                  <a16:creationId xmlns:a16="http://schemas.microsoft.com/office/drawing/2014/main" id="{08A773C8-B703-49F0-9234-914D1E983F98}"/>
                </a:ext>
              </a:extLst>
            </p:cNvPr>
            <p:cNvSpPr/>
            <p:nvPr/>
          </p:nvSpPr>
          <p:spPr>
            <a:xfrm rot="8013348">
              <a:off x="4615539" y="2761153"/>
              <a:ext cx="1340755" cy="1257301"/>
            </a:xfrm>
            <a:custGeom>
              <a:avLst/>
              <a:gdLst>
                <a:gd name="connsiteX0" fmla="*/ 533895 w 1340755"/>
                <a:gd name="connsiteY0" fmla="*/ 0 h 1257301"/>
                <a:gd name="connsiteX1" fmla="*/ 1340755 w 1340755"/>
                <a:gd name="connsiteY1" fmla="*/ 0 h 1257301"/>
                <a:gd name="connsiteX2" fmla="*/ 1340755 w 1340755"/>
                <a:gd name="connsiteY2" fmla="*/ 1 h 1257301"/>
                <a:gd name="connsiteX3" fmla="*/ 83455 w 1340755"/>
                <a:gd name="connsiteY3" fmla="*/ 1257301 h 1257301"/>
                <a:gd name="connsiteX4" fmla="*/ 0 w 1340755"/>
                <a:gd name="connsiteY4" fmla="*/ 1253087 h 1257301"/>
                <a:gd name="connsiteX5" fmla="*/ 0 w 1340755"/>
                <a:gd name="connsiteY5" fmla="*/ 442028 h 1257301"/>
                <a:gd name="connsiteX6" fmla="*/ 83455 w 1340755"/>
                <a:gd name="connsiteY6" fmla="*/ 450441 h 1257301"/>
                <a:gd name="connsiteX7" fmla="*/ 533895 w 1340755"/>
                <a:gd name="connsiteY7" fmla="*/ 1 h 1257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40755" h="1257301">
                  <a:moveTo>
                    <a:pt x="533895" y="0"/>
                  </a:moveTo>
                  <a:lnTo>
                    <a:pt x="1340755" y="0"/>
                  </a:lnTo>
                  <a:lnTo>
                    <a:pt x="1340755" y="1"/>
                  </a:lnTo>
                  <a:cubicBezTo>
                    <a:pt x="1340755" y="694389"/>
                    <a:pt x="777843" y="1257301"/>
                    <a:pt x="83455" y="1257301"/>
                  </a:cubicBezTo>
                  <a:lnTo>
                    <a:pt x="0" y="1253087"/>
                  </a:lnTo>
                  <a:lnTo>
                    <a:pt x="0" y="442028"/>
                  </a:lnTo>
                  <a:lnTo>
                    <a:pt x="83455" y="450441"/>
                  </a:lnTo>
                  <a:cubicBezTo>
                    <a:pt x="332226" y="450441"/>
                    <a:pt x="533895" y="248772"/>
                    <a:pt x="533895" y="1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5" name="Freeform: Shape 30">
              <a:extLst>
                <a:ext uri="{FF2B5EF4-FFF2-40B4-BE49-F238E27FC236}">
                  <a16:creationId xmlns:a16="http://schemas.microsoft.com/office/drawing/2014/main" id="{07C3BC29-27D5-4920-A808-1A082C5BD6AE}"/>
                </a:ext>
              </a:extLst>
            </p:cNvPr>
            <p:cNvSpPr/>
            <p:nvPr/>
          </p:nvSpPr>
          <p:spPr>
            <a:xfrm>
              <a:off x="5920918" y="2338381"/>
              <a:ext cx="321206" cy="264840"/>
            </a:xfrm>
            <a:custGeom>
              <a:avLst/>
              <a:gdLst>
                <a:gd name="connsiteX0" fmla="*/ 321206 w 321206"/>
                <a:gd name="connsiteY0" fmla="*/ 0 h 264840"/>
                <a:gd name="connsiteX1" fmla="*/ 321206 w 321206"/>
                <a:gd name="connsiteY1" fmla="*/ 239164 h 264840"/>
                <a:gd name="connsiteX2" fmla="*/ 252137 w 321206"/>
                <a:gd name="connsiteY2" fmla="*/ 242652 h 264840"/>
                <a:gd name="connsiteX3" fmla="*/ 139796 w 321206"/>
                <a:gd name="connsiteY3" fmla="*/ 264840 h 264840"/>
                <a:gd name="connsiteX4" fmla="*/ 0 w 321206"/>
                <a:gd name="connsiteY4" fmla="*/ 55744 h 264840"/>
                <a:gd name="connsiteX5" fmla="*/ 40046 w 321206"/>
                <a:gd name="connsiteY5" fmla="*/ 41783 h 264840"/>
                <a:gd name="connsiteX6" fmla="*/ 227685 w 321206"/>
                <a:gd name="connsiteY6" fmla="*/ 4723 h 264840"/>
                <a:gd name="connsiteX7" fmla="*/ 321206 w 321206"/>
                <a:gd name="connsiteY7" fmla="*/ 0 h 2648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21206" h="264840">
                  <a:moveTo>
                    <a:pt x="321206" y="0"/>
                  </a:moveTo>
                  <a:lnTo>
                    <a:pt x="321206" y="239164"/>
                  </a:lnTo>
                  <a:lnTo>
                    <a:pt x="252137" y="242652"/>
                  </a:lnTo>
                  <a:lnTo>
                    <a:pt x="139796" y="264840"/>
                  </a:lnTo>
                  <a:lnTo>
                    <a:pt x="0" y="55744"/>
                  </a:lnTo>
                  <a:lnTo>
                    <a:pt x="40046" y="41783"/>
                  </a:lnTo>
                  <a:cubicBezTo>
                    <a:pt x="100445" y="23816"/>
                    <a:pt x="163180" y="11274"/>
                    <a:pt x="227685" y="4723"/>
                  </a:cubicBezTo>
                  <a:lnTo>
                    <a:pt x="321206" y="0"/>
                  </a:lnTo>
                  <a:close/>
                </a:path>
              </a:pathLst>
            </a:custGeom>
            <a:solidFill>
              <a:schemeClr val="bg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6" name="Freeform: Shape 31">
              <a:extLst>
                <a:ext uri="{FF2B5EF4-FFF2-40B4-BE49-F238E27FC236}">
                  <a16:creationId xmlns:a16="http://schemas.microsoft.com/office/drawing/2014/main" id="{83FCCBF6-6B77-40BD-B5DA-EFB36F230FA2}"/>
                </a:ext>
              </a:extLst>
            </p:cNvPr>
            <p:cNvSpPr/>
            <p:nvPr/>
          </p:nvSpPr>
          <p:spPr>
            <a:xfrm>
              <a:off x="5229859" y="2433132"/>
              <a:ext cx="730384" cy="928066"/>
            </a:xfrm>
            <a:custGeom>
              <a:avLst/>
              <a:gdLst>
                <a:gd name="connsiteX0" fmla="*/ 594012 w 730384"/>
                <a:gd name="connsiteY0" fmla="*/ 0 h 928066"/>
                <a:gd name="connsiteX1" fmla="*/ 730384 w 730384"/>
                <a:gd name="connsiteY1" fmla="*/ 203976 h 928066"/>
                <a:gd name="connsiteX2" fmla="*/ 666363 w 730384"/>
                <a:gd name="connsiteY2" fmla="*/ 229645 h 928066"/>
                <a:gd name="connsiteX3" fmla="*/ 239163 w 730384"/>
                <a:gd name="connsiteY3" fmla="*/ 928066 h 928066"/>
                <a:gd name="connsiteX4" fmla="*/ 0 w 730384"/>
                <a:gd name="connsiteY4" fmla="*/ 928066 h 928066"/>
                <a:gd name="connsiteX5" fmla="*/ 557484 w 730384"/>
                <a:gd name="connsiteY5" fmla="*/ 16645 h 928066"/>
                <a:gd name="connsiteX6" fmla="*/ 594012 w 730384"/>
                <a:gd name="connsiteY6" fmla="*/ 0 h 9280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30384" h="928066">
                  <a:moveTo>
                    <a:pt x="594012" y="0"/>
                  </a:moveTo>
                  <a:lnTo>
                    <a:pt x="730384" y="203976"/>
                  </a:lnTo>
                  <a:lnTo>
                    <a:pt x="666363" y="229645"/>
                  </a:lnTo>
                  <a:cubicBezTo>
                    <a:pt x="412745" y="359548"/>
                    <a:pt x="239163" y="623536"/>
                    <a:pt x="239163" y="928066"/>
                  </a:cubicBezTo>
                  <a:lnTo>
                    <a:pt x="0" y="928066"/>
                  </a:lnTo>
                  <a:cubicBezTo>
                    <a:pt x="0" y="530663"/>
                    <a:pt x="226518" y="186166"/>
                    <a:pt x="557484" y="16645"/>
                  </a:cubicBezTo>
                  <a:lnTo>
                    <a:pt x="594012" y="0"/>
                  </a:lnTo>
                  <a:close/>
                </a:path>
              </a:pathLst>
            </a:custGeom>
            <a:solidFill>
              <a:schemeClr val="bg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7" name="Oval 32">
              <a:extLst>
                <a:ext uri="{FF2B5EF4-FFF2-40B4-BE49-F238E27FC236}">
                  <a16:creationId xmlns:a16="http://schemas.microsoft.com/office/drawing/2014/main" id="{487684B0-46F9-4D16-9A3D-3B5F738CDBA3}"/>
                </a:ext>
              </a:extLst>
            </p:cNvPr>
            <p:cNvSpPr/>
            <p:nvPr/>
          </p:nvSpPr>
          <p:spPr>
            <a:xfrm>
              <a:off x="4754574" y="2244252"/>
              <a:ext cx="1540745" cy="1486647"/>
            </a:xfrm>
            <a:prstGeom prst="ellipse">
              <a:avLst/>
            </a:prstGeom>
            <a:gradFill flip="none" rotWithShape="1">
              <a:gsLst>
                <a:gs pos="77000">
                  <a:srgbClr val="EEEEEE">
                    <a:alpha val="0"/>
                  </a:srgbClr>
                </a:gs>
                <a:gs pos="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8" name="Freeform: Shape 19">
              <a:extLst>
                <a:ext uri="{FF2B5EF4-FFF2-40B4-BE49-F238E27FC236}">
                  <a16:creationId xmlns:a16="http://schemas.microsoft.com/office/drawing/2014/main" id="{40FD90B8-E9D7-42EE-AD63-06C5AB1D5561}"/>
                </a:ext>
              </a:extLst>
            </p:cNvPr>
            <p:cNvSpPr/>
            <p:nvPr/>
          </p:nvSpPr>
          <p:spPr>
            <a:xfrm>
              <a:off x="4999652" y="2150628"/>
              <a:ext cx="1537489" cy="1278373"/>
            </a:xfrm>
            <a:custGeom>
              <a:avLst/>
              <a:gdLst>
                <a:gd name="connsiteX0" fmla="*/ 1210571 w 1537489"/>
                <a:gd name="connsiteY0" fmla="*/ 0 h 1278373"/>
                <a:gd name="connsiteX1" fmla="*/ 1454544 w 1537489"/>
                <a:gd name="connsiteY1" fmla="*/ 24595 h 1278373"/>
                <a:gd name="connsiteX2" fmla="*/ 1537489 w 1537489"/>
                <a:gd name="connsiteY2" fmla="*/ 45922 h 1278373"/>
                <a:gd name="connsiteX3" fmla="*/ 1537489 w 1537489"/>
                <a:gd name="connsiteY3" fmla="*/ 150190 h 1278373"/>
                <a:gd name="connsiteX4" fmla="*/ 1434172 w 1537489"/>
                <a:gd name="connsiteY4" fmla="*/ 123624 h 1278373"/>
                <a:gd name="connsiteX5" fmla="*/ 1210571 w 1537489"/>
                <a:gd name="connsiteY5" fmla="*/ 101083 h 1278373"/>
                <a:gd name="connsiteX6" fmla="*/ 101083 w 1537489"/>
                <a:gd name="connsiteY6" fmla="*/ 1210571 h 1278373"/>
                <a:gd name="connsiteX7" fmla="*/ 104507 w 1537489"/>
                <a:gd name="connsiteY7" fmla="*/ 1278373 h 1278373"/>
                <a:gd name="connsiteX8" fmla="*/ 3424 w 1537489"/>
                <a:gd name="connsiteY8" fmla="*/ 1278373 h 1278373"/>
                <a:gd name="connsiteX9" fmla="*/ 0 w 1537489"/>
                <a:gd name="connsiteY9" fmla="*/ 1210571 h 1278373"/>
                <a:gd name="connsiteX10" fmla="*/ 1210571 w 1537489"/>
                <a:gd name="connsiteY10" fmla="*/ 0 h 1278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37489" h="1278373">
                  <a:moveTo>
                    <a:pt x="1210571" y="0"/>
                  </a:moveTo>
                  <a:cubicBezTo>
                    <a:pt x="1294144" y="0"/>
                    <a:pt x="1375738" y="8469"/>
                    <a:pt x="1454544" y="24595"/>
                  </a:cubicBezTo>
                  <a:lnTo>
                    <a:pt x="1537489" y="45922"/>
                  </a:lnTo>
                  <a:lnTo>
                    <a:pt x="1537489" y="150190"/>
                  </a:lnTo>
                  <a:lnTo>
                    <a:pt x="1434172" y="123624"/>
                  </a:lnTo>
                  <a:cubicBezTo>
                    <a:pt x="1361947" y="108845"/>
                    <a:pt x="1287165" y="101083"/>
                    <a:pt x="1210571" y="101083"/>
                  </a:cubicBezTo>
                  <a:cubicBezTo>
                    <a:pt x="597818" y="101083"/>
                    <a:pt x="101083" y="597818"/>
                    <a:pt x="101083" y="1210571"/>
                  </a:cubicBezTo>
                  <a:lnTo>
                    <a:pt x="104507" y="1278373"/>
                  </a:lnTo>
                  <a:lnTo>
                    <a:pt x="3424" y="1278373"/>
                  </a:lnTo>
                  <a:lnTo>
                    <a:pt x="0" y="1210571"/>
                  </a:lnTo>
                  <a:cubicBezTo>
                    <a:pt x="0" y="541991"/>
                    <a:pt x="541991" y="0"/>
                    <a:pt x="1210571" y="0"/>
                  </a:cubicBezTo>
                  <a:close/>
                </a:path>
              </a:pathLst>
            </a:custGeom>
            <a:solidFill>
              <a:schemeClr val="bg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39" name="Group 33">
            <a:extLst>
              <a:ext uri="{FF2B5EF4-FFF2-40B4-BE49-F238E27FC236}">
                <a16:creationId xmlns:a16="http://schemas.microsoft.com/office/drawing/2014/main" id="{C88DEE44-9C8A-4045-A73B-408031F43BE6}"/>
              </a:ext>
            </a:extLst>
          </p:cNvPr>
          <p:cNvGrpSpPr/>
          <p:nvPr/>
        </p:nvGrpSpPr>
        <p:grpSpPr>
          <a:xfrm>
            <a:off x="4635526" y="3803180"/>
            <a:ext cx="693557" cy="557576"/>
            <a:chOff x="4657266" y="2132503"/>
            <a:chExt cx="3540235" cy="3306115"/>
          </a:xfrm>
        </p:grpSpPr>
        <p:sp>
          <p:nvSpPr>
            <p:cNvPr id="240" name="Oval 34">
              <a:extLst>
                <a:ext uri="{FF2B5EF4-FFF2-40B4-BE49-F238E27FC236}">
                  <a16:creationId xmlns:a16="http://schemas.microsoft.com/office/drawing/2014/main" id="{00BB4925-FCE3-4182-9DDF-23E308B63EF5}"/>
                </a:ext>
              </a:extLst>
            </p:cNvPr>
            <p:cNvSpPr/>
            <p:nvPr/>
          </p:nvSpPr>
          <p:spPr>
            <a:xfrm>
              <a:off x="5563567" y="2897165"/>
              <a:ext cx="2633934" cy="2541453"/>
            </a:xfrm>
            <a:prstGeom prst="ellipse">
              <a:avLst/>
            </a:prstGeom>
            <a:gradFill flip="none" rotWithShape="1">
              <a:gsLst>
                <a:gs pos="77000">
                  <a:srgbClr val="EEEEEE">
                    <a:alpha val="0"/>
                  </a:srgbClr>
                </a:gs>
                <a:gs pos="0">
                  <a:schemeClr val="tx1">
                    <a:alpha val="69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1" name="Oval 35">
              <a:extLst>
                <a:ext uri="{FF2B5EF4-FFF2-40B4-BE49-F238E27FC236}">
                  <a16:creationId xmlns:a16="http://schemas.microsoft.com/office/drawing/2014/main" id="{03F1E938-7B14-4361-9BD4-0082100FCBE8}"/>
                </a:ext>
              </a:extLst>
            </p:cNvPr>
            <p:cNvSpPr/>
            <p:nvPr/>
          </p:nvSpPr>
          <p:spPr>
            <a:xfrm>
              <a:off x="4934203" y="2137240"/>
              <a:ext cx="2514600" cy="2514600"/>
            </a:xfrm>
            <a:prstGeom prst="ellipse">
              <a:avLst/>
            </a:prstGeom>
            <a:gradFill flip="none" rotWithShape="1">
              <a:gsLst>
                <a:gs pos="29000">
                  <a:srgbClr val="0066CC"/>
                </a:gs>
                <a:gs pos="51000">
                  <a:srgbClr val="0B0159"/>
                </a:gs>
                <a:gs pos="71000">
                  <a:srgbClr val="3100A9"/>
                </a:gs>
                <a:gs pos="86000">
                  <a:srgbClr val="33CCFF"/>
                </a:gs>
              </a:gsLst>
              <a:lin ang="162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552450" h="4953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2" name="Circle: Hollow 36">
              <a:extLst>
                <a:ext uri="{FF2B5EF4-FFF2-40B4-BE49-F238E27FC236}">
                  <a16:creationId xmlns:a16="http://schemas.microsoft.com/office/drawing/2014/main" id="{19A578AC-51A2-4797-8545-64C4E7BE8A2E}"/>
                </a:ext>
              </a:extLst>
            </p:cNvPr>
            <p:cNvSpPr/>
            <p:nvPr/>
          </p:nvSpPr>
          <p:spPr>
            <a:xfrm>
              <a:off x="4920625" y="2132503"/>
              <a:ext cx="2514600" cy="2514600"/>
            </a:xfrm>
            <a:prstGeom prst="donut">
              <a:avLst>
                <a:gd name="adj" fmla="val 11685"/>
              </a:avLst>
            </a:prstGeom>
            <a:solidFill>
              <a:schemeClr val="bg1">
                <a:alpha val="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3" name="Freeform: Shape 37">
              <a:extLst>
                <a:ext uri="{FF2B5EF4-FFF2-40B4-BE49-F238E27FC236}">
                  <a16:creationId xmlns:a16="http://schemas.microsoft.com/office/drawing/2014/main" id="{05267FDA-7580-4497-8399-27D8D0A59119}"/>
                </a:ext>
              </a:extLst>
            </p:cNvPr>
            <p:cNvSpPr/>
            <p:nvPr/>
          </p:nvSpPr>
          <p:spPr>
            <a:xfrm rot="19269039">
              <a:off x="6342048" y="2902472"/>
              <a:ext cx="1340755" cy="1257301"/>
            </a:xfrm>
            <a:custGeom>
              <a:avLst/>
              <a:gdLst>
                <a:gd name="connsiteX0" fmla="*/ 533895 w 1340755"/>
                <a:gd name="connsiteY0" fmla="*/ 0 h 1257301"/>
                <a:gd name="connsiteX1" fmla="*/ 1340755 w 1340755"/>
                <a:gd name="connsiteY1" fmla="*/ 0 h 1257301"/>
                <a:gd name="connsiteX2" fmla="*/ 1340755 w 1340755"/>
                <a:gd name="connsiteY2" fmla="*/ 1 h 1257301"/>
                <a:gd name="connsiteX3" fmla="*/ 83455 w 1340755"/>
                <a:gd name="connsiteY3" fmla="*/ 1257301 h 1257301"/>
                <a:gd name="connsiteX4" fmla="*/ 0 w 1340755"/>
                <a:gd name="connsiteY4" fmla="*/ 1253087 h 1257301"/>
                <a:gd name="connsiteX5" fmla="*/ 0 w 1340755"/>
                <a:gd name="connsiteY5" fmla="*/ 442028 h 1257301"/>
                <a:gd name="connsiteX6" fmla="*/ 83455 w 1340755"/>
                <a:gd name="connsiteY6" fmla="*/ 450441 h 1257301"/>
                <a:gd name="connsiteX7" fmla="*/ 533895 w 1340755"/>
                <a:gd name="connsiteY7" fmla="*/ 1 h 1257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40755" h="1257301">
                  <a:moveTo>
                    <a:pt x="533895" y="0"/>
                  </a:moveTo>
                  <a:lnTo>
                    <a:pt x="1340755" y="0"/>
                  </a:lnTo>
                  <a:lnTo>
                    <a:pt x="1340755" y="1"/>
                  </a:lnTo>
                  <a:cubicBezTo>
                    <a:pt x="1340755" y="694389"/>
                    <a:pt x="777843" y="1257301"/>
                    <a:pt x="83455" y="1257301"/>
                  </a:cubicBezTo>
                  <a:lnTo>
                    <a:pt x="0" y="1253087"/>
                  </a:lnTo>
                  <a:lnTo>
                    <a:pt x="0" y="442028"/>
                  </a:lnTo>
                  <a:lnTo>
                    <a:pt x="83455" y="450441"/>
                  </a:lnTo>
                  <a:cubicBezTo>
                    <a:pt x="332226" y="450441"/>
                    <a:pt x="533895" y="248772"/>
                    <a:pt x="533895" y="1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4" name="Freeform: Shape 38">
              <a:extLst>
                <a:ext uri="{FF2B5EF4-FFF2-40B4-BE49-F238E27FC236}">
                  <a16:creationId xmlns:a16="http://schemas.microsoft.com/office/drawing/2014/main" id="{6A751754-B16F-480E-B9DE-D915B17F25DC}"/>
                </a:ext>
              </a:extLst>
            </p:cNvPr>
            <p:cNvSpPr/>
            <p:nvPr/>
          </p:nvSpPr>
          <p:spPr>
            <a:xfrm rot="8013348">
              <a:off x="4615539" y="2761153"/>
              <a:ext cx="1340755" cy="1257301"/>
            </a:xfrm>
            <a:custGeom>
              <a:avLst/>
              <a:gdLst>
                <a:gd name="connsiteX0" fmla="*/ 533895 w 1340755"/>
                <a:gd name="connsiteY0" fmla="*/ 0 h 1257301"/>
                <a:gd name="connsiteX1" fmla="*/ 1340755 w 1340755"/>
                <a:gd name="connsiteY1" fmla="*/ 0 h 1257301"/>
                <a:gd name="connsiteX2" fmla="*/ 1340755 w 1340755"/>
                <a:gd name="connsiteY2" fmla="*/ 1 h 1257301"/>
                <a:gd name="connsiteX3" fmla="*/ 83455 w 1340755"/>
                <a:gd name="connsiteY3" fmla="*/ 1257301 h 1257301"/>
                <a:gd name="connsiteX4" fmla="*/ 0 w 1340755"/>
                <a:gd name="connsiteY4" fmla="*/ 1253087 h 1257301"/>
                <a:gd name="connsiteX5" fmla="*/ 0 w 1340755"/>
                <a:gd name="connsiteY5" fmla="*/ 442028 h 1257301"/>
                <a:gd name="connsiteX6" fmla="*/ 83455 w 1340755"/>
                <a:gd name="connsiteY6" fmla="*/ 450441 h 1257301"/>
                <a:gd name="connsiteX7" fmla="*/ 533895 w 1340755"/>
                <a:gd name="connsiteY7" fmla="*/ 1 h 1257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40755" h="1257301">
                  <a:moveTo>
                    <a:pt x="533895" y="0"/>
                  </a:moveTo>
                  <a:lnTo>
                    <a:pt x="1340755" y="0"/>
                  </a:lnTo>
                  <a:lnTo>
                    <a:pt x="1340755" y="1"/>
                  </a:lnTo>
                  <a:cubicBezTo>
                    <a:pt x="1340755" y="694389"/>
                    <a:pt x="777843" y="1257301"/>
                    <a:pt x="83455" y="1257301"/>
                  </a:cubicBezTo>
                  <a:lnTo>
                    <a:pt x="0" y="1253087"/>
                  </a:lnTo>
                  <a:lnTo>
                    <a:pt x="0" y="442028"/>
                  </a:lnTo>
                  <a:lnTo>
                    <a:pt x="83455" y="450441"/>
                  </a:lnTo>
                  <a:cubicBezTo>
                    <a:pt x="332226" y="450441"/>
                    <a:pt x="533895" y="248772"/>
                    <a:pt x="533895" y="1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5" name="Freeform: Shape 39">
              <a:extLst>
                <a:ext uri="{FF2B5EF4-FFF2-40B4-BE49-F238E27FC236}">
                  <a16:creationId xmlns:a16="http://schemas.microsoft.com/office/drawing/2014/main" id="{AD27C204-1BCC-4E35-BC23-B78064C77F71}"/>
                </a:ext>
              </a:extLst>
            </p:cNvPr>
            <p:cNvSpPr/>
            <p:nvPr/>
          </p:nvSpPr>
          <p:spPr>
            <a:xfrm>
              <a:off x="5920918" y="2338381"/>
              <a:ext cx="321206" cy="264840"/>
            </a:xfrm>
            <a:custGeom>
              <a:avLst/>
              <a:gdLst>
                <a:gd name="connsiteX0" fmla="*/ 321206 w 321206"/>
                <a:gd name="connsiteY0" fmla="*/ 0 h 264840"/>
                <a:gd name="connsiteX1" fmla="*/ 321206 w 321206"/>
                <a:gd name="connsiteY1" fmla="*/ 239164 h 264840"/>
                <a:gd name="connsiteX2" fmla="*/ 252137 w 321206"/>
                <a:gd name="connsiteY2" fmla="*/ 242652 h 264840"/>
                <a:gd name="connsiteX3" fmla="*/ 139796 w 321206"/>
                <a:gd name="connsiteY3" fmla="*/ 264840 h 264840"/>
                <a:gd name="connsiteX4" fmla="*/ 0 w 321206"/>
                <a:gd name="connsiteY4" fmla="*/ 55744 h 264840"/>
                <a:gd name="connsiteX5" fmla="*/ 40046 w 321206"/>
                <a:gd name="connsiteY5" fmla="*/ 41783 h 264840"/>
                <a:gd name="connsiteX6" fmla="*/ 227685 w 321206"/>
                <a:gd name="connsiteY6" fmla="*/ 4723 h 264840"/>
                <a:gd name="connsiteX7" fmla="*/ 321206 w 321206"/>
                <a:gd name="connsiteY7" fmla="*/ 0 h 2648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21206" h="264840">
                  <a:moveTo>
                    <a:pt x="321206" y="0"/>
                  </a:moveTo>
                  <a:lnTo>
                    <a:pt x="321206" y="239164"/>
                  </a:lnTo>
                  <a:lnTo>
                    <a:pt x="252137" y="242652"/>
                  </a:lnTo>
                  <a:lnTo>
                    <a:pt x="139796" y="264840"/>
                  </a:lnTo>
                  <a:lnTo>
                    <a:pt x="0" y="55744"/>
                  </a:lnTo>
                  <a:lnTo>
                    <a:pt x="40046" y="41783"/>
                  </a:lnTo>
                  <a:cubicBezTo>
                    <a:pt x="100445" y="23816"/>
                    <a:pt x="163180" y="11274"/>
                    <a:pt x="227685" y="4723"/>
                  </a:cubicBezTo>
                  <a:lnTo>
                    <a:pt x="321206" y="0"/>
                  </a:lnTo>
                  <a:close/>
                </a:path>
              </a:pathLst>
            </a:custGeom>
            <a:solidFill>
              <a:schemeClr val="bg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6" name="Freeform: Shape 40">
              <a:extLst>
                <a:ext uri="{FF2B5EF4-FFF2-40B4-BE49-F238E27FC236}">
                  <a16:creationId xmlns:a16="http://schemas.microsoft.com/office/drawing/2014/main" id="{0006838A-4448-4081-9234-BE893F332111}"/>
                </a:ext>
              </a:extLst>
            </p:cNvPr>
            <p:cNvSpPr/>
            <p:nvPr/>
          </p:nvSpPr>
          <p:spPr>
            <a:xfrm>
              <a:off x="5229859" y="2433132"/>
              <a:ext cx="730384" cy="928066"/>
            </a:xfrm>
            <a:custGeom>
              <a:avLst/>
              <a:gdLst>
                <a:gd name="connsiteX0" fmla="*/ 594012 w 730384"/>
                <a:gd name="connsiteY0" fmla="*/ 0 h 928066"/>
                <a:gd name="connsiteX1" fmla="*/ 730384 w 730384"/>
                <a:gd name="connsiteY1" fmla="*/ 203976 h 928066"/>
                <a:gd name="connsiteX2" fmla="*/ 666363 w 730384"/>
                <a:gd name="connsiteY2" fmla="*/ 229645 h 928066"/>
                <a:gd name="connsiteX3" fmla="*/ 239163 w 730384"/>
                <a:gd name="connsiteY3" fmla="*/ 928066 h 928066"/>
                <a:gd name="connsiteX4" fmla="*/ 0 w 730384"/>
                <a:gd name="connsiteY4" fmla="*/ 928066 h 928066"/>
                <a:gd name="connsiteX5" fmla="*/ 557484 w 730384"/>
                <a:gd name="connsiteY5" fmla="*/ 16645 h 928066"/>
                <a:gd name="connsiteX6" fmla="*/ 594012 w 730384"/>
                <a:gd name="connsiteY6" fmla="*/ 0 h 9280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30384" h="928066">
                  <a:moveTo>
                    <a:pt x="594012" y="0"/>
                  </a:moveTo>
                  <a:lnTo>
                    <a:pt x="730384" y="203976"/>
                  </a:lnTo>
                  <a:lnTo>
                    <a:pt x="666363" y="229645"/>
                  </a:lnTo>
                  <a:cubicBezTo>
                    <a:pt x="412745" y="359548"/>
                    <a:pt x="239163" y="623536"/>
                    <a:pt x="239163" y="928066"/>
                  </a:cubicBezTo>
                  <a:lnTo>
                    <a:pt x="0" y="928066"/>
                  </a:lnTo>
                  <a:cubicBezTo>
                    <a:pt x="0" y="530663"/>
                    <a:pt x="226518" y="186166"/>
                    <a:pt x="557484" y="16645"/>
                  </a:cubicBezTo>
                  <a:lnTo>
                    <a:pt x="594012" y="0"/>
                  </a:lnTo>
                  <a:close/>
                </a:path>
              </a:pathLst>
            </a:custGeom>
            <a:solidFill>
              <a:schemeClr val="bg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7" name="Oval 41">
              <a:extLst>
                <a:ext uri="{FF2B5EF4-FFF2-40B4-BE49-F238E27FC236}">
                  <a16:creationId xmlns:a16="http://schemas.microsoft.com/office/drawing/2014/main" id="{C571421E-67A5-4392-A768-EB7EB19C6A6D}"/>
                </a:ext>
              </a:extLst>
            </p:cNvPr>
            <p:cNvSpPr/>
            <p:nvPr/>
          </p:nvSpPr>
          <p:spPr>
            <a:xfrm>
              <a:off x="4754574" y="2244252"/>
              <a:ext cx="1540745" cy="1486647"/>
            </a:xfrm>
            <a:prstGeom prst="ellipse">
              <a:avLst/>
            </a:prstGeom>
            <a:gradFill flip="none" rotWithShape="1">
              <a:gsLst>
                <a:gs pos="77000">
                  <a:srgbClr val="EEEEEE">
                    <a:alpha val="0"/>
                  </a:srgbClr>
                </a:gs>
                <a:gs pos="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8" name="Freeform: Shape 42">
              <a:extLst>
                <a:ext uri="{FF2B5EF4-FFF2-40B4-BE49-F238E27FC236}">
                  <a16:creationId xmlns:a16="http://schemas.microsoft.com/office/drawing/2014/main" id="{76746168-B329-43DC-A886-9C4DF289EB2D}"/>
                </a:ext>
              </a:extLst>
            </p:cNvPr>
            <p:cNvSpPr/>
            <p:nvPr/>
          </p:nvSpPr>
          <p:spPr>
            <a:xfrm>
              <a:off x="4999652" y="2150628"/>
              <a:ext cx="1537489" cy="1278373"/>
            </a:xfrm>
            <a:custGeom>
              <a:avLst/>
              <a:gdLst>
                <a:gd name="connsiteX0" fmla="*/ 1210571 w 1537489"/>
                <a:gd name="connsiteY0" fmla="*/ 0 h 1278373"/>
                <a:gd name="connsiteX1" fmla="*/ 1454544 w 1537489"/>
                <a:gd name="connsiteY1" fmla="*/ 24595 h 1278373"/>
                <a:gd name="connsiteX2" fmla="*/ 1537489 w 1537489"/>
                <a:gd name="connsiteY2" fmla="*/ 45922 h 1278373"/>
                <a:gd name="connsiteX3" fmla="*/ 1537489 w 1537489"/>
                <a:gd name="connsiteY3" fmla="*/ 150190 h 1278373"/>
                <a:gd name="connsiteX4" fmla="*/ 1434172 w 1537489"/>
                <a:gd name="connsiteY4" fmla="*/ 123624 h 1278373"/>
                <a:gd name="connsiteX5" fmla="*/ 1210571 w 1537489"/>
                <a:gd name="connsiteY5" fmla="*/ 101083 h 1278373"/>
                <a:gd name="connsiteX6" fmla="*/ 101083 w 1537489"/>
                <a:gd name="connsiteY6" fmla="*/ 1210571 h 1278373"/>
                <a:gd name="connsiteX7" fmla="*/ 104507 w 1537489"/>
                <a:gd name="connsiteY7" fmla="*/ 1278373 h 1278373"/>
                <a:gd name="connsiteX8" fmla="*/ 3424 w 1537489"/>
                <a:gd name="connsiteY8" fmla="*/ 1278373 h 1278373"/>
                <a:gd name="connsiteX9" fmla="*/ 0 w 1537489"/>
                <a:gd name="connsiteY9" fmla="*/ 1210571 h 1278373"/>
                <a:gd name="connsiteX10" fmla="*/ 1210571 w 1537489"/>
                <a:gd name="connsiteY10" fmla="*/ 0 h 1278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37489" h="1278373">
                  <a:moveTo>
                    <a:pt x="1210571" y="0"/>
                  </a:moveTo>
                  <a:cubicBezTo>
                    <a:pt x="1294144" y="0"/>
                    <a:pt x="1375738" y="8469"/>
                    <a:pt x="1454544" y="24595"/>
                  </a:cubicBezTo>
                  <a:lnTo>
                    <a:pt x="1537489" y="45922"/>
                  </a:lnTo>
                  <a:lnTo>
                    <a:pt x="1537489" y="150190"/>
                  </a:lnTo>
                  <a:lnTo>
                    <a:pt x="1434172" y="123624"/>
                  </a:lnTo>
                  <a:cubicBezTo>
                    <a:pt x="1361947" y="108845"/>
                    <a:pt x="1287165" y="101083"/>
                    <a:pt x="1210571" y="101083"/>
                  </a:cubicBezTo>
                  <a:cubicBezTo>
                    <a:pt x="597818" y="101083"/>
                    <a:pt x="101083" y="597818"/>
                    <a:pt x="101083" y="1210571"/>
                  </a:cubicBezTo>
                  <a:lnTo>
                    <a:pt x="104507" y="1278373"/>
                  </a:lnTo>
                  <a:lnTo>
                    <a:pt x="3424" y="1278373"/>
                  </a:lnTo>
                  <a:lnTo>
                    <a:pt x="0" y="1210571"/>
                  </a:lnTo>
                  <a:cubicBezTo>
                    <a:pt x="0" y="541991"/>
                    <a:pt x="541991" y="0"/>
                    <a:pt x="1210571" y="0"/>
                  </a:cubicBezTo>
                  <a:close/>
                </a:path>
              </a:pathLst>
            </a:custGeom>
            <a:solidFill>
              <a:schemeClr val="bg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49" name="Group 33">
            <a:extLst>
              <a:ext uri="{FF2B5EF4-FFF2-40B4-BE49-F238E27FC236}">
                <a16:creationId xmlns:a16="http://schemas.microsoft.com/office/drawing/2014/main" id="{C7A2D35F-0594-4C1E-98D5-4D2C6BD2D728}"/>
              </a:ext>
            </a:extLst>
          </p:cNvPr>
          <p:cNvGrpSpPr/>
          <p:nvPr/>
        </p:nvGrpSpPr>
        <p:grpSpPr>
          <a:xfrm>
            <a:off x="5029087" y="1738519"/>
            <a:ext cx="693557" cy="557576"/>
            <a:chOff x="4657266" y="2132503"/>
            <a:chExt cx="3540235" cy="3306115"/>
          </a:xfrm>
        </p:grpSpPr>
        <p:sp>
          <p:nvSpPr>
            <p:cNvPr id="250" name="Oval 34">
              <a:extLst>
                <a:ext uri="{FF2B5EF4-FFF2-40B4-BE49-F238E27FC236}">
                  <a16:creationId xmlns:a16="http://schemas.microsoft.com/office/drawing/2014/main" id="{6AD979FF-9413-4315-9990-847B86F5E452}"/>
                </a:ext>
              </a:extLst>
            </p:cNvPr>
            <p:cNvSpPr/>
            <p:nvPr/>
          </p:nvSpPr>
          <p:spPr>
            <a:xfrm>
              <a:off x="5563567" y="2897165"/>
              <a:ext cx="2633934" cy="2541453"/>
            </a:xfrm>
            <a:prstGeom prst="ellipse">
              <a:avLst/>
            </a:prstGeom>
            <a:gradFill flip="none" rotWithShape="1">
              <a:gsLst>
                <a:gs pos="77000">
                  <a:srgbClr val="EEEEEE">
                    <a:alpha val="0"/>
                  </a:srgbClr>
                </a:gs>
                <a:gs pos="0">
                  <a:schemeClr val="tx1">
                    <a:alpha val="69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1" name="Oval 35">
              <a:extLst>
                <a:ext uri="{FF2B5EF4-FFF2-40B4-BE49-F238E27FC236}">
                  <a16:creationId xmlns:a16="http://schemas.microsoft.com/office/drawing/2014/main" id="{2274B5EB-1056-4E38-B1F4-1ADCC1639BFE}"/>
                </a:ext>
              </a:extLst>
            </p:cNvPr>
            <p:cNvSpPr/>
            <p:nvPr/>
          </p:nvSpPr>
          <p:spPr>
            <a:xfrm>
              <a:off x="4934203" y="2137240"/>
              <a:ext cx="2514600" cy="2514600"/>
            </a:xfrm>
            <a:prstGeom prst="ellipse">
              <a:avLst/>
            </a:prstGeom>
            <a:gradFill flip="none" rotWithShape="1">
              <a:gsLst>
                <a:gs pos="29000">
                  <a:srgbClr val="0066CC"/>
                </a:gs>
                <a:gs pos="51000">
                  <a:srgbClr val="0B0159"/>
                </a:gs>
                <a:gs pos="71000">
                  <a:srgbClr val="3100A9"/>
                </a:gs>
                <a:gs pos="86000">
                  <a:srgbClr val="33CCFF"/>
                </a:gs>
              </a:gsLst>
              <a:lin ang="162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552450" h="4953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2" name="Circle: Hollow 36">
              <a:extLst>
                <a:ext uri="{FF2B5EF4-FFF2-40B4-BE49-F238E27FC236}">
                  <a16:creationId xmlns:a16="http://schemas.microsoft.com/office/drawing/2014/main" id="{E177E3BA-2C85-41F7-BDD0-07AE2C2ED3BC}"/>
                </a:ext>
              </a:extLst>
            </p:cNvPr>
            <p:cNvSpPr/>
            <p:nvPr/>
          </p:nvSpPr>
          <p:spPr>
            <a:xfrm>
              <a:off x="4920625" y="2132503"/>
              <a:ext cx="2514600" cy="2514600"/>
            </a:xfrm>
            <a:prstGeom prst="donut">
              <a:avLst>
                <a:gd name="adj" fmla="val 11685"/>
              </a:avLst>
            </a:prstGeom>
            <a:solidFill>
              <a:schemeClr val="bg1">
                <a:alpha val="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3" name="Freeform: Shape 37">
              <a:extLst>
                <a:ext uri="{FF2B5EF4-FFF2-40B4-BE49-F238E27FC236}">
                  <a16:creationId xmlns:a16="http://schemas.microsoft.com/office/drawing/2014/main" id="{01225046-CB7A-41B5-B903-E8C1DEC78454}"/>
                </a:ext>
              </a:extLst>
            </p:cNvPr>
            <p:cNvSpPr/>
            <p:nvPr/>
          </p:nvSpPr>
          <p:spPr>
            <a:xfrm rot="19269039">
              <a:off x="6342048" y="2902472"/>
              <a:ext cx="1340755" cy="1257301"/>
            </a:xfrm>
            <a:custGeom>
              <a:avLst/>
              <a:gdLst>
                <a:gd name="connsiteX0" fmla="*/ 533895 w 1340755"/>
                <a:gd name="connsiteY0" fmla="*/ 0 h 1257301"/>
                <a:gd name="connsiteX1" fmla="*/ 1340755 w 1340755"/>
                <a:gd name="connsiteY1" fmla="*/ 0 h 1257301"/>
                <a:gd name="connsiteX2" fmla="*/ 1340755 w 1340755"/>
                <a:gd name="connsiteY2" fmla="*/ 1 h 1257301"/>
                <a:gd name="connsiteX3" fmla="*/ 83455 w 1340755"/>
                <a:gd name="connsiteY3" fmla="*/ 1257301 h 1257301"/>
                <a:gd name="connsiteX4" fmla="*/ 0 w 1340755"/>
                <a:gd name="connsiteY4" fmla="*/ 1253087 h 1257301"/>
                <a:gd name="connsiteX5" fmla="*/ 0 w 1340755"/>
                <a:gd name="connsiteY5" fmla="*/ 442028 h 1257301"/>
                <a:gd name="connsiteX6" fmla="*/ 83455 w 1340755"/>
                <a:gd name="connsiteY6" fmla="*/ 450441 h 1257301"/>
                <a:gd name="connsiteX7" fmla="*/ 533895 w 1340755"/>
                <a:gd name="connsiteY7" fmla="*/ 1 h 1257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40755" h="1257301">
                  <a:moveTo>
                    <a:pt x="533895" y="0"/>
                  </a:moveTo>
                  <a:lnTo>
                    <a:pt x="1340755" y="0"/>
                  </a:lnTo>
                  <a:lnTo>
                    <a:pt x="1340755" y="1"/>
                  </a:lnTo>
                  <a:cubicBezTo>
                    <a:pt x="1340755" y="694389"/>
                    <a:pt x="777843" y="1257301"/>
                    <a:pt x="83455" y="1257301"/>
                  </a:cubicBezTo>
                  <a:lnTo>
                    <a:pt x="0" y="1253087"/>
                  </a:lnTo>
                  <a:lnTo>
                    <a:pt x="0" y="442028"/>
                  </a:lnTo>
                  <a:lnTo>
                    <a:pt x="83455" y="450441"/>
                  </a:lnTo>
                  <a:cubicBezTo>
                    <a:pt x="332226" y="450441"/>
                    <a:pt x="533895" y="248772"/>
                    <a:pt x="533895" y="1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4" name="Freeform: Shape 38">
              <a:extLst>
                <a:ext uri="{FF2B5EF4-FFF2-40B4-BE49-F238E27FC236}">
                  <a16:creationId xmlns:a16="http://schemas.microsoft.com/office/drawing/2014/main" id="{AE5BFEC4-58AF-4A94-AAEA-F50DA2EDC59A}"/>
                </a:ext>
              </a:extLst>
            </p:cNvPr>
            <p:cNvSpPr/>
            <p:nvPr/>
          </p:nvSpPr>
          <p:spPr>
            <a:xfrm rot="8013348">
              <a:off x="4615539" y="2761153"/>
              <a:ext cx="1340755" cy="1257301"/>
            </a:xfrm>
            <a:custGeom>
              <a:avLst/>
              <a:gdLst>
                <a:gd name="connsiteX0" fmla="*/ 533895 w 1340755"/>
                <a:gd name="connsiteY0" fmla="*/ 0 h 1257301"/>
                <a:gd name="connsiteX1" fmla="*/ 1340755 w 1340755"/>
                <a:gd name="connsiteY1" fmla="*/ 0 h 1257301"/>
                <a:gd name="connsiteX2" fmla="*/ 1340755 w 1340755"/>
                <a:gd name="connsiteY2" fmla="*/ 1 h 1257301"/>
                <a:gd name="connsiteX3" fmla="*/ 83455 w 1340755"/>
                <a:gd name="connsiteY3" fmla="*/ 1257301 h 1257301"/>
                <a:gd name="connsiteX4" fmla="*/ 0 w 1340755"/>
                <a:gd name="connsiteY4" fmla="*/ 1253087 h 1257301"/>
                <a:gd name="connsiteX5" fmla="*/ 0 w 1340755"/>
                <a:gd name="connsiteY5" fmla="*/ 442028 h 1257301"/>
                <a:gd name="connsiteX6" fmla="*/ 83455 w 1340755"/>
                <a:gd name="connsiteY6" fmla="*/ 450441 h 1257301"/>
                <a:gd name="connsiteX7" fmla="*/ 533895 w 1340755"/>
                <a:gd name="connsiteY7" fmla="*/ 1 h 1257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40755" h="1257301">
                  <a:moveTo>
                    <a:pt x="533895" y="0"/>
                  </a:moveTo>
                  <a:lnTo>
                    <a:pt x="1340755" y="0"/>
                  </a:lnTo>
                  <a:lnTo>
                    <a:pt x="1340755" y="1"/>
                  </a:lnTo>
                  <a:cubicBezTo>
                    <a:pt x="1340755" y="694389"/>
                    <a:pt x="777843" y="1257301"/>
                    <a:pt x="83455" y="1257301"/>
                  </a:cubicBezTo>
                  <a:lnTo>
                    <a:pt x="0" y="1253087"/>
                  </a:lnTo>
                  <a:lnTo>
                    <a:pt x="0" y="442028"/>
                  </a:lnTo>
                  <a:lnTo>
                    <a:pt x="83455" y="450441"/>
                  </a:lnTo>
                  <a:cubicBezTo>
                    <a:pt x="332226" y="450441"/>
                    <a:pt x="533895" y="248772"/>
                    <a:pt x="533895" y="1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5" name="Freeform: Shape 39">
              <a:extLst>
                <a:ext uri="{FF2B5EF4-FFF2-40B4-BE49-F238E27FC236}">
                  <a16:creationId xmlns:a16="http://schemas.microsoft.com/office/drawing/2014/main" id="{A0CFF2D6-E818-4D43-97C7-5A2B2FAC1786}"/>
                </a:ext>
              </a:extLst>
            </p:cNvPr>
            <p:cNvSpPr/>
            <p:nvPr/>
          </p:nvSpPr>
          <p:spPr>
            <a:xfrm>
              <a:off x="5920918" y="2338381"/>
              <a:ext cx="321206" cy="264840"/>
            </a:xfrm>
            <a:custGeom>
              <a:avLst/>
              <a:gdLst>
                <a:gd name="connsiteX0" fmla="*/ 321206 w 321206"/>
                <a:gd name="connsiteY0" fmla="*/ 0 h 264840"/>
                <a:gd name="connsiteX1" fmla="*/ 321206 w 321206"/>
                <a:gd name="connsiteY1" fmla="*/ 239164 h 264840"/>
                <a:gd name="connsiteX2" fmla="*/ 252137 w 321206"/>
                <a:gd name="connsiteY2" fmla="*/ 242652 h 264840"/>
                <a:gd name="connsiteX3" fmla="*/ 139796 w 321206"/>
                <a:gd name="connsiteY3" fmla="*/ 264840 h 264840"/>
                <a:gd name="connsiteX4" fmla="*/ 0 w 321206"/>
                <a:gd name="connsiteY4" fmla="*/ 55744 h 264840"/>
                <a:gd name="connsiteX5" fmla="*/ 40046 w 321206"/>
                <a:gd name="connsiteY5" fmla="*/ 41783 h 264840"/>
                <a:gd name="connsiteX6" fmla="*/ 227685 w 321206"/>
                <a:gd name="connsiteY6" fmla="*/ 4723 h 264840"/>
                <a:gd name="connsiteX7" fmla="*/ 321206 w 321206"/>
                <a:gd name="connsiteY7" fmla="*/ 0 h 2648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21206" h="264840">
                  <a:moveTo>
                    <a:pt x="321206" y="0"/>
                  </a:moveTo>
                  <a:lnTo>
                    <a:pt x="321206" y="239164"/>
                  </a:lnTo>
                  <a:lnTo>
                    <a:pt x="252137" y="242652"/>
                  </a:lnTo>
                  <a:lnTo>
                    <a:pt x="139796" y="264840"/>
                  </a:lnTo>
                  <a:lnTo>
                    <a:pt x="0" y="55744"/>
                  </a:lnTo>
                  <a:lnTo>
                    <a:pt x="40046" y="41783"/>
                  </a:lnTo>
                  <a:cubicBezTo>
                    <a:pt x="100445" y="23816"/>
                    <a:pt x="163180" y="11274"/>
                    <a:pt x="227685" y="4723"/>
                  </a:cubicBezTo>
                  <a:lnTo>
                    <a:pt x="321206" y="0"/>
                  </a:lnTo>
                  <a:close/>
                </a:path>
              </a:pathLst>
            </a:custGeom>
            <a:solidFill>
              <a:schemeClr val="bg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6" name="Freeform: Shape 40">
              <a:extLst>
                <a:ext uri="{FF2B5EF4-FFF2-40B4-BE49-F238E27FC236}">
                  <a16:creationId xmlns:a16="http://schemas.microsoft.com/office/drawing/2014/main" id="{2ADB956E-A8B1-458E-9E33-BC6DF63E5EEB}"/>
                </a:ext>
              </a:extLst>
            </p:cNvPr>
            <p:cNvSpPr/>
            <p:nvPr/>
          </p:nvSpPr>
          <p:spPr>
            <a:xfrm>
              <a:off x="5229859" y="2433132"/>
              <a:ext cx="730384" cy="928066"/>
            </a:xfrm>
            <a:custGeom>
              <a:avLst/>
              <a:gdLst>
                <a:gd name="connsiteX0" fmla="*/ 594012 w 730384"/>
                <a:gd name="connsiteY0" fmla="*/ 0 h 928066"/>
                <a:gd name="connsiteX1" fmla="*/ 730384 w 730384"/>
                <a:gd name="connsiteY1" fmla="*/ 203976 h 928066"/>
                <a:gd name="connsiteX2" fmla="*/ 666363 w 730384"/>
                <a:gd name="connsiteY2" fmla="*/ 229645 h 928066"/>
                <a:gd name="connsiteX3" fmla="*/ 239163 w 730384"/>
                <a:gd name="connsiteY3" fmla="*/ 928066 h 928066"/>
                <a:gd name="connsiteX4" fmla="*/ 0 w 730384"/>
                <a:gd name="connsiteY4" fmla="*/ 928066 h 928066"/>
                <a:gd name="connsiteX5" fmla="*/ 557484 w 730384"/>
                <a:gd name="connsiteY5" fmla="*/ 16645 h 928066"/>
                <a:gd name="connsiteX6" fmla="*/ 594012 w 730384"/>
                <a:gd name="connsiteY6" fmla="*/ 0 h 9280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30384" h="928066">
                  <a:moveTo>
                    <a:pt x="594012" y="0"/>
                  </a:moveTo>
                  <a:lnTo>
                    <a:pt x="730384" y="203976"/>
                  </a:lnTo>
                  <a:lnTo>
                    <a:pt x="666363" y="229645"/>
                  </a:lnTo>
                  <a:cubicBezTo>
                    <a:pt x="412745" y="359548"/>
                    <a:pt x="239163" y="623536"/>
                    <a:pt x="239163" y="928066"/>
                  </a:cubicBezTo>
                  <a:lnTo>
                    <a:pt x="0" y="928066"/>
                  </a:lnTo>
                  <a:cubicBezTo>
                    <a:pt x="0" y="530663"/>
                    <a:pt x="226518" y="186166"/>
                    <a:pt x="557484" y="16645"/>
                  </a:cubicBezTo>
                  <a:lnTo>
                    <a:pt x="594012" y="0"/>
                  </a:lnTo>
                  <a:close/>
                </a:path>
              </a:pathLst>
            </a:custGeom>
            <a:solidFill>
              <a:schemeClr val="bg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7" name="Oval 41">
              <a:extLst>
                <a:ext uri="{FF2B5EF4-FFF2-40B4-BE49-F238E27FC236}">
                  <a16:creationId xmlns:a16="http://schemas.microsoft.com/office/drawing/2014/main" id="{643F5477-8710-426A-8F3D-D7C89C8E0790}"/>
                </a:ext>
              </a:extLst>
            </p:cNvPr>
            <p:cNvSpPr/>
            <p:nvPr/>
          </p:nvSpPr>
          <p:spPr>
            <a:xfrm>
              <a:off x="4754574" y="2244252"/>
              <a:ext cx="1540745" cy="1486647"/>
            </a:xfrm>
            <a:prstGeom prst="ellipse">
              <a:avLst/>
            </a:prstGeom>
            <a:gradFill flip="none" rotWithShape="1">
              <a:gsLst>
                <a:gs pos="77000">
                  <a:srgbClr val="EEEEEE">
                    <a:alpha val="0"/>
                  </a:srgbClr>
                </a:gs>
                <a:gs pos="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8" name="Freeform: Shape 42">
              <a:extLst>
                <a:ext uri="{FF2B5EF4-FFF2-40B4-BE49-F238E27FC236}">
                  <a16:creationId xmlns:a16="http://schemas.microsoft.com/office/drawing/2014/main" id="{D43675B2-B42A-49E6-BC02-F2DEF2A95468}"/>
                </a:ext>
              </a:extLst>
            </p:cNvPr>
            <p:cNvSpPr/>
            <p:nvPr/>
          </p:nvSpPr>
          <p:spPr>
            <a:xfrm>
              <a:off x="4999652" y="2150628"/>
              <a:ext cx="1537489" cy="1278373"/>
            </a:xfrm>
            <a:custGeom>
              <a:avLst/>
              <a:gdLst>
                <a:gd name="connsiteX0" fmla="*/ 1210571 w 1537489"/>
                <a:gd name="connsiteY0" fmla="*/ 0 h 1278373"/>
                <a:gd name="connsiteX1" fmla="*/ 1454544 w 1537489"/>
                <a:gd name="connsiteY1" fmla="*/ 24595 h 1278373"/>
                <a:gd name="connsiteX2" fmla="*/ 1537489 w 1537489"/>
                <a:gd name="connsiteY2" fmla="*/ 45922 h 1278373"/>
                <a:gd name="connsiteX3" fmla="*/ 1537489 w 1537489"/>
                <a:gd name="connsiteY3" fmla="*/ 150190 h 1278373"/>
                <a:gd name="connsiteX4" fmla="*/ 1434172 w 1537489"/>
                <a:gd name="connsiteY4" fmla="*/ 123624 h 1278373"/>
                <a:gd name="connsiteX5" fmla="*/ 1210571 w 1537489"/>
                <a:gd name="connsiteY5" fmla="*/ 101083 h 1278373"/>
                <a:gd name="connsiteX6" fmla="*/ 101083 w 1537489"/>
                <a:gd name="connsiteY6" fmla="*/ 1210571 h 1278373"/>
                <a:gd name="connsiteX7" fmla="*/ 104507 w 1537489"/>
                <a:gd name="connsiteY7" fmla="*/ 1278373 h 1278373"/>
                <a:gd name="connsiteX8" fmla="*/ 3424 w 1537489"/>
                <a:gd name="connsiteY8" fmla="*/ 1278373 h 1278373"/>
                <a:gd name="connsiteX9" fmla="*/ 0 w 1537489"/>
                <a:gd name="connsiteY9" fmla="*/ 1210571 h 1278373"/>
                <a:gd name="connsiteX10" fmla="*/ 1210571 w 1537489"/>
                <a:gd name="connsiteY10" fmla="*/ 0 h 1278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37489" h="1278373">
                  <a:moveTo>
                    <a:pt x="1210571" y="0"/>
                  </a:moveTo>
                  <a:cubicBezTo>
                    <a:pt x="1294144" y="0"/>
                    <a:pt x="1375738" y="8469"/>
                    <a:pt x="1454544" y="24595"/>
                  </a:cubicBezTo>
                  <a:lnTo>
                    <a:pt x="1537489" y="45922"/>
                  </a:lnTo>
                  <a:lnTo>
                    <a:pt x="1537489" y="150190"/>
                  </a:lnTo>
                  <a:lnTo>
                    <a:pt x="1434172" y="123624"/>
                  </a:lnTo>
                  <a:cubicBezTo>
                    <a:pt x="1361947" y="108845"/>
                    <a:pt x="1287165" y="101083"/>
                    <a:pt x="1210571" y="101083"/>
                  </a:cubicBezTo>
                  <a:cubicBezTo>
                    <a:pt x="597818" y="101083"/>
                    <a:pt x="101083" y="597818"/>
                    <a:pt x="101083" y="1210571"/>
                  </a:cubicBezTo>
                  <a:lnTo>
                    <a:pt x="104507" y="1278373"/>
                  </a:lnTo>
                  <a:lnTo>
                    <a:pt x="3424" y="1278373"/>
                  </a:lnTo>
                  <a:lnTo>
                    <a:pt x="0" y="1210571"/>
                  </a:lnTo>
                  <a:cubicBezTo>
                    <a:pt x="0" y="541991"/>
                    <a:pt x="541991" y="0"/>
                    <a:pt x="1210571" y="0"/>
                  </a:cubicBezTo>
                  <a:close/>
                </a:path>
              </a:pathLst>
            </a:custGeom>
            <a:solidFill>
              <a:schemeClr val="bg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59" name="Group 33">
            <a:extLst>
              <a:ext uri="{FF2B5EF4-FFF2-40B4-BE49-F238E27FC236}">
                <a16:creationId xmlns:a16="http://schemas.microsoft.com/office/drawing/2014/main" id="{75049EEC-4A89-4DCF-93D5-7971E37C8401}"/>
              </a:ext>
            </a:extLst>
          </p:cNvPr>
          <p:cNvGrpSpPr/>
          <p:nvPr/>
        </p:nvGrpSpPr>
        <p:grpSpPr>
          <a:xfrm>
            <a:off x="3201537" y="2879530"/>
            <a:ext cx="693557" cy="557576"/>
            <a:chOff x="4657266" y="2132503"/>
            <a:chExt cx="3540235" cy="3306115"/>
          </a:xfrm>
        </p:grpSpPr>
        <p:sp>
          <p:nvSpPr>
            <p:cNvPr id="260" name="Oval 34">
              <a:extLst>
                <a:ext uri="{FF2B5EF4-FFF2-40B4-BE49-F238E27FC236}">
                  <a16:creationId xmlns:a16="http://schemas.microsoft.com/office/drawing/2014/main" id="{D8250245-53F8-4D7E-B043-21369FFFD61A}"/>
                </a:ext>
              </a:extLst>
            </p:cNvPr>
            <p:cNvSpPr/>
            <p:nvPr/>
          </p:nvSpPr>
          <p:spPr>
            <a:xfrm>
              <a:off x="5563567" y="2897165"/>
              <a:ext cx="2633934" cy="2541453"/>
            </a:xfrm>
            <a:prstGeom prst="ellipse">
              <a:avLst/>
            </a:prstGeom>
            <a:gradFill flip="none" rotWithShape="1">
              <a:gsLst>
                <a:gs pos="77000">
                  <a:srgbClr val="EEEEEE">
                    <a:alpha val="0"/>
                  </a:srgbClr>
                </a:gs>
                <a:gs pos="0">
                  <a:schemeClr val="tx1">
                    <a:alpha val="69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1" name="Oval 35">
              <a:extLst>
                <a:ext uri="{FF2B5EF4-FFF2-40B4-BE49-F238E27FC236}">
                  <a16:creationId xmlns:a16="http://schemas.microsoft.com/office/drawing/2014/main" id="{314811B0-8875-4770-9100-FCDB3F8E8D88}"/>
                </a:ext>
              </a:extLst>
            </p:cNvPr>
            <p:cNvSpPr/>
            <p:nvPr/>
          </p:nvSpPr>
          <p:spPr>
            <a:xfrm>
              <a:off x="4934203" y="2137240"/>
              <a:ext cx="2514600" cy="2514600"/>
            </a:xfrm>
            <a:prstGeom prst="ellipse">
              <a:avLst/>
            </a:prstGeom>
            <a:gradFill flip="none" rotWithShape="1">
              <a:gsLst>
                <a:gs pos="29000">
                  <a:srgbClr val="0066CC"/>
                </a:gs>
                <a:gs pos="51000">
                  <a:srgbClr val="0B0159"/>
                </a:gs>
                <a:gs pos="71000">
                  <a:srgbClr val="3100A9"/>
                </a:gs>
                <a:gs pos="86000">
                  <a:srgbClr val="33CCFF"/>
                </a:gs>
              </a:gsLst>
              <a:lin ang="162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552450" h="4953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2" name="Circle: Hollow 36">
              <a:extLst>
                <a:ext uri="{FF2B5EF4-FFF2-40B4-BE49-F238E27FC236}">
                  <a16:creationId xmlns:a16="http://schemas.microsoft.com/office/drawing/2014/main" id="{A030F502-9B63-4FF2-B263-3A5B32C47D44}"/>
                </a:ext>
              </a:extLst>
            </p:cNvPr>
            <p:cNvSpPr/>
            <p:nvPr/>
          </p:nvSpPr>
          <p:spPr>
            <a:xfrm>
              <a:off x="4920625" y="2132503"/>
              <a:ext cx="2514600" cy="2514600"/>
            </a:xfrm>
            <a:prstGeom prst="donut">
              <a:avLst>
                <a:gd name="adj" fmla="val 11685"/>
              </a:avLst>
            </a:prstGeom>
            <a:solidFill>
              <a:schemeClr val="bg1">
                <a:alpha val="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3" name="Freeform: Shape 37">
              <a:extLst>
                <a:ext uri="{FF2B5EF4-FFF2-40B4-BE49-F238E27FC236}">
                  <a16:creationId xmlns:a16="http://schemas.microsoft.com/office/drawing/2014/main" id="{534E983B-ACCD-48B2-A665-DC4B6981C87A}"/>
                </a:ext>
              </a:extLst>
            </p:cNvPr>
            <p:cNvSpPr/>
            <p:nvPr/>
          </p:nvSpPr>
          <p:spPr>
            <a:xfrm rot="19269039">
              <a:off x="6342048" y="2902472"/>
              <a:ext cx="1340755" cy="1257301"/>
            </a:xfrm>
            <a:custGeom>
              <a:avLst/>
              <a:gdLst>
                <a:gd name="connsiteX0" fmla="*/ 533895 w 1340755"/>
                <a:gd name="connsiteY0" fmla="*/ 0 h 1257301"/>
                <a:gd name="connsiteX1" fmla="*/ 1340755 w 1340755"/>
                <a:gd name="connsiteY1" fmla="*/ 0 h 1257301"/>
                <a:gd name="connsiteX2" fmla="*/ 1340755 w 1340755"/>
                <a:gd name="connsiteY2" fmla="*/ 1 h 1257301"/>
                <a:gd name="connsiteX3" fmla="*/ 83455 w 1340755"/>
                <a:gd name="connsiteY3" fmla="*/ 1257301 h 1257301"/>
                <a:gd name="connsiteX4" fmla="*/ 0 w 1340755"/>
                <a:gd name="connsiteY4" fmla="*/ 1253087 h 1257301"/>
                <a:gd name="connsiteX5" fmla="*/ 0 w 1340755"/>
                <a:gd name="connsiteY5" fmla="*/ 442028 h 1257301"/>
                <a:gd name="connsiteX6" fmla="*/ 83455 w 1340755"/>
                <a:gd name="connsiteY6" fmla="*/ 450441 h 1257301"/>
                <a:gd name="connsiteX7" fmla="*/ 533895 w 1340755"/>
                <a:gd name="connsiteY7" fmla="*/ 1 h 1257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40755" h="1257301">
                  <a:moveTo>
                    <a:pt x="533895" y="0"/>
                  </a:moveTo>
                  <a:lnTo>
                    <a:pt x="1340755" y="0"/>
                  </a:lnTo>
                  <a:lnTo>
                    <a:pt x="1340755" y="1"/>
                  </a:lnTo>
                  <a:cubicBezTo>
                    <a:pt x="1340755" y="694389"/>
                    <a:pt x="777843" y="1257301"/>
                    <a:pt x="83455" y="1257301"/>
                  </a:cubicBezTo>
                  <a:lnTo>
                    <a:pt x="0" y="1253087"/>
                  </a:lnTo>
                  <a:lnTo>
                    <a:pt x="0" y="442028"/>
                  </a:lnTo>
                  <a:lnTo>
                    <a:pt x="83455" y="450441"/>
                  </a:lnTo>
                  <a:cubicBezTo>
                    <a:pt x="332226" y="450441"/>
                    <a:pt x="533895" y="248772"/>
                    <a:pt x="533895" y="1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4" name="Freeform: Shape 38">
              <a:extLst>
                <a:ext uri="{FF2B5EF4-FFF2-40B4-BE49-F238E27FC236}">
                  <a16:creationId xmlns:a16="http://schemas.microsoft.com/office/drawing/2014/main" id="{3C26C69C-6A2A-49CF-BE3F-33D1BDE04F86}"/>
                </a:ext>
              </a:extLst>
            </p:cNvPr>
            <p:cNvSpPr/>
            <p:nvPr/>
          </p:nvSpPr>
          <p:spPr>
            <a:xfrm rot="8013348">
              <a:off x="4615539" y="2761153"/>
              <a:ext cx="1340755" cy="1257301"/>
            </a:xfrm>
            <a:custGeom>
              <a:avLst/>
              <a:gdLst>
                <a:gd name="connsiteX0" fmla="*/ 533895 w 1340755"/>
                <a:gd name="connsiteY0" fmla="*/ 0 h 1257301"/>
                <a:gd name="connsiteX1" fmla="*/ 1340755 w 1340755"/>
                <a:gd name="connsiteY1" fmla="*/ 0 h 1257301"/>
                <a:gd name="connsiteX2" fmla="*/ 1340755 w 1340755"/>
                <a:gd name="connsiteY2" fmla="*/ 1 h 1257301"/>
                <a:gd name="connsiteX3" fmla="*/ 83455 w 1340755"/>
                <a:gd name="connsiteY3" fmla="*/ 1257301 h 1257301"/>
                <a:gd name="connsiteX4" fmla="*/ 0 w 1340755"/>
                <a:gd name="connsiteY4" fmla="*/ 1253087 h 1257301"/>
                <a:gd name="connsiteX5" fmla="*/ 0 w 1340755"/>
                <a:gd name="connsiteY5" fmla="*/ 442028 h 1257301"/>
                <a:gd name="connsiteX6" fmla="*/ 83455 w 1340755"/>
                <a:gd name="connsiteY6" fmla="*/ 450441 h 1257301"/>
                <a:gd name="connsiteX7" fmla="*/ 533895 w 1340755"/>
                <a:gd name="connsiteY7" fmla="*/ 1 h 1257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40755" h="1257301">
                  <a:moveTo>
                    <a:pt x="533895" y="0"/>
                  </a:moveTo>
                  <a:lnTo>
                    <a:pt x="1340755" y="0"/>
                  </a:lnTo>
                  <a:lnTo>
                    <a:pt x="1340755" y="1"/>
                  </a:lnTo>
                  <a:cubicBezTo>
                    <a:pt x="1340755" y="694389"/>
                    <a:pt x="777843" y="1257301"/>
                    <a:pt x="83455" y="1257301"/>
                  </a:cubicBezTo>
                  <a:lnTo>
                    <a:pt x="0" y="1253087"/>
                  </a:lnTo>
                  <a:lnTo>
                    <a:pt x="0" y="442028"/>
                  </a:lnTo>
                  <a:lnTo>
                    <a:pt x="83455" y="450441"/>
                  </a:lnTo>
                  <a:cubicBezTo>
                    <a:pt x="332226" y="450441"/>
                    <a:pt x="533895" y="248772"/>
                    <a:pt x="533895" y="1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5" name="Freeform: Shape 39">
              <a:extLst>
                <a:ext uri="{FF2B5EF4-FFF2-40B4-BE49-F238E27FC236}">
                  <a16:creationId xmlns:a16="http://schemas.microsoft.com/office/drawing/2014/main" id="{18055A46-EAFB-4B5C-B402-98719A1FB613}"/>
                </a:ext>
              </a:extLst>
            </p:cNvPr>
            <p:cNvSpPr/>
            <p:nvPr/>
          </p:nvSpPr>
          <p:spPr>
            <a:xfrm>
              <a:off x="5920918" y="2338381"/>
              <a:ext cx="321206" cy="264840"/>
            </a:xfrm>
            <a:custGeom>
              <a:avLst/>
              <a:gdLst>
                <a:gd name="connsiteX0" fmla="*/ 321206 w 321206"/>
                <a:gd name="connsiteY0" fmla="*/ 0 h 264840"/>
                <a:gd name="connsiteX1" fmla="*/ 321206 w 321206"/>
                <a:gd name="connsiteY1" fmla="*/ 239164 h 264840"/>
                <a:gd name="connsiteX2" fmla="*/ 252137 w 321206"/>
                <a:gd name="connsiteY2" fmla="*/ 242652 h 264840"/>
                <a:gd name="connsiteX3" fmla="*/ 139796 w 321206"/>
                <a:gd name="connsiteY3" fmla="*/ 264840 h 264840"/>
                <a:gd name="connsiteX4" fmla="*/ 0 w 321206"/>
                <a:gd name="connsiteY4" fmla="*/ 55744 h 264840"/>
                <a:gd name="connsiteX5" fmla="*/ 40046 w 321206"/>
                <a:gd name="connsiteY5" fmla="*/ 41783 h 264840"/>
                <a:gd name="connsiteX6" fmla="*/ 227685 w 321206"/>
                <a:gd name="connsiteY6" fmla="*/ 4723 h 264840"/>
                <a:gd name="connsiteX7" fmla="*/ 321206 w 321206"/>
                <a:gd name="connsiteY7" fmla="*/ 0 h 2648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21206" h="264840">
                  <a:moveTo>
                    <a:pt x="321206" y="0"/>
                  </a:moveTo>
                  <a:lnTo>
                    <a:pt x="321206" y="239164"/>
                  </a:lnTo>
                  <a:lnTo>
                    <a:pt x="252137" y="242652"/>
                  </a:lnTo>
                  <a:lnTo>
                    <a:pt x="139796" y="264840"/>
                  </a:lnTo>
                  <a:lnTo>
                    <a:pt x="0" y="55744"/>
                  </a:lnTo>
                  <a:lnTo>
                    <a:pt x="40046" y="41783"/>
                  </a:lnTo>
                  <a:cubicBezTo>
                    <a:pt x="100445" y="23816"/>
                    <a:pt x="163180" y="11274"/>
                    <a:pt x="227685" y="4723"/>
                  </a:cubicBezTo>
                  <a:lnTo>
                    <a:pt x="321206" y="0"/>
                  </a:lnTo>
                  <a:close/>
                </a:path>
              </a:pathLst>
            </a:custGeom>
            <a:solidFill>
              <a:schemeClr val="bg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6" name="Freeform: Shape 40">
              <a:extLst>
                <a:ext uri="{FF2B5EF4-FFF2-40B4-BE49-F238E27FC236}">
                  <a16:creationId xmlns:a16="http://schemas.microsoft.com/office/drawing/2014/main" id="{DE25ACDF-912C-4127-9B5A-695677697FC3}"/>
                </a:ext>
              </a:extLst>
            </p:cNvPr>
            <p:cNvSpPr/>
            <p:nvPr/>
          </p:nvSpPr>
          <p:spPr>
            <a:xfrm>
              <a:off x="5229859" y="2433132"/>
              <a:ext cx="730384" cy="928066"/>
            </a:xfrm>
            <a:custGeom>
              <a:avLst/>
              <a:gdLst>
                <a:gd name="connsiteX0" fmla="*/ 594012 w 730384"/>
                <a:gd name="connsiteY0" fmla="*/ 0 h 928066"/>
                <a:gd name="connsiteX1" fmla="*/ 730384 w 730384"/>
                <a:gd name="connsiteY1" fmla="*/ 203976 h 928066"/>
                <a:gd name="connsiteX2" fmla="*/ 666363 w 730384"/>
                <a:gd name="connsiteY2" fmla="*/ 229645 h 928066"/>
                <a:gd name="connsiteX3" fmla="*/ 239163 w 730384"/>
                <a:gd name="connsiteY3" fmla="*/ 928066 h 928066"/>
                <a:gd name="connsiteX4" fmla="*/ 0 w 730384"/>
                <a:gd name="connsiteY4" fmla="*/ 928066 h 928066"/>
                <a:gd name="connsiteX5" fmla="*/ 557484 w 730384"/>
                <a:gd name="connsiteY5" fmla="*/ 16645 h 928066"/>
                <a:gd name="connsiteX6" fmla="*/ 594012 w 730384"/>
                <a:gd name="connsiteY6" fmla="*/ 0 h 9280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30384" h="928066">
                  <a:moveTo>
                    <a:pt x="594012" y="0"/>
                  </a:moveTo>
                  <a:lnTo>
                    <a:pt x="730384" y="203976"/>
                  </a:lnTo>
                  <a:lnTo>
                    <a:pt x="666363" y="229645"/>
                  </a:lnTo>
                  <a:cubicBezTo>
                    <a:pt x="412745" y="359548"/>
                    <a:pt x="239163" y="623536"/>
                    <a:pt x="239163" y="928066"/>
                  </a:cubicBezTo>
                  <a:lnTo>
                    <a:pt x="0" y="928066"/>
                  </a:lnTo>
                  <a:cubicBezTo>
                    <a:pt x="0" y="530663"/>
                    <a:pt x="226518" y="186166"/>
                    <a:pt x="557484" y="16645"/>
                  </a:cubicBezTo>
                  <a:lnTo>
                    <a:pt x="594012" y="0"/>
                  </a:lnTo>
                  <a:close/>
                </a:path>
              </a:pathLst>
            </a:custGeom>
            <a:solidFill>
              <a:schemeClr val="bg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7" name="Oval 41">
              <a:extLst>
                <a:ext uri="{FF2B5EF4-FFF2-40B4-BE49-F238E27FC236}">
                  <a16:creationId xmlns:a16="http://schemas.microsoft.com/office/drawing/2014/main" id="{FBFBEA3C-45B3-41E6-B751-0204DD88F6D0}"/>
                </a:ext>
              </a:extLst>
            </p:cNvPr>
            <p:cNvSpPr/>
            <p:nvPr/>
          </p:nvSpPr>
          <p:spPr>
            <a:xfrm>
              <a:off x="4754574" y="2244252"/>
              <a:ext cx="1540745" cy="1486647"/>
            </a:xfrm>
            <a:prstGeom prst="ellipse">
              <a:avLst/>
            </a:prstGeom>
            <a:gradFill flip="none" rotWithShape="1">
              <a:gsLst>
                <a:gs pos="77000">
                  <a:srgbClr val="EEEEEE">
                    <a:alpha val="0"/>
                  </a:srgbClr>
                </a:gs>
                <a:gs pos="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8" name="Freeform: Shape 42">
              <a:extLst>
                <a:ext uri="{FF2B5EF4-FFF2-40B4-BE49-F238E27FC236}">
                  <a16:creationId xmlns:a16="http://schemas.microsoft.com/office/drawing/2014/main" id="{60DBF353-FD3B-43E4-A3FE-7B94DD16B05B}"/>
                </a:ext>
              </a:extLst>
            </p:cNvPr>
            <p:cNvSpPr/>
            <p:nvPr/>
          </p:nvSpPr>
          <p:spPr>
            <a:xfrm>
              <a:off x="4999652" y="2150628"/>
              <a:ext cx="1537489" cy="1278373"/>
            </a:xfrm>
            <a:custGeom>
              <a:avLst/>
              <a:gdLst>
                <a:gd name="connsiteX0" fmla="*/ 1210571 w 1537489"/>
                <a:gd name="connsiteY0" fmla="*/ 0 h 1278373"/>
                <a:gd name="connsiteX1" fmla="*/ 1454544 w 1537489"/>
                <a:gd name="connsiteY1" fmla="*/ 24595 h 1278373"/>
                <a:gd name="connsiteX2" fmla="*/ 1537489 w 1537489"/>
                <a:gd name="connsiteY2" fmla="*/ 45922 h 1278373"/>
                <a:gd name="connsiteX3" fmla="*/ 1537489 w 1537489"/>
                <a:gd name="connsiteY3" fmla="*/ 150190 h 1278373"/>
                <a:gd name="connsiteX4" fmla="*/ 1434172 w 1537489"/>
                <a:gd name="connsiteY4" fmla="*/ 123624 h 1278373"/>
                <a:gd name="connsiteX5" fmla="*/ 1210571 w 1537489"/>
                <a:gd name="connsiteY5" fmla="*/ 101083 h 1278373"/>
                <a:gd name="connsiteX6" fmla="*/ 101083 w 1537489"/>
                <a:gd name="connsiteY6" fmla="*/ 1210571 h 1278373"/>
                <a:gd name="connsiteX7" fmla="*/ 104507 w 1537489"/>
                <a:gd name="connsiteY7" fmla="*/ 1278373 h 1278373"/>
                <a:gd name="connsiteX8" fmla="*/ 3424 w 1537489"/>
                <a:gd name="connsiteY8" fmla="*/ 1278373 h 1278373"/>
                <a:gd name="connsiteX9" fmla="*/ 0 w 1537489"/>
                <a:gd name="connsiteY9" fmla="*/ 1210571 h 1278373"/>
                <a:gd name="connsiteX10" fmla="*/ 1210571 w 1537489"/>
                <a:gd name="connsiteY10" fmla="*/ 0 h 1278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37489" h="1278373">
                  <a:moveTo>
                    <a:pt x="1210571" y="0"/>
                  </a:moveTo>
                  <a:cubicBezTo>
                    <a:pt x="1294144" y="0"/>
                    <a:pt x="1375738" y="8469"/>
                    <a:pt x="1454544" y="24595"/>
                  </a:cubicBezTo>
                  <a:lnTo>
                    <a:pt x="1537489" y="45922"/>
                  </a:lnTo>
                  <a:lnTo>
                    <a:pt x="1537489" y="150190"/>
                  </a:lnTo>
                  <a:lnTo>
                    <a:pt x="1434172" y="123624"/>
                  </a:lnTo>
                  <a:cubicBezTo>
                    <a:pt x="1361947" y="108845"/>
                    <a:pt x="1287165" y="101083"/>
                    <a:pt x="1210571" y="101083"/>
                  </a:cubicBezTo>
                  <a:cubicBezTo>
                    <a:pt x="597818" y="101083"/>
                    <a:pt x="101083" y="597818"/>
                    <a:pt x="101083" y="1210571"/>
                  </a:cubicBezTo>
                  <a:lnTo>
                    <a:pt x="104507" y="1278373"/>
                  </a:lnTo>
                  <a:lnTo>
                    <a:pt x="3424" y="1278373"/>
                  </a:lnTo>
                  <a:lnTo>
                    <a:pt x="0" y="1210571"/>
                  </a:lnTo>
                  <a:cubicBezTo>
                    <a:pt x="0" y="541991"/>
                    <a:pt x="541991" y="0"/>
                    <a:pt x="1210571" y="0"/>
                  </a:cubicBezTo>
                  <a:close/>
                </a:path>
              </a:pathLst>
            </a:custGeom>
            <a:solidFill>
              <a:schemeClr val="bg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69" name="Group 33">
            <a:extLst>
              <a:ext uri="{FF2B5EF4-FFF2-40B4-BE49-F238E27FC236}">
                <a16:creationId xmlns:a16="http://schemas.microsoft.com/office/drawing/2014/main" id="{6D431FF7-F388-4E35-9AA8-FF5AD8D8980A}"/>
              </a:ext>
            </a:extLst>
          </p:cNvPr>
          <p:cNvGrpSpPr/>
          <p:nvPr/>
        </p:nvGrpSpPr>
        <p:grpSpPr>
          <a:xfrm>
            <a:off x="8544596" y="2521650"/>
            <a:ext cx="693557" cy="557576"/>
            <a:chOff x="4657266" y="2132503"/>
            <a:chExt cx="3540235" cy="3306115"/>
          </a:xfrm>
        </p:grpSpPr>
        <p:sp>
          <p:nvSpPr>
            <p:cNvPr id="270" name="Oval 34">
              <a:extLst>
                <a:ext uri="{FF2B5EF4-FFF2-40B4-BE49-F238E27FC236}">
                  <a16:creationId xmlns:a16="http://schemas.microsoft.com/office/drawing/2014/main" id="{8E1FF387-1FE8-449B-B01C-5B38048C86BE}"/>
                </a:ext>
              </a:extLst>
            </p:cNvPr>
            <p:cNvSpPr/>
            <p:nvPr/>
          </p:nvSpPr>
          <p:spPr>
            <a:xfrm>
              <a:off x="5563567" y="2897165"/>
              <a:ext cx="2633934" cy="2541453"/>
            </a:xfrm>
            <a:prstGeom prst="ellipse">
              <a:avLst/>
            </a:prstGeom>
            <a:gradFill flip="none" rotWithShape="1">
              <a:gsLst>
                <a:gs pos="77000">
                  <a:srgbClr val="EEEEEE">
                    <a:alpha val="0"/>
                  </a:srgbClr>
                </a:gs>
                <a:gs pos="0">
                  <a:schemeClr val="tx1">
                    <a:alpha val="69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71" name="Oval 35">
              <a:extLst>
                <a:ext uri="{FF2B5EF4-FFF2-40B4-BE49-F238E27FC236}">
                  <a16:creationId xmlns:a16="http://schemas.microsoft.com/office/drawing/2014/main" id="{38188522-8870-438E-A631-3A3F96F83FAC}"/>
                </a:ext>
              </a:extLst>
            </p:cNvPr>
            <p:cNvSpPr/>
            <p:nvPr/>
          </p:nvSpPr>
          <p:spPr>
            <a:xfrm>
              <a:off x="4934203" y="2137240"/>
              <a:ext cx="2514600" cy="2514600"/>
            </a:xfrm>
            <a:prstGeom prst="ellipse">
              <a:avLst/>
            </a:prstGeom>
            <a:gradFill flip="none" rotWithShape="1">
              <a:gsLst>
                <a:gs pos="29000">
                  <a:srgbClr val="0066CC"/>
                </a:gs>
                <a:gs pos="51000">
                  <a:srgbClr val="0B0159"/>
                </a:gs>
                <a:gs pos="71000">
                  <a:srgbClr val="3100A9"/>
                </a:gs>
                <a:gs pos="86000">
                  <a:srgbClr val="33CCFF"/>
                </a:gs>
              </a:gsLst>
              <a:lin ang="162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552450" h="4953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72" name="Circle: Hollow 36">
              <a:extLst>
                <a:ext uri="{FF2B5EF4-FFF2-40B4-BE49-F238E27FC236}">
                  <a16:creationId xmlns:a16="http://schemas.microsoft.com/office/drawing/2014/main" id="{EA0221F1-5B37-46A6-9B92-82205052866B}"/>
                </a:ext>
              </a:extLst>
            </p:cNvPr>
            <p:cNvSpPr/>
            <p:nvPr/>
          </p:nvSpPr>
          <p:spPr>
            <a:xfrm>
              <a:off x="4920625" y="2132503"/>
              <a:ext cx="2514600" cy="2514600"/>
            </a:xfrm>
            <a:prstGeom prst="donut">
              <a:avLst>
                <a:gd name="adj" fmla="val 11685"/>
              </a:avLst>
            </a:prstGeom>
            <a:solidFill>
              <a:schemeClr val="bg1">
                <a:alpha val="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73" name="Freeform: Shape 37">
              <a:extLst>
                <a:ext uri="{FF2B5EF4-FFF2-40B4-BE49-F238E27FC236}">
                  <a16:creationId xmlns:a16="http://schemas.microsoft.com/office/drawing/2014/main" id="{1A1F90AD-5480-4930-B53B-3F572AC7E771}"/>
                </a:ext>
              </a:extLst>
            </p:cNvPr>
            <p:cNvSpPr/>
            <p:nvPr/>
          </p:nvSpPr>
          <p:spPr>
            <a:xfrm rot="19269039">
              <a:off x="6342048" y="2902472"/>
              <a:ext cx="1340755" cy="1257301"/>
            </a:xfrm>
            <a:custGeom>
              <a:avLst/>
              <a:gdLst>
                <a:gd name="connsiteX0" fmla="*/ 533895 w 1340755"/>
                <a:gd name="connsiteY0" fmla="*/ 0 h 1257301"/>
                <a:gd name="connsiteX1" fmla="*/ 1340755 w 1340755"/>
                <a:gd name="connsiteY1" fmla="*/ 0 h 1257301"/>
                <a:gd name="connsiteX2" fmla="*/ 1340755 w 1340755"/>
                <a:gd name="connsiteY2" fmla="*/ 1 h 1257301"/>
                <a:gd name="connsiteX3" fmla="*/ 83455 w 1340755"/>
                <a:gd name="connsiteY3" fmla="*/ 1257301 h 1257301"/>
                <a:gd name="connsiteX4" fmla="*/ 0 w 1340755"/>
                <a:gd name="connsiteY4" fmla="*/ 1253087 h 1257301"/>
                <a:gd name="connsiteX5" fmla="*/ 0 w 1340755"/>
                <a:gd name="connsiteY5" fmla="*/ 442028 h 1257301"/>
                <a:gd name="connsiteX6" fmla="*/ 83455 w 1340755"/>
                <a:gd name="connsiteY6" fmla="*/ 450441 h 1257301"/>
                <a:gd name="connsiteX7" fmla="*/ 533895 w 1340755"/>
                <a:gd name="connsiteY7" fmla="*/ 1 h 1257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40755" h="1257301">
                  <a:moveTo>
                    <a:pt x="533895" y="0"/>
                  </a:moveTo>
                  <a:lnTo>
                    <a:pt x="1340755" y="0"/>
                  </a:lnTo>
                  <a:lnTo>
                    <a:pt x="1340755" y="1"/>
                  </a:lnTo>
                  <a:cubicBezTo>
                    <a:pt x="1340755" y="694389"/>
                    <a:pt x="777843" y="1257301"/>
                    <a:pt x="83455" y="1257301"/>
                  </a:cubicBezTo>
                  <a:lnTo>
                    <a:pt x="0" y="1253087"/>
                  </a:lnTo>
                  <a:lnTo>
                    <a:pt x="0" y="442028"/>
                  </a:lnTo>
                  <a:lnTo>
                    <a:pt x="83455" y="450441"/>
                  </a:lnTo>
                  <a:cubicBezTo>
                    <a:pt x="332226" y="450441"/>
                    <a:pt x="533895" y="248772"/>
                    <a:pt x="533895" y="1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74" name="Freeform: Shape 38">
              <a:extLst>
                <a:ext uri="{FF2B5EF4-FFF2-40B4-BE49-F238E27FC236}">
                  <a16:creationId xmlns:a16="http://schemas.microsoft.com/office/drawing/2014/main" id="{4A51DFBF-96D7-4873-B7B5-539520540F96}"/>
                </a:ext>
              </a:extLst>
            </p:cNvPr>
            <p:cNvSpPr/>
            <p:nvPr/>
          </p:nvSpPr>
          <p:spPr>
            <a:xfrm rot="8013348">
              <a:off x="4615539" y="2761153"/>
              <a:ext cx="1340755" cy="1257301"/>
            </a:xfrm>
            <a:custGeom>
              <a:avLst/>
              <a:gdLst>
                <a:gd name="connsiteX0" fmla="*/ 533895 w 1340755"/>
                <a:gd name="connsiteY0" fmla="*/ 0 h 1257301"/>
                <a:gd name="connsiteX1" fmla="*/ 1340755 w 1340755"/>
                <a:gd name="connsiteY1" fmla="*/ 0 h 1257301"/>
                <a:gd name="connsiteX2" fmla="*/ 1340755 w 1340755"/>
                <a:gd name="connsiteY2" fmla="*/ 1 h 1257301"/>
                <a:gd name="connsiteX3" fmla="*/ 83455 w 1340755"/>
                <a:gd name="connsiteY3" fmla="*/ 1257301 h 1257301"/>
                <a:gd name="connsiteX4" fmla="*/ 0 w 1340755"/>
                <a:gd name="connsiteY4" fmla="*/ 1253087 h 1257301"/>
                <a:gd name="connsiteX5" fmla="*/ 0 w 1340755"/>
                <a:gd name="connsiteY5" fmla="*/ 442028 h 1257301"/>
                <a:gd name="connsiteX6" fmla="*/ 83455 w 1340755"/>
                <a:gd name="connsiteY6" fmla="*/ 450441 h 1257301"/>
                <a:gd name="connsiteX7" fmla="*/ 533895 w 1340755"/>
                <a:gd name="connsiteY7" fmla="*/ 1 h 1257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40755" h="1257301">
                  <a:moveTo>
                    <a:pt x="533895" y="0"/>
                  </a:moveTo>
                  <a:lnTo>
                    <a:pt x="1340755" y="0"/>
                  </a:lnTo>
                  <a:lnTo>
                    <a:pt x="1340755" y="1"/>
                  </a:lnTo>
                  <a:cubicBezTo>
                    <a:pt x="1340755" y="694389"/>
                    <a:pt x="777843" y="1257301"/>
                    <a:pt x="83455" y="1257301"/>
                  </a:cubicBezTo>
                  <a:lnTo>
                    <a:pt x="0" y="1253087"/>
                  </a:lnTo>
                  <a:lnTo>
                    <a:pt x="0" y="442028"/>
                  </a:lnTo>
                  <a:lnTo>
                    <a:pt x="83455" y="450441"/>
                  </a:lnTo>
                  <a:cubicBezTo>
                    <a:pt x="332226" y="450441"/>
                    <a:pt x="533895" y="248772"/>
                    <a:pt x="533895" y="1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75" name="Freeform: Shape 39">
              <a:extLst>
                <a:ext uri="{FF2B5EF4-FFF2-40B4-BE49-F238E27FC236}">
                  <a16:creationId xmlns:a16="http://schemas.microsoft.com/office/drawing/2014/main" id="{4AC9DBBA-92D5-4BE8-A420-06A0942F93C3}"/>
                </a:ext>
              </a:extLst>
            </p:cNvPr>
            <p:cNvSpPr/>
            <p:nvPr/>
          </p:nvSpPr>
          <p:spPr>
            <a:xfrm>
              <a:off x="5920918" y="2338381"/>
              <a:ext cx="321206" cy="264840"/>
            </a:xfrm>
            <a:custGeom>
              <a:avLst/>
              <a:gdLst>
                <a:gd name="connsiteX0" fmla="*/ 321206 w 321206"/>
                <a:gd name="connsiteY0" fmla="*/ 0 h 264840"/>
                <a:gd name="connsiteX1" fmla="*/ 321206 w 321206"/>
                <a:gd name="connsiteY1" fmla="*/ 239164 h 264840"/>
                <a:gd name="connsiteX2" fmla="*/ 252137 w 321206"/>
                <a:gd name="connsiteY2" fmla="*/ 242652 h 264840"/>
                <a:gd name="connsiteX3" fmla="*/ 139796 w 321206"/>
                <a:gd name="connsiteY3" fmla="*/ 264840 h 264840"/>
                <a:gd name="connsiteX4" fmla="*/ 0 w 321206"/>
                <a:gd name="connsiteY4" fmla="*/ 55744 h 264840"/>
                <a:gd name="connsiteX5" fmla="*/ 40046 w 321206"/>
                <a:gd name="connsiteY5" fmla="*/ 41783 h 264840"/>
                <a:gd name="connsiteX6" fmla="*/ 227685 w 321206"/>
                <a:gd name="connsiteY6" fmla="*/ 4723 h 264840"/>
                <a:gd name="connsiteX7" fmla="*/ 321206 w 321206"/>
                <a:gd name="connsiteY7" fmla="*/ 0 h 2648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21206" h="264840">
                  <a:moveTo>
                    <a:pt x="321206" y="0"/>
                  </a:moveTo>
                  <a:lnTo>
                    <a:pt x="321206" y="239164"/>
                  </a:lnTo>
                  <a:lnTo>
                    <a:pt x="252137" y="242652"/>
                  </a:lnTo>
                  <a:lnTo>
                    <a:pt x="139796" y="264840"/>
                  </a:lnTo>
                  <a:lnTo>
                    <a:pt x="0" y="55744"/>
                  </a:lnTo>
                  <a:lnTo>
                    <a:pt x="40046" y="41783"/>
                  </a:lnTo>
                  <a:cubicBezTo>
                    <a:pt x="100445" y="23816"/>
                    <a:pt x="163180" y="11274"/>
                    <a:pt x="227685" y="4723"/>
                  </a:cubicBezTo>
                  <a:lnTo>
                    <a:pt x="321206" y="0"/>
                  </a:lnTo>
                  <a:close/>
                </a:path>
              </a:pathLst>
            </a:custGeom>
            <a:solidFill>
              <a:schemeClr val="bg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76" name="Freeform: Shape 40">
              <a:extLst>
                <a:ext uri="{FF2B5EF4-FFF2-40B4-BE49-F238E27FC236}">
                  <a16:creationId xmlns:a16="http://schemas.microsoft.com/office/drawing/2014/main" id="{C6874B21-E6A2-43A3-A05F-0250524D40E4}"/>
                </a:ext>
              </a:extLst>
            </p:cNvPr>
            <p:cNvSpPr/>
            <p:nvPr/>
          </p:nvSpPr>
          <p:spPr>
            <a:xfrm>
              <a:off x="5229859" y="2433132"/>
              <a:ext cx="730384" cy="928066"/>
            </a:xfrm>
            <a:custGeom>
              <a:avLst/>
              <a:gdLst>
                <a:gd name="connsiteX0" fmla="*/ 594012 w 730384"/>
                <a:gd name="connsiteY0" fmla="*/ 0 h 928066"/>
                <a:gd name="connsiteX1" fmla="*/ 730384 w 730384"/>
                <a:gd name="connsiteY1" fmla="*/ 203976 h 928066"/>
                <a:gd name="connsiteX2" fmla="*/ 666363 w 730384"/>
                <a:gd name="connsiteY2" fmla="*/ 229645 h 928066"/>
                <a:gd name="connsiteX3" fmla="*/ 239163 w 730384"/>
                <a:gd name="connsiteY3" fmla="*/ 928066 h 928066"/>
                <a:gd name="connsiteX4" fmla="*/ 0 w 730384"/>
                <a:gd name="connsiteY4" fmla="*/ 928066 h 928066"/>
                <a:gd name="connsiteX5" fmla="*/ 557484 w 730384"/>
                <a:gd name="connsiteY5" fmla="*/ 16645 h 928066"/>
                <a:gd name="connsiteX6" fmla="*/ 594012 w 730384"/>
                <a:gd name="connsiteY6" fmla="*/ 0 h 9280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30384" h="928066">
                  <a:moveTo>
                    <a:pt x="594012" y="0"/>
                  </a:moveTo>
                  <a:lnTo>
                    <a:pt x="730384" y="203976"/>
                  </a:lnTo>
                  <a:lnTo>
                    <a:pt x="666363" y="229645"/>
                  </a:lnTo>
                  <a:cubicBezTo>
                    <a:pt x="412745" y="359548"/>
                    <a:pt x="239163" y="623536"/>
                    <a:pt x="239163" y="928066"/>
                  </a:cubicBezTo>
                  <a:lnTo>
                    <a:pt x="0" y="928066"/>
                  </a:lnTo>
                  <a:cubicBezTo>
                    <a:pt x="0" y="530663"/>
                    <a:pt x="226518" y="186166"/>
                    <a:pt x="557484" y="16645"/>
                  </a:cubicBezTo>
                  <a:lnTo>
                    <a:pt x="594012" y="0"/>
                  </a:lnTo>
                  <a:close/>
                </a:path>
              </a:pathLst>
            </a:custGeom>
            <a:solidFill>
              <a:schemeClr val="bg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77" name="Oval 41">
              <a:extLst>
                <a:ext uri="{FF2B5EF4-FFF2-40B4-BE49-F238E27FC236}">
                  <a16:creationId xmlns:a16="http://schemas.microsoft.com/office/drawing/2014/main" id="{37FE0ADD-69A3-4F6F-AF7B-77A0E3AC7544}"/>
                </a:ext>
              </a:extLst>
            </p:cNvPr>
            <p:cNvSpPr/>
            <p:nvPr/>
          </p:nvSpPr>
          <p:spPr>
            <a:xfrm>
              <a:off x="4754574" y="2244252"/>
              <a:ext cx="1540745" cy="1486647"/>
            </a:xfrm>
            <a:prstGeom prst="ellipse">
              <a:avLst/>
            </a:prstGeom>
            <a:gradFill flip="none" rotWithShape="1">
              <a:gsLst>
                <a:gs pos="77000">
                  <a:srgbClr val="EEEEEE">
                    <a:alpha val="0"/>
                  </a:srgbClr>
                </a:gs>
                <a:gs pos="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78" name="Freeform: Shape 42">
              <a:extLst>
                <a:ext uri="{FF2B5EF4-FFF2-40B4-BE49-F238E27FC236}">
                  <a16:creationId xmlns:a16="http://schemas.microsoft.com/office/drawing/2014/main" id="{60BD18F4-F6B7-41B6-AA5E-6A98925B5B00}"/>
                </a:ext>
              </a:extLst>
            </p:cNvPr>
            <p:cNvSpPr/>
            <p:nvPr/>
          </p:nvSpPr>
          <p:spPr>
            <a:xfrm>
              <a:off x="4999652" y="2150628"/>
              <a:ext cx="1537489" cy="1278373"/>
            </a:xfrm>
            <a:custGeom>
              <a:avLst/>
              <a:gdLst>
                <a:gd name="connsiteX0" fmla="*/ 1210571 w 1537489"/>
                <a:gd name="connsiteY0" fmla="*/ 0 h 1278373"/>
                <a:gd name="connsiteX1" fmla="*/ 1454544 w 1537489"/>
                <a:gd name="connsiteY1" fmla="*/ 24595 h 1278373"/>
                <a:gd name="connsiteX2" fmla="*/ 1537489 w 1537489"/>
                <a:gd name="connsiteY2" fmla="*/ 45922 h 1278373"/>
                <a:gd name="connsiteX3" fmla="*/ 1537489 w 1537489"/>
                <a:gd name="connsiteY3" fmla="*/ 150190 h 1278373"/>
                <a:gd name="connsiteX4" fmla="*/ 1434172 w 1537489"/>
                <a:gd name="connsiteY4" fmla="*/ 123624 h 1278373"/>
                <a:gd name="connsiteX5" fmla="*/ 1210571 w 1537489"/>
                <a:gd name="connsiteY5" fmla="*/ 101083 h 1278373"/>
                <a:gd name="connsiteX6" fmla="*/ 101083 w 1537489"/>
                <a:gd name="connsiteY6" fmla="*/ 1210571 h 1278373"/>
                <a:gd name="connsiteX7" fmla="*/ 104507 w 1537489"/>
                <a:gd name="connsiteY7" fmla="*/ 1278373 h 1278373"/>
                <a:gd name="connsiteX8" fmla="*/ 3424 w 1537489"/>
                <a:gd name="connsiteY8" fmla="*/ 1278373 h 1278373"/>
                <a:gd name="connsiteX9" fmla="*/ 0 w 1537489"/>
                <a:gd name="connsiteY9" fmla="*/ 1210571 h 1278373"/>
                <a:gd name="connsiteX10" fmla="*/ 1210571 w 1537489"/>
                <a:gd name="connsiteY10" fmla="*/ 0 h 1278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37489" h="1278373">
                  <a:moveTo>
                    <a:pt x="1210571" y="0"/>
                  </a:moveTo>
                  <a:cubicBezTo>
                    <a:pt x="1294144" y="0"/>
                    <a:pt x="1375738" y="8469"/>
                    <a:pt x="1454544" y="24595"/>
                  </a:cubicBezTo>
                  <a:lnTo>
                    <a:pt x="1537489" y="45922"/>
                  </a:lnTo>
                  <a:lnTo>
                    <a:pt x="1537489" y="150190"/>
                  </a:lnTo>
                  <a:lnTo>
                    <a:pt x="1434172" y="123624"/>
                  </a:lnTo>
                  <a:cubicBezTo>
                    <a:pt x="1361947" y="108845"/>
                    <a:pt x="1287165" y="101083"/>
                    <a:pt x="1210571" y="101083"/>
                  </a:cubicBezTo>
                  <a:cubicBezTo>
                    <a:pt x="597818" y="101083"/>
                    <a:pt x="101083" y="597818"/>
                    <a:pt x="101083" y="1210571"/>
                  </a:cubicBezTo>
                  <a:lnTo>
                    <a:pt x="104507" y="1278373"/>
                  </a:lnTo>
                  <a:lnTo>
                    <a:pt x="3424" y="1278373"/>
                  </a:lnTo>
                  <a:lnTo>
                    <a:pt x="0" y="1210571"/>
                  </a:lnTo>
                  <a:cubicBezTo>
                    <a:pt x="0" y="541991"/>
                    <a:pt x="541991" y="0"/>
                    <a:pt x="1210571" y="0"/>
                  </a:cubicBezTo>
                  <a:close/>
                </a:path>
              </a:pathLst>
            </a:custGeom>
            <a:solidFill>
              <a:schemeClr val="bg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79" name="Group 33">
            <a:extLst>
              <a:ext uri="{FF2B5EF4-FFF2-40B4-BE49-F238E27FC236}">
                <a16:creationId xmlns:a16="http://schemas.microsoft.com/office/drawing/2014/main" id="{EF4DAB51-2677-4768-BDA7-FB6B74ED8709}"/>
              </a:ext>
            </a:extLst>
          </p:cNvPr>
          <p:cNvGrpSpPr/>
          <p:nvPr/>
        </p:nvGrpSpPr>
        <p:grpSpPr>
          <a:xfrm>
            <a:off x="8162647" y="3500338"/>
            <a:ext cx="693557" cy="557576"/>
            <a:chOff x="4657266" y="2132503"/>
            <a:chExt cx="3540235" cy="3306115"/>
          </a:xfrm>
        </p:grpSpPr>
        <p:sp>
          <p:nvSpPr>
            <p:cNvPr id="280" name="Oval 34">
              <a:extLst>
                <a:ext uri="{FF2B5EF4-FFF2-40B4-BE49-F238E27FC236}">
                  <a16:creationId xmlns:a16="http://schemas.microsoft.com/office/drawing/2014/main" id="{11E1C3A9-3A05-4FE8-ABA2-7DE3CEBDD678}"/>
                </a:ext>
              </a:extLst>
            </p:cNvPr>
            <p:cNvSpPr/>
            <p:nvPr/>
          </p:nvSpPr>
          <p:spPr>
            <a:xfrm>
              <a:off x="5563567" y="2897165"/>
              <a:ext cx="2633934" cy="2541453"/>
            </a:xfrm>
            <a:prstGeom prst="ellipse">
              <a:avLst/>
            </a:prstGeom>
            <a:gradFill flip="none" rotWithShape="1">
              <a:gsLst>
                <a:gs pos="77000">
                  <a:srgbClr val="EEEEEE">
                    <a:alpha val="0"/>
                  </a:srgbClr>
                </a:gs>
                <a:gs pos="0">
                  <a:schemeClr val="tx1">
                    <a:alpha val="69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81" name="Oval 35">
              <a:extLst>
                <a:ext uri="{FF2B5EF4-FFF2-40B4-BE49-F238E27FC236}">
                  <a16:creationId xmlns:a16="http://schemas.microsoft.com/office/drawing/2014/main" id="{610850E9-3803-4627-B406-B28004461526}"/>
                </a:ext>
              </a:extLst>
            </p:cNvPr>
            <p:cNvSpPr/>
            <p:nvPr/>
          </p:nvSpPr>
          <p:spPr>
            <a:xfrm>
              <a:off x="4934203" y="2137240"/>
              <a:ext cx="2514600" cy="2514600"/>
            </a:xfrm>
            <a:prstGeom prst="ellipse">
              <a:avLst/>
            </a:prstGeom>
            <a:gradFill flip="none" rotWithShape="1">
              <a:gsLst>
                <a:gs pos="29000">
                  <a:srgbClr val="0066CC"/>
                </a:gs>
                <a:gs pos="51000">
                  <a:srgbClr val="0B0159"/>
                </a:gs>
                <a:gs pos="71000">
                  <a:srgbClr val="3100A9"/>
                </a:gs>
                <a:gs pos="86000">
                  <a:srgbClr val="33CCFF"/>
                </a:gs>
              </a:gsLst>
              <a:lin ang="162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552450" h="4953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82" name="Circle: Hollow 36">
              <a:extLst>
                <a:ext uri="{FF2B5EF4-FFF2-40B4-BE49-F238E27FC236}">
                  <a16:creationId xmlns:a16="http://schemas.microsoft.com/office/drawing/2014/main" id="{946041C1-0A24-43FF-8767-2EFCEC9BFECB}"/>
                </a:ext>
              </a:extLst>
            </p:cNvPr>
            <p:cNvSpPr/>
            <p:nvPr/>
          </p:nvSpPr>
          <p:spPr>
            <a:xfrm>
              <a:off x="4920625" y="2132503"/>
              <a:ext cx="2514600" cy="2514600"/>
            </a:xfrm>
            <a:prstGeom prst="donut">
              <a:avLst>
                <a:gd name="adj" fmla="val 11685"/>
              </a:avLst>
            </a:prstGeom>
            <a:solidFill>
              <a:schemeClr val="bg1">
                <a:alpha val="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83" name="Freeform: Shape 37">
              <a:extLst>
                <a:ext uri="{FF2B5EF4-FFF2-40B4-BE49-F238E27FC236}">
                  <a16:creationId xmlns:a16="http://schemas.microsoft.com/office/drawing/2014/main" id="{B671D93D-27B0-4F77-B3D4-441BAE6A927A}"/>
                </a:ext>
              </a:extLst>
            </p:cNvPr>
            <p:cNvSpPr/>
            <p:nvPr/>
          </p:nvSpPr>
          <p:spPr>
            <a:xfrm rot="19269039">
              <a:off x="6342048" y="2902472"/>
              <a:ext cx="1340755" cy="1257301"/>
            </a:xfrm>
            <a:custGeom>
              <a:avLst/>
              <a:gdLst>
                <a:gd name="connsiteX0" fmla="*/ 533895 w 1340755"/>
                <a:gd name="connsiteY0" fmla="*/ 0 h 1257301"/>
                <a:gd name="connsiteX1" fmla="*/ 1340755 w 1340755"/>
                <a:gd name="connsiteY1" fmla="*/ 0 h 1257301"/>
                <a:gd name="connsiteX2" fmla="*/ 1340755 w 1340755"/>
                <a:gd name="connsiteY2" fmla="*/ 1 h 1257301"/>
                <a:gd name="connsiteX3" fmla="*/ 83455 w 1340755"/>
                <a:gd name="connsiteY3" fmla="*/ 1257301 h 1257301"/>
                <a:gd name="connsiteX4" fmla="*/ 0 w 1340755"/>
                <a:gd name="connsiteY4" fmla="*/ 1253087 h 1257301"/>
                <a:gd name="connsiteX5" fmla="*/ 0 w 1340755"/>
                <a:gd name="connsiteY5" fmla="*/ 442028 h 1257301"/>
                <a:gd name="connsiteX6" fmla="*/ 83455 w 1340755"/>
                <a:gd name="connsiteY6" fmla="*/ 450441 h 1257301"/>
                <a:gd name="connsiteX7" fmla="*/ 533895 w 1340755"/>
                <a:gd name="connsiteY7" fmla="*/ 1 h 1257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40755" h="1257301">
                  <a:moveTo>
                    <a:pt x="533895" y="0"/>
                  </a:moveTo>
                  <a:lnTo>
                    <a:pt x="1340755" y="0"/>
                  </a:lnTo>
                  <a:lnTo>
                    <a:pt x="1340755" y="1"/>
                  </a:lnTo>
                  <a:cubicBezTo>
                    <a:pt x="1340755" y="694389"/>
                    <a:pt x="777843" y="1257301"/>
                    <a:pt x="83455" y="1257301"/>
                  </a:cubicBezTo>
                  <a:lnTo>
                    <a:pt x="0" y="1253087"/>
                  </a:lnTo>
                  <a:lnTo>
                    <a:pt x="0" y="442028"/>
                  </a:lnTo>
                  <a:lnTo>
                    <a:pt x="83455" y="450441"/>
                  </a:lnTo>
                  <a:cubicBezTo>
                    <a:pt x="332226" y="450441"/>
                    <a:pt x="533895" y="248772"/>
                    <a:pt x="533895" y="1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84" name="Freeform: Shape 38">
              <a:extLst>
                <a:ext uri="{FF2B5EF4-FFF2-40B4-BE49-F238E27FC236}">
                  <a16:creationId xmlns:a16="http://schemas.microsoft.com/office/drawing/2014/main" id="{EA0C3743-6DD9-4F31-A6D9-5B9E8E59F087}"/>
                </a:ext>
              </a:extLst>
            </p:cNvPr>
            <p:cNvSpPr/>
            <p:nvPr/>
          </p:nvSpPr>
          <p:spPr>
            <a:xfrm rot="8013348">
              <a:off x="4615539" y="2761153"/>
              <a:ext cx="1340755" cy="1257301"/>
            </a:xfrm>
            <a:custGeom>
              <a:avLst/>
              <a:gdLst>
                <a:gd name="connsiteX0" fmla="*/ 533895 w 1340755"/>
                <a:gd name="connsiteY0" fmla="*/ 0 h 1257301"/>
                <a:gd name="connsiteX1" fmla="*/ 1340755 w 1340755"/>
                <a:gd name="connsiteY1" fmla="*/ 0 h 1257301"/>
                <a:gd name="connsiteX2" fmla="*/ 1340755 w 1340755"/>
                <a:gd name="connsiteY2" fmla="*/ 1 h 1257301"/>
                <a:gd name="connsiteX3" fmla="*/ 83455 w 1340755"/>
                <a:gd name="connsiteY3" fmla="*/ 1257301 h 1257301"/>
                <a:gd name="connsiteX4" fmla="*/ 0 w 1340755"/>
                <a:gd name="connsiteY4" fmla="*/ 1253087 h 1257301"/>
                <a:gd name="connsiteX5" fmla="*/ 0 w 1340755"/>
                <a:gd name="connsiteY5" fmla="*/ 442028 h 1257301"/>
                <a:gd name="connsiteX6" fmla="*/ 83455 w 1340755"/>
                <a:gd name="connsiteY6" fmla="*/ 450441 h 1257301"/>
                <a:gd name="connsiteX7" fmla="*/ 533895 w 1340755"/>
                <a:gd name="connsiteY7" fmla="*/ 1 h 1257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40755" h="1257301">
                  <a:moveTo>
                    <a:pt x="533895" y="0"/>
                  </a:moveTo>
                  <a:lnTo>
                    <a:pt x="1340755" y="0"/>
                  </a:lnTo>
                  <a:lnTo>
                    <a:pt x="1340755" y="1"/>
                  </a:lnTo>
                  <a:cubicBezTo>
                    <a:pt x="1340755" y="694389"/>
                    <a:pt x="777843" y="1257301"/>
                    <a:pt x="83455" y="1257301"/>
                  </a:cubicBezTo>
                  <a:lnTo>
                    <a:pt x="0" y="1253087"/>
                  </a:lnTo>
                  <a:lnTo>
                    <a:pt x="0" y="442028"/>
                  </a:lnTo>
                  <a:lnTo>
                    <a:pt x="83455" y="450441"/>
                  </a:lnTo>
                  <a:cubicBezTo>
                    <a:pt x="332226" y="450441"/>
                    <a:pt x="533895" y="248772"/>
                    <a:pt x="533895" y="1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85" name="Freeform: Shape 39">
              <a:extLst>
                <a:ext uri="{FF2B5EF4-FFF2-40B4-BE49-F238E27FC236}">
                  <a16:creationId xmlns:a16="http://schemas.microsoft.com/office/drawing/2014/main" id="{4DCBD48C-7145-44F6-BFEF-DFCB74809FE8}"/>
                </a:ext>
              </a:extLst>
            </p:cNvPr>
            <p:cNvSpPr/>
            <p:nvPr/>
          </p:nvSpPr>
          <p:spPr>
            <a:xfrm>
              <a:off x="5920918" y="2338381"/>
              <a:ext cx="321206" cy="264840"/>
            </a:xfrm>
            <a:custGeom>
              <a:avLst/>
              <a:gdLst>
                <a:gd name="connsiteX0" fmla="*/ 321206 w 321206"/>
                <a:gd name="connsiteY0" fmla="*/ 0 h 264840"/>
                <a:gd name="connsiteX1" fmla="*/ 321206 w 321206"/>
                <a:gd name="connsiteY1" fmla="*/ 239164 h 264840"/>
                <a:gd name="connsiteX2" fmla="*/ 252137 w 321206"/>
                <a:gd name="connsiteY2" fmla="*/ 242652 h 264840"/>
                <a:gd name="connsiteX3" fmla="*/ 139796 w 321206"/>
                <a:gd name="connsiteY3" fmla="*/ 264840 h 264840"/>
                <a:gd name="connsiteX4" fmla="*/ 0 w 321206"/>
                <a:gd name="connsiteY4" fmla="*/ 55744 h 264840"/>
                <a:gd name="connsiteX5" fmla="*/ 40046 w 321206"/>
                <a:gd name="connsiteY5" fmla="*/ 41783 h 264840"/>
                <a:gd name="connsiteX6" fmla="*/ 227685 w 321206"/>
                <a:gd name="connsiteY6" fmla="*/ 4723 h 264840"/>
                <a:gd name="connsiteX7" fmla="*/ 321206 w 321206"/>
                <a:gd name="connsiteY7" fmla="*/ 0 h 2648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21206" h="264840">
                  <a:moveTo>
                    <a:pt x="321206" y="0"/>
                  </a:moveTo>
                  <a:lnTo>
                    <a:pt x="321206" y="239164"/>
                  </a:lnTo>
                  <a:lnTo>
                    <a:pt x="252137" y="242652"/>
                  </a:lnTo>
                  <a:lnTo>
                    <a:pt x="139796" y="264840"/>
                  </a:lnTo>
                  <a:lnTo>
                    <a:pt x="0" y="55744"/>
                  </a:lnTo>
                  <a:lnTo>
                    <a:pt x="40046" y="41783"/>
                  </a:lnTo>
                  <a:cubicBezTo>
                    <a:pt x="100445" y="23816"/>
                    <a:pt x="163180" y="11274"/>
                    <a:pt x="227685" y="4723"/>
                  </a:cubicBezTo>
                  <a:lnTo>
                    <a:pt x="321206" y="0"/>
                  </a:lnTo>
                  <a:close/>
                </a:path>
              </a:pathLst>
            </a:custGeom>
            <a:solidFill>
              <a:schemeClr val="bg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86" name="Freeform: Shape 40">
              <a:extLst>
                <a:ext uri="{FF2B5EF4-FFF2-40B4-BE49-F238E27FC236}">
                  <a16:creationId xmlns:a16="http://schemas.microsoft.com/office/drawing/2014/main" id="{F4A328F2-D822-40C8-AA21-0DB81C6C05B4}"/>
                </a:ext>
              </a:extLst>
            </p:cNvPr>
            <p:cNvSpPr/>
            <p:nvPr/>
          </p:nvSpPr>
          <p:spPr>
            <a:xfrm>
              <a:off x="5229859" y="2433132"/>
              <a:ext cx="730384" cy="928066"/>
            </a:xfrm>
            <a:custGeom>
              <a:avLst/>
              <a:gdLst>
                <a:gd name="connsiteX0" fmla="*/ 594012 w 730384"/>
                <a:gd name="connsiteY0" fmla="*/ 0 h 928066"/>
                <a:gd name="connsiteX1" fmla="*/ 730384 w 730384"/>
                <a:gd name="connsiteY1" fmla="*/ 203976 h 928066"/>
                <a:gd name="connsiteX2" fmla="*/ 666363 w 730384"/>
                <a:gd name="connsiteY2" fmla="*/ 229645 h 928066"/>
                <a:gd name="connsiteX3" fmla="*/ 239163 w 730384"/>
                <a:gd name="connsiteY3" fmla="*/ 928066 h 928066"/>
                <a:gd name="connsiteX4" fmla="*/ 0 w 730384"/>
                <a:gd name="connsiteY4" fmla="*/ 928066 h 928066"/>
                <a:gd name="connsiteX5" fmla="*/ 557484 w 730384"/>
                <a:gd name="connsiteY5" fmla="*/ 16645 h 928066"/>
                <a:gd name="connsiteX6" fmla="*/ 594012 w 730384"/>
                <a:gd name="connsiteY6" fmla="*/ 0 h 9280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30384" h="928066">
                  <a:moveTo>
                    <a:pt x="594012" y="0"/>
                  </a:moveTo>
                  <a:lnTo>
                    <a:pt x="730384" y="203976"/>
                  </a:lnTo>
                  <a:lnTo>
                    <a:pt x="666363" y="229645"/>
                  </a:lnTo>
                  <a:cubicBezTo>
                    <a:pt x="412745" y="359548"/>
                    <a:pt x="239163" y="623536"/>
                    <a:pt x="239163" y="928066"/>
                  </a:cubicBezTo>
                  <a:lnTo>
                    <a:pt x="0" y="928066"/>
                  </a:lnTo>
                  <a:cubicBezTo>
                    <a:pt x="0" y="530663"/>
                    <a:pt x="226518" y="186166"/>
                    <a:pt x="557484" y="16645"/>
                  </a:cubicBezTo>
                  <a:lnTo>
                    <a:pt x="594012" y="0"/>
                  </a:lnTo>
                  <a:close/>
                </a:path>
              </a:pathLst>
            </a:custGeom>
            <a:solidFill>
              <a:schemeClr val="bg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87" name="Oval 41">
              <a:extLst>
                <a:ext uri="{FF2B5EF4-FFF2-40B4-BE49-F238E27FC236}">
                  <a16:creationId xmlns:a16="http://schemas.microsoft.com/office/drawing/2014/main" id="{9ADFC279-0CD6-4E0C-85A3-567E679DC942}"/>
                </a:ext>
              </a:extLst>
            </p:cNvPr>
            <p:cNvSpPr/>
            <p:nvPr/>
          </p:nvSpPr>
          <p:spPr>
            <a:xfrm>
              <a:off x="4754574" y="2244252"/>
              <a:ext cx="1540745" cy="1486647"/>
            </a:xfrm>
            <a:prstGeom prst="ellipse">
              <a:avLst/>
            </a:prstGeom>
            <a:gradFill flip="none" rotWithShape="1">
              <a:gsLst>
                <a:gs pos="77000">
                  <a:srgbClr val="EEEEEE">
                    <a:alpha val="0"/>
                  </a:srgbClr>
                </a:gs>
                <a:gs pos="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88" name="Freeform: Shape 42">
              <a:extLst>
                <a:ext uri="{FF2B5EF4-FFF2-40B4-BE49-F238E27FC236}">
                  <a16:creationId xmlns:a16="http://schemas.microsoft.com/office/drawing/2014/main" id="{2CABF1CE-2D31-448C-8735-681F9974F0CD}"/>
                </a:ext>
              </a:extLst>
            </p:cNvPr>
            <p:cNvSpPr/>
            <p:nvPr/>
          </p:nvSpPr>
          <p:spPr>
            <a:xfrm>
              <a:off x="4999652" y="2150628"/>
              <a:ext cx="1537489" cy="1278373"/>
            </a:xfrm>
            <a:custGeom>
              <a:avLst/>
              <a:gdLst>
                <a:gd name="connsiteX0" fmla="*/ 1210571 w 1537489"/>
                <a:gd name="connsiteY0" fmla="*/ 0 h 1278373"/>
                <a:gd name="connsiteX1" fmla="*/ 1454544 w 1537489"/>
                <a:gd name="connsiteY1" fmla="*/ 24595 h 1278373"/>
                <a:gd name="connsiteX2" fmla="*/ 1537489 w 1537489"/>
                <a:gd name="connsiteY2" fmla="*/ 45922 h 1278373"/>
                <a:gd name="connsiteX3" fmla="*/ 1537489 w 1537489"/>
                <a:gd name="connsiteY3" fmla="*/ 150190 h 1278373"/>
                <a:gd name="connsiteX4" fmla="*/ 1434172 w 1537489"/>
                <a:gd name="connsiteY4" fmla="*/ 123624 h 1278373"/>
                <a:gd name="connsiteX5" fmla="*/ 1210571 w 1537489"/>
                <a:gd name="connsiteY5" fmla="*/ 101083 h 1278373"/>
                <a:gd name="connsiteX6" fmla="*/ 101083 w 1537489"/>
                <a:gd name="connsiteY6" fmla="*/ 1210571 h 1278373"/>
                <a:gd name="connsiteX7" fmla="*/ 104507 w 1537489"/>
                <a:gd name="connsiteY7" fmla="*/ 1278373 h 1278373"/>
                <a:gd name="connsiteX8" fmla="*/ 3424 w 1537489"/>
                <a:gd name="connsiteY8" fmla="*/ 1278373 h 1278373"/>
                <a:gd name="connsiteX9" fmla="*/ 0 w 1537489"/>
                <a:gd name="connsiteY9" fmla="*/ 1210571 h 1278373"/>
                <a:gd name="connsiteX10" fmla="*/ 1210571 w 1537489"/>
                <a:gd name="connsiteY10" fmla="*/ 0 h 1278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37489" h="1278373">
                  <a:moveTo>
                    <a:pt x="1210571" y="0"/>
                  </a:moveTo>
                  <a:cubicBezTo>
                    <a:pt x="1294144" y="0"/>
                    <a:pt x="1375738" y="8469"/>
                    <a:pt x="1454544" y="24595"/>
                  </a:cubicBezTo>
                  <a:lnTo>
                    <a:pt x="1537489" y="45922"/>
                  </a:lnTo>
                  <a:lnTo>
                    <a:pt x="1537489" y="150190"/>
                  </a:lnTo>
                  <a:lnTo>
                    <a:pt x="1434172" y="123624"/>
                  </a:lnTo>
                  <a:cubicBezTo>
                    <a:pt x="1361947" y="108845"/>
                    <a:pt x="1287165" y="101083"/>
                    <a:pt x="1210571" y="101083"/>
                  </a:cubicBezTo>
                  <a:cubicBezTo>
                    <a:pt x="597818" y="101083"/>
                    <a:pt x="101083" y="597818"/>
                    <a:pt x="101083" y="1210571"/>
                  </a:cubicBezTo>
                  <a:lnTo>
                    <a:pt x="104507" y="1278373"/>
                  </a:lnTo>
                  <a:lnTo>
                    <a:pt x="3424" y="1278373"/>
                  </a:lnTo>
                  <a:lnTo>
                    <a:pt x="0" y="1210571"/>
                  </a:lnTo>
                  <a:cubicBezTo>
                    <a:pt x="0" y="541991"/>
                    <a:pt x="541991" y="0"/>
                    <a:pt x="1210571" y="0"/>
                  </a:cubicBezTo>
                  <a:close/>
                </a:path>
              </a:pathLst>
            </a:custGeom>
            <a:solidFill>
              <a:schemeClr val="bg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89" name="Group 57">
            <a:extLst>
              <a:ext uri="{FF2B5EF4-FFF2-40B4-BE49-F238E27FC236}">
                <a16:creationId xmlns:a16="http://schemas.microsoft.com/office/drawing/2014/main" id="{AB13B473-7273-4B83-99E0-E89731BC4664}"/>
              </a:ext>
            </a:extLst>
          </p:cNvPr>
          <p:cNvGrpSpPr/>
          <p:nvPr/>
        </p:nvGrpSpPr>
        <p:grpSpPr>
          <a:xfrm>
            <a:off x="5286384" y="3943144"/>
            <a:ext cx="602665" cy="562174"/>
            <a:chOff x="4657266" y="2132503"/>
            <a:chExt cx="3540235" cy="3306115"/>
          </a:xfrm>
        </p:grpSpPr>
        <p:sp>
          <p:nvSpPr>
            <p:cNvPr id="290" name="Oval 58">
              <a:extLst>
                <a:ext uri="{FF2B5EF4-FFF2-40B4-BE49-F238E27FC236}">
                  <a16:creationId xmlns:a16="http://schemas.microsoft.com/office/drawing/2014/main" id="{4E631729-94EF-477E-8AC1-6298DF34A8D4}"/>
                </a:ext>
              </a:extLst>
            </p:cNvPr>
            <p:cNvSpPr/>
            <p:nvPr/>
          </p:nvSpPr>
          <p:spPr>
            <a:xfrm>
              <a:off x="5563567" y="2897165"/>
              <a:ext cx="2633934" cy="2541453"/>
            </a:xfrm>
            <a:prstGeom prst="ellipse">
              <a:avLst/>
            </a:prstGeom>
            <a:gradFill flip="none" rotWithShape="1">
              <a:gsLst>
                <a:gs pos="77000">
                  <a:srgbClr val="EEEEEE">
                    <a:alpha val="0"/>
                  </a:srgbClr>
                </a:gs>
                <a:gs pos="0">
                  <a:schemeClr val="tx1">
                    <a:alpha val="69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91" name="Oval 59">
              <a:extLst>
                <a:ext uri="{FF2B5EF4-FFF2-40B4-BE49-F238E27FC236}">
                  <a16:creationId xmlns:a16="http://schemas.microsoft.com/office/drawing/2014/main" id="{C6D48EFC-8585-4737-81FF-4460B7C59003}"/>
                </a:ext>
              </a:extLst>
            </p:cNvPr>
            <p:cNvSpPr/>
            <p:nvPr/>
          </p:nvSpPr>
          <p:spPr>
            <a:xfrm>
              <a:off x="4934203" y="2137240"/>
              <a:ext cx="2514600" cy="2514600"/>
            </a:xfrm>
            <a:prstGeom prst="ellipse">
              <a:avLst/>
            </a:prstGeom>
            <a:gradFill flip="none" rotWithShape="1">
              <a:gsLst>
                <a:gs pos="29000">
                  <a:srgbClr val="660066"/>
                </a:gs>
                <a:gs pos="51000">
                  <a:srgbClr val="FF0000"/>
                </a:gs>
                <a:gs pos="86000">
                  <a:srgbClr val="FF3399"/>
                </a:gs>
              </a:gsLst>
              <a:lin ang="162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552450" h="4953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92" name="Circle: Hollow 60">
              <a:extLst>
                <a:ext uri="{FF2B5EF4-FFF2-40B4-BE49-F238E27FC236}">
                  <a16:creationId xmlns:a16="http://schemas.microsoft.com/office/drawing/2014/main" id="{CA63261A-4786-44E1-A89E-86DBBFA42CC5}"/>
                </a:ext>
              </a:extLst>
            </p:cNvPr>
            <p:cNvSpPr/>
            <p:nvPr/>
          </p:nvSpPr>
          <p:spPr>
            <a:xfrm>
              <a:off x="4920625" y="2132503"/>
              <a:ext cx="2514600" cy="2514600"/>
            </a:xfrm>
            <a:prstGeom prst="donut">
              <a:avLst>
                <a:gd name="adj" fmla="val 11685"/>
              </a:avLst>
            </a:prstGeom>
            <a:solidFill>
              <a:schemeClr val="bg1">
                <a:alpha val="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93" name="Freeform: Shape 61">
              <a:extLst>
                <a:ext uri="{FF2B5EF4-FFF2-40B4-BE49-F238E27FC236}">
                  <a16:creationId xmlns:a16="http://schemas.microsoft.com/office/drawing/2014/main" id="{FB0B4F52-C3D5-434C-AEAF-0BB9C67E896A}"/>
                </a:ext>
              </a:extLst>
            </p:cNvPr>
            <p:cNvSpPr/>
            <p:nvPr/>
          </p:nvSpPr>
          <p:spPr>
            <a:xfrm rot="19269039">
              <a:off x="6342048" y="2902472"/>
              <a:ext cx="1340755" cy="1257301"/>
            </a:xfrm>
            <a:custGeom>
              <a:avLst/>
              <a:gdLst>
                <a:gd name="connsiteX0" fmla="*/ 533895 w 1340755"/>
                <a:gd name="connsiteY0" fmla="*/ 0 h 1257301"/>
                <a:gd name="connsiteX1" fmla="*/ 1340755 w 1340755"/>
                <a:gd name="connsiteY1" fmla="*/ 0 h 1257301"/>
                <a:gd name="connsiteX2" fmla="*/ 1340755 w 1340755"/>
                <a:gd name="connsiteY2" fmla="*/ 1 h 1257301"/>
                <a:gd name="connsiteX3" fmla="*/ 83455 w 1340755"/>
                <a:gd name="connsiteY3" fmla="*/ 1257301 h 1257301"/>
                <a:gd name="connsiteX4" fmla="*/ 0 w 1340755"/>
                <a:gd name="connsiteY4" fmla="*/ 1253087 h 1257301"/>
                <a:gd name="connsiteX5" fmla="*/ 0 w 1340755"/>
                <a:gd name="connsiteY5" fmla="*/ 442028 h 1257301"/>
                <a:gd name="connsiteX6" fmla="*/ 83455 w 1340755"/>
                <a:gd name="connsiteY6" fmla="*/ 450441 h 1257301"/>
                <a:gd name="connsiteX7" fmla="*/ 533895 w 1340755"/>
                <a:gd name="connsiteY7" fmla="*/ 1 h 1257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40755" h="1257301">
                  <a:moveTo>
                    <a:pt x="533895" y="0"/>
                  </a:moveTo>
                  <a:lnTo>
                    <a:pt x="1340755" y="0"/>
                  </a:lnTo>
                  <a:lnTo>
                    <a:pt x="1340755" y="1"/>
                  </a:lnTo>
                  <a:cubicBezTo>
                    <a:pt x="1340755" y="694389"/>
                    <a:pt x="777843" y="1257301"/>
                    <a:pt x="83455" y="1257301"/>
                  </a:cubicBezTo>
                  <a:lnTo>
                    <a:pt x="0" y="1253087"/>
                  </a:lnTo>
                  <a:lnTo>
                    <a:pt x="0" y="442028"/>
                  </a:lnTo>
                  <a:lnTo>
                    <a:pt x="83455" y="450441"/>
                  </a:lnTo>
                  <a:cubicBezTo>
                    <a:pt x="332226" y="450441"/>
                    <a:pt x="533895" y="248772"/>
                    <a:pt x="533895" y="1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94" name="Freeform: Shape 62">
              <a:extLst>
                <a:ext uri="{FF2B5EF4-FFF2-40B4-BE49-F238E27FC236}">
                  <a16:creationId xmlns:a16="http://schemas.microsoft.com/office/drawing/2014/main" id="{2A93FC3E-6984-4977-AAC1-F800A0F16156}"/>
                </a:ext>
              </a:extLst>
            </p:cNvPr>
            <p:cNvSpPr/>
            <p:nvPr/>
          </p:nvSpPr>
          <p:spPr>
            <a:xfrm rot="8013348">
              <a:off x="4615539" y="2761153"/>
              <a:ext cx="1340755" cy="1257301"/>
            </a:xfrm>
            <a:custGeom>
              <a:avLst/>
              <a:gdLst>
                <a:gd name="connsiteX0" fmla="*/ 533895 w 1340755"/>
                <a:gd name="connsiteY0" fmla="*/ 0 h 1257301"/>
                <a:gd name="connsiteX1" fmla="*/ 1340755 w 1340755"/>
                <a:gd name="connsiteY1" fmla="*/ 0 h 1257301"/>
                <a:gd name="connsiteX2" fmla="*/ 1340755 w 1340755"/>
                <a:gd name="connsiteY2" fmla="*/ 1 h 1257301"/>
                <a:gd name="connsiteX3" fmla="*/ 83455 w 1340755"/>
                <a:gd name="connsiteY3" fmla="*/ 1257301 h 1257301"/>
                <a:gd name="connsiteX4" fmla="*/ 0 w 1340755"/>
                <a:gd name="connsiteY4" fmla="*/ 1253087 h 1257301"/>
                <a:gd name="connsiteX5" fmla="*/ 0 w 1340755"/>
                <a:gd name="connsiteY5" fmla="*/ 442028 h 1257301"/>
                <a:gd name="connsiteX6" fmla="*/ 83455 w 1340755"/>
                <a:gd name="connsiteY6" fmla="*/ 450441 h 1257301"/>
                <a:gd name="connsiteX7" fmla="*/ 533895 w 1340755"/>
                <a:gd name="connsiteY7" fmla="*/ 1 h 1257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40755" h="1257301">
                  <a:moveTo>
                    <a:pt x="533895" y="0"/>
                  </a:moveTo>
                  <a:lnTo>
                    <a:pt x="1340755" y="0"/>
                  </a:lnTo>
                  <a:lnTo>
                    <a:pt x="1340755" y="1"/>
                  </a:lnTo>
                  <a:cubicBezTo>
                    <a:pt x="1340755" y="694389"/>
                    <a:pt x="777843" y="1257301"/>
                    <a:pt x="83455" y="1257301"/>
                  </a:cubicBezTo>
                  <a:lnTo>
                    <a:pt x="0" y="1253087"/>
                  </a:lnTo>
                  <a:lnTo>
                    <a:pt x="0" y="442028"/>
                  </a:lnTo>
                  <a:lnTo>
                    <a:pt x="83455" y="450441"/>
                  </a:lnTo>
                  <a:cubicBezTo>
                    <a:pt x="332226" y="450441"/>
                    <a:pt x="533895" y="248772"/>
                    <a:pt x="533895" y="1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95" name="Freeform: Shape 63">
              <a:extLst>
                <a:ext uri="{FF2B5EF4-FFF2-40B4-BE49-F238E27FC236}">
                  <a16:creationId xmlns:a16="http://schemas.microsoft.com/office/drawing/2014/main" id="{ADAA3FCA-EE66-4CF1-A705-9E911FE2AC25}"/>
                </a:ext>
              </a:extLst>
            </p:cNvPr>
            <p:cNvSpPr/>
            <p:nvPr/>
          </p:nvSpPr>
          <p:spPr>
            <a:xfrm>
              <a:off x="5920918" y="2338381"/>
              <a:ext cx="321206" cy="264840"/>
            </a:xfrm>
            <a:custGeom>
              <a:avLst/>
              <a:gdLst>
                <a:gd name="connsiteX0" fmla="*/ 321206 w 321206"/>
                <a:gd name="connsiteY0" fmla="*/ 0 h 264840"/>
                <a:gd name="connsiteX1" fmla="*/ 321206 w 321206"/>
                <a:gd name="connsiteY1" fmla="*/ 239164 h 264840"/>
                <a:gd name="connsiteX2" fmla="*/ 252137 w 321206"/>
                <a:gd name="connsiteY2" fmla="*/ 242652 h 264840"/>
                <a:gd name="connsiteX3" fmla="*/ 139796 w 321206"/>
                <a:gd name="connsiteY3" fmla="*/ 264840 h 264840"/>
                <a:gd name="connsiteX4" fmla="*/ 0 w 321206"/>
                <a:gd name="connsiteY4" fmla="*/ 55744 h 264840"/>
                <a:gd name="connsiteX5" fmla="*/ 40046 w 321206"/>
                <a:gd name="connsiteY5" fmla="*/ 41783 h 264840"/>
                <a:gd name="connsiteX6" fmla="*/ 227685 w 321206"/>
                <a:gd name="connsiteY6" fmla="*/ 4723 h 264840"/>
                <a:gd name="connsiteX7" fmla="*/ 321206 w 321206"/>
                <a:gd name="connsiteY7" fmla="*/ 0 h 2648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21206" h="264840">
                  <a:moveTo>
                    <a:pt x="321206" y="0"/>
                  </a:moveTo>
                  <a:lnTo>
                    <a:pt x="321206" y="239164"/>
                  </a:lnTo>
                  <a:lnTo>
                    <a:pt x="252137" y="242652"/>
                  </a:lnTo>
                  <a:lnTo>
                    <a:pt x="139796" y="264840"/>
                  </a:lnTo>
                  <a:lnTo>
                    <a:pt x="0" y="55744"/>
                  </a:lnTo>
                  <a:lnTo>
                    <a:pt x="40046" y="41783"/>
                  </a:lnTo>
                  <a:cubicBezTo>
                    <a:pt x="100445" y="23816"/>
                    <a:pt x="163180" y="11274"/>
                    <a:pt x="227685" y="4723"/>
                  </a:cubicBezTo>
                  <a:lnTo>
                    <a:pt x="321206" y="0"/>
                  </a:lnTo>
                  <a:close/>
                </a:path>
              </a:pathLst>
            </a:custGeom>
            <a:solidFill>
              <a:schemeClr val="bg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96" name="Freeform: Shape 64">
              <a:extLst>
                <a:ext uri="{FF2B5EF4-FFF2-40B4-BE49-F238E27FC236}">
                  <a16:creationId xmlns:a16="http://schemas.microsoft.com/office/drawing/2014/main" id="{E5A8C7B1-36C0-4DA5-9B29-AC37E15F3FA9}"/>
                </a:ext>
              </a:extLst>
            </p:cNvPr>
            <p:cNvSpPr/>
            <p:nvPr/>
          </p:nvSpPr>
          <p:spPr>
            <a:xfrm>
              <a:off x="5229859" y="2433132"/>
              <a:ext cx="730384" cy="928066"/>
            </a:xfrm>
            <a:custGeom>
              <a:avLst/>
              <a:gdLst>
                <a:gd name="connsiteX0" fmla="*/ 594012 w 730384"/>
                <a:gd name="connsiteY0" fmla="*/ 0 h 928066"/>
                <a:gd name="connsiteX1" fmla="*/ 730384 w 730384"/>
                <a:gd name="connsiteY1" fmla="*/ 203976 h 928066"/>
                <a:gd name="connsiteX2" fmla="*/ 666363 w 730384"/>
                <a:gd name="connsiteY2" fmla="*/ 229645 h 928066"/>
                <a:gd name="connsiteX3" fmla="*/ 239163 w 730384"/>
                <a:gd name="connsiteY3" fmla="*/ 928066 h 928066"/>
                <a:gd name="connsiteX4" fmla="*/ 0 w 730384"/>
                <a:gd name="connsiteY4" fmla="*/ 928066 h 928066"/>
                <a:gd name="connsiteX5" fmla="*/ 557484 w 730384"/>
                <a:gd name="connsiteY5" fmla="*/ 16645 h 928066"/>
                <a:gd name="connsiteX6" fmla="*/ 594012 w 730384"/>
                <a:gd name="connsiteY6" fmla="*/ 0 h 9280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30384" h="928066">
                  <a:moveTo>
                    <a:pt x="594012" y="0"/>
                  </a:moveTo>
                  <a:lnTo>
                    <a:pt x="730384" y="203976"/>
                  </a:lnTo>
                  <a:lnTo>
                    <a:pt x="666363" y="229645"/>
                  </a:lnTo>
                  <a:cubicBezTo>
                    <a:pt x="412745" y="359548"/>
                    <a:pt x="239163" y="623536"/>
                    <a:pt x="239163" y="928066"/>
                  </a:cubicBezTo>
                  <a:lnTo>
                    <a:pt x="0" y="928066"/>
                  </a:lnTo>
                  <a:cubicBezTo>
                    <a:pt x="0" y="530663"/>
                    <a:pt x="226518" y="186166"/>
                    <a:pt x="557484" y="16645"/>
                  </a:cubicBezTo>
                  <a:lnTo>
                    <a:pt x="594012" y="0"/>
                  </a:lnTo>
                  <a:close/>
                </a:path>
              </a:pathLst>
            </a:custGeom>
            <a:solidFill>
              <a:schemeClr val="bg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97" name="Oval 65">
              <a:extLst>
                <a:ext uri="{FF2B5EF4-FFF2-40B4-BE49-F238E27FC236}">
                  <a16:creationId xmlns:a16="http://schemas.microsoft.com/office/drawing/2014/main" id="{044BBC33-4CDF-4EFE-98B2-172A3869E2E1}"/>
                </a:ext>
              </a:extLst>
            </p:cNvPr>
            <p:cNvSpPr/>
            <p:nvPr/>
          </p:nvSpPr>
          <p:spPr>
            <a:xfrm>
              <a:off x="4754574" y="2244252"/>
              <a:ext cx="1540745" cy="1486647"/>
            </a:xfrm>
            <a:prstGeom prst="ellipse">
              <a:avLst/>
            </a:prstGeom>
            <a:gradFill flip="none" rotWithShape="1">
              <a:gsLst>
                <a:gs pos="77000">
                  <a:srgbClr val="EEEEEE">
                    <a:alpha val="0"/>
                  </a:srgbClr>
                </a:gs>
                <a:gs pos="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98" name="Freeform: Shape 66">
              <a:extLst>
                <a:ext uri="{FF2B5EF4-FFF2-40B4-BE49-F238E27FC236}">
                  <a16:creationId xmlns:a16="http://schemas.microsoft.com/office/drawing/2014/main" id="{F7F23E3C-F02F-4433-B42A-70F4C387573A}"/>
                </a:ext>
              </a:extLst>
            </p:cNvPr>
            <p:cNvSpPr/>
            <p:nvPr/>
          </p:nvSpPr>
          <p:spPr>
            <a:xfrm>
              <a:off x="4999652" y="2150628"/>
              <a:ext cx="1537489" cy="1278373"/>
            </a:xfrm>
            <a:custGeom>
              <a:avLst/>
              <a:gdLst>
                <a:gd name="connsiteX0" fmla="*/ 1210571 w 1537489"/>
                <a:gd name="connsiteY0" fmla="*/ 0 h 1278373"/>
                <a:gd name="connsiteX1" fmla="*/ 1454544 w 1537489"/>
                <a:gd name="connsiteY1" fmla="*/ 24595 h 1278373"/>
                <a:gd name="connsiteX2" fmla="*/ 1537489 w 1537489"/>
                <a:gd name="connsiteY2" fmla="*/ 45922 h 1278373"/>
                <a:gd name="connsiteX3" fmla="*/ 1537489 w 1537489"/>
                <a:gd name="connsiteY3" fmla="*/ 150190 h 1278373"/>
                <a:gd name="connsiteX4" fmla="*/ 1434172 w 1537489"/>
                <a:gd name="connsiteY4" fmla="*/ 123624 h 1278373"/>
                <a:gd name="connsiteX5" fmla="*/ 1210571 w 1537489"/>
                <a:gd name="connsiteY5" fmla="*/ 101083 h 1278373"/>
                <a:gd name="connsiteX6" fmla="*/ 101083 w 1537489"/>
                <a:gd name="connsiteY6" fmla="*/ 1210571 h 1278373"/>
                <a:gd name="connsiteX7" fmla="*/ 104507 w 1537489"/>
                <a:gd name="connsiteY7" fmla="*/ 1278373 h 1278373"/>
                <a:gd name="connsiteX8" fmla="*/ 3424 w 1537489"/>
                <a:gd name="connsiteY8" fmla="*/ 1278373 h 1278373"/>
                <a:gd name="connsiteX9" fmla="*/ 0 w 1537489"/>
                <a:gd name="connsiteY9" fmla="*/ 1210571 h 1278373"/>
                <a:gd name="connsiteX10" fmla="*/ 1210571 w 1537489"/>
                <a:gd name="connsiteY10" fmla="*/ 0 h 1278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37489" h="1278373">
                  <a:moveTo>
                    <a:pt x="1210571" y="0"/>
                  </a:moveTo>
                  <a:cubicBezTo>
                    <a:pt x="1294144" y="0"/>
                    <a:pt x="1375738" y="8469"/>
                    <a:pt x="1454544" y="24595"/>
                  </a:cubicBezTo>
                  <a:lnTo>
                    <a:pt x="1537489" y="45922"/>
                  </a:lnTo>
                  <a:lnTo>
                    <a:pt x="1537489" y="150190"/>
                  </a:lnTo>
                  <a:lnTo>
                    <a:pt x="1434172" y="123624"/>
                  </a:lnTo>
                  <a:cubicBezTo>
                    <a:pt x="1361947" y="108845"/>
                    <a:pt x="1287165" y="101083"/>
                    <a:pt x="1210571" y="101083"/>
                  </a:cubicBezTo>
                  <a:cubicBezTo>
                    <a:pt x="597818" y="101083"/>
                    <a:pt x="101083" y="597818"/>
                    <a:pt x="101083" y="1210571"/>
                  </a:cubicBezTo>
                  <a:lnTo>
                    <a:pt x="104507" y="1278373"/>
                  </a:lnTo>
                  <a:lnTo>
                    <a:pt x="3424" y="1278373"/>
                  </a:lnTo>
                  <a:lnTo>
                    <a:pt x="0" y="1210571"/>
                  </a:lnTo>
                  <a:cubicBezTo>
                    <a:pt x="0" y="541991"/>
                    <a:pt x="541991" y="0"/>
                    <a:pt x="1210571" y="0"/>
                  </a:cubicBezTo>
                  <a:close/>
                </a:path>
              </a:pathLst>
            </a:custGeom>
            <a:solidFill>
              <a:schemeClr val="bg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299" name="TextBox 23">
            <a:extLst>
              <a:ext uri="{FF2B5EF4-FFF2-40B4-BE49-F238E27FC236}">
                <a16:creationId xmlns:a16="http://schemas.microsoft.com/office/drawing/2014/main" id="{227B504B-B4E1-4DD6-B606-79B626EBCCF0}"/>
              </a:ext>
            </a:extLst>
          </p:cNvPr>
          <p:cNvSpPr txBox="1"/>
          <p:nvPr/>
        </p:nvSpPr>
        <p:spPr>
          <a:xfrm>
            <a:off x="4818219" y="2654189"/>
            <a:ext cx="31760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>
                  <a:outerShdw blurRad="60007" dist="215900" dir="7680000" sy="30000" kx="1300200" algn="ctr" rotWithShape="0">
                    <a:prstClr val="black">
                      <a:alpha val="32000"/>
                    </a:prstClr>
                  </a:outerShdw>
                </a:effectLst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Activation</a:t>
            </a:r>
          </a:p>
        </p:txBody>
      </p:sp>
      <p:sp>
        <p:nvSpPr>
          <p:cNvPr id="300" name="Rechteck: abgerundete Ecken 299">
            <a:extLst>
              <a:ext uri="{FF2B5EF4-FFF2-40B4-BE49-F238E27FC236}">
                <a16:creationId xmlns:a16="http://schemas.microsoft.com/office/drawing/2014/main" id="{2F4583E3-4142-48BD-96BF-9F204DA8AC94}"/>
              </a:ext>
            </a:extLst>
          </p:cNvPr>
          <p:cNvSpPr/>
          <p:nvPr/>
        </p:nvSpPr>
        <p:spPr>
          <a:xfrm>
            <a:off x="1456699" y="130419"/>
            <a:ext cx="9823267" cy="1194228"/>
          </a:xfrm>
          <a:prstGeom prst="roundRect">
            <a:avLst/>
          </a:prstGeom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800" b="1" i="1" u="none" strike="noStrike" kern="1200" cap="none" spc="0" normalizeH="0" baseline="0" noProof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OCR A Std" panose="020F0609000104060307" pitchFamily="49" charset="0"/>
                <a:ea typeface="+mn-ea"/>
                <a:cs typeface="+mn-cs"/>
              </a:rPr>
              <a:t>Ist die Aussage richtig oder falsch?</a:t>
            </a:r>
          </a:p>
        </p:txBody>
      </p:sp>
    </p:spTree>
    <p:extLst>
      <p:ext uri="{BB962C8B-B14F-4D97-AF65-F5344CB8AC3E}">
        <p14:creationId xmlns:p14="http://schemas.microsoft.com/office/powerpoint/2010/main" val="523581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FF"/>
            </a:gs>
            <a:gs pos="48000">
              <a:srgbClr val="F3F3F3"/>
            </a:gs>
            <a:gs pos="76000">
              <a:srgbClr val="E1E1E1"/>
            </a:gs>
            <a:gs pos="100000">
              <a:srgbClr val="B6B6B6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Rectangle 8">
            <a:extLst>
              <a:ext uri="{FF2B5EF4-FFF2-40B4-BE49-F238E27FC236}">
                <a16:creationId xmlns:a16="http://schemas.microsoft.com/office/drawing/2014/main" id="{527C23E3-2EF9-4545-827F-53E57FC1A1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4" name="Gruppieren 3">
            <a:extLst>
              <a:ext uri="{FF2B5EF4-FFF2-40B4-BE49-F238E27FC236}">
                <a16:creationId xmlns:a16="http://schemas.microsoft.com/office/drawing/2014/main" id="{B70DCA8B-8237-481F-800A-2E4D5E3BB08F}"/>
              </a:ext>
            </a:extLst>
          </p:cNvPr>
          <p:cNvGrpSpPr/>
          <p:nvPr/>
        </p:nvGrpSpPr>
        <p:grpSpPr>
          <a:xfrm>
            <a:off x="1881364" y="862833"/>
            <a:ext cx="10309112" cy="6052897"/>
            <a:chOff x="1881364" y="862833"/>
            <a:chExt cx="10309112" cy="6052897"/>
          </a:xfrm>
        </p:grpSpPr>
        <p:grpSp>
          <p:nvGrpSpPr>
            <p:cNvPr id="3" name="Gruppieren 2">
              <a:extLst>
                <a:ext uri="{FF2B5EF4-FFF2-40B4-BE49-F238E27FC236}">
                  <a16:creationId xmlns:a16="http://schemas.microsoft.com/office/drawing/2014/main" id="{9C7B0ABB-DDA6-40AD-AD53-90069C543279}"/>
                </a:ext>
              </a:extLst>
            </p:cNvPr>
            <p:cNvGrpSpPr/>
            <p:nvPr/>
          </p:nvGrpSpPr>
          <p:grpSpPr>
            <a:xfrm>
              <a:off x="1881364" y="862833"/>
              <a:ext cx="10309112" cy="6052897"/>
              <a:chOff x="1016343" y="323894"/>
              <a:chExt cx="10309112" cy="6052897"/>
            </a:xfrm>
          </p:grpSpPr>
          <p:sp>
            <p:nvSpPr>
              <p:cNvPr id="303" name="Freeform: Shape 45">
                <a:extLst>
                  <a:ext uri="{FF2B5EF4-FFF2-40B4-BE49-F238E27FC236}">
                    <a16:creationId xmlns:a16="http://schemas.microsoft.com/office/drawing/2014/main" id="{F3D25F0F-38FF-4F51-95A7-B20DD1EE493A}"/>
                  </a:ext>
                </a:extLst>
              </p:cNvPr>
              <p:cNvSpPr/>
              <p:nvPr/>
            </p:nvSpPr>
            <p:spPr>
              <a:xfrm flipH="1" flipV="1">
                <a:off x="5111876" y="323894"/>
                <a:ext cx="6213579" cy="5385797"/>
              </a:xfrm>
              <a:custGeom>
                <a:avLst/>
                <a:gdLst>
                  <a:gd name="connsiteX0" fmla="*/ 4659099 w 6213579"/>
                  <a:gd name="connsiteY0" fmla="*/ 0 h 5385797"/>
                  <a:gd name="connsiteX1" fmla="*/ 4659454 w 6213579"/>
                  <a:gd name="connsiteY1" fmla="*/ 615 h 5385797"/>
                  <a:gd name="connsiteX2" fmla="*/ 4661270 w 6213579"/>
                  <a:gd name="connsiteY2" fmla="*/ 615 h 5385797"/>
                  <a:gd name="connsiteX3" fmla="*/ 4660364 w 6213579"/>
                  <a:gd name="connsiteY3" fmla="*/ 2191 h 5385797"/>
                  <a:gd name="connsiteX4" fmla="*/ 6213579 w 6213579"/>
                  <a:gd name="connsiteY4" fmla="*/ 2692438 h 5385797"/>
                  <a:gd name="connsiteX5" fmla="*/ 4298807 w 6213579"/>
                  <a:gd name="connsiteY5" fmla="*/ 2695932 h 5385797"/>
                  <a:gd name="connsiteX6" fmla="*/ 3701060 w 6213579"/>
                  <a:gd name="connsiteY6" fmla="*/ 1660603 h 5385797"/>
                  <a:gd name="connsiteX7" fmla="*/ 2512414 w 6213579"/>
                  <a:gd name="connsiteY7" fmla="*/ 1660603 h 5385797"/>
                  <a:gd name="connsiteX8" fmla="*/ 2514892 w 6213579"/>
                  <a:gd name="connsiteY8" fmla="*/ 1664877 h 5385797"/>
                  <a:gd name="connsiteX9" fmla="*/ 1919780 w 6213579"/>
                  <a:gd name="connsiteY9" fmla="*/ 2695642 h 5385797"/>
                  <a:gd name="connsiteX10" fmla="*/ 2514547 w 6213579"/>
                  <a:gd name="connsiteY10" fmla="*/ 3725809 h 5385797"/>
                  <a:gd name="connsiteX11" fmla="*/ 3676985 w 6213579"/>
                  <a:gd name="connsiteY11" fmla="*/ 3725809 h 5385797"/>
                  <a:gd name="connsiteX12" fmla="*/ 4631345 w 6213579"/>
                  <a:gd name="connsiteY12" fmla="*/ 5385797 h 5385797"/>
                  <a:gd name="connsiteX13" fmla="*/ 1522385 w 6213579"/>
                  <a:gd name="connsiteY13" fmla="*/ 5385797 h 5385797"/>
                  <a:gd name="connsiteX14" fmla="*/ 1539233 w 6213579"/>
                  <a:gd name="connsiteY14" fmla="*/ 5356492 h 5385797"/>
                  <a:gd name="connsiteX15" fmla="*/ 5987 w 6213579"/>
                  <a:gd name="connsiteY15" fmla="*/ 2700832 h 5385797"/>
                  <a:gd name="connsiteX16" fmla="*/ 0 w 6213579"/>
                  <a:gd name="connsiteY16" fmla="*/ 2700821 h 5385797"/>
                  <a:gd name="connsiteX17" fmla="*/ 2991 w 6213579"/>
                  <a:gd name="connsiteY17" fmla="*/ 2695642 h 5385797"/>
                  <a:gd name="connsiteX18" fmla="*/ 1526 w 6213579"/>
                  <a:gd name="connsiteY18" fmla="*/ 2693106 h 5385797"/>
                  <a:gd name="connsiteX19" fmla="*/ 4458 w 6213579"/>
                  <a:gd name="connsiteY19" fmla="*/ 2693100 h 5385797"/>
                  <a:gd name="connsiteX20" fmla="*/ 1554480 w 6213579"/>
                  <a:gd name="connsiteY20" fmla="*/ 8383 h 5385797"/>
                  <a:gd name="connsiteX21" fmla="*/ 1828025 w 6213579"/>
                  <a:gd name="connsiteY21" fmla="*/ 480186 h 5385797"/>
                  <a:gd name="connsiteX22" fmla="*/ 1552310 w 6213579"/>
                  <a:gd name="connsiteY22" fmla="*/ 615 h 5385797"/>
                  <a:gd name="connsiteX23" fmla="*/ 4658742 w 6213579"/>
                  <a:gd name="connsiteY23" fmla="*/ 615 h 53857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6213579" h="5385797">
                    <a:moveTo>
                      <a:pt x="4659099" y="0"/>
                    </a:moveTo>
                    <a:lnTo>
                      <a:pt x="4659454" y="615"/>
                    </a:lnTo>
                    <a:lnTo>
                      <a:pt x="4661270" y="615"/>
                    </a:lnTo>
                    <a:lnTo>
                      <a:pt x="4660364" y="2191"/>
                    </a:lnTo>
                    <a:lnTo>
                      <a:pt x="6213579" y="2692438"/>
                    </a:lnTo>
                    <a:lnTo>
                      <a:pt x="4298807" y="2695932"/>
                    </a:lnTo>
                    <a:lnTo>
                      <a:pt x="3701060" y="1660603"/>
                    </a:lnTo>
                    <a:lnTo>
                      <a:pt x="2512414" y="1660603"/>
                    </a:lnTo>
                    <a:lnTo>
                      <a:pt x="2514892" y="1664877"/>
                    </a:lnTo>
                    <a:lnTo>
                      <a:pt x="1919780" y="2695642"/>
                    </a:lnTo>
                    <a:lnTo>
                      <a:pt x="2514547" y="3725809"/>
                    </a:lnTo>
                    <a:lnTo>
                      <a:pt x="3676985" y="3725809"/>
                    </a:lnTo>
                    <a:lnTo>
                      <a:pt x="4631345" y="5385797"/>
                    </a:lnTo>
                    <a:lnTo>
                      <a:pt x="1522385" y="5385797"/>
                    </a:lnTo>
                    <a:lnTo>
                      <a:pt x="1539233" y="5356492"/>
                    </a:lnTo>
                    <a:lnTo>
                      <a:pt x="5987" y="2700832"/>
                    </a:lnTo>
                    <a:lnTo>
                      <a:pt x="0" y="2700821"/>
                    </a:lnTo>
                    <a:lnTo>
                      <a:pt x="2991" y="2695642"/>
                    </a:lnTo>
                    <a:lnTo>
                      <a:pt x="1526" y="2693106"/>
                    </a:lnTo>
                    <a:lnTo>
                      <a:pt x="4458" y="2693100"/>
                    </a:lnTo>
                    <a:lnTo>
                      <a:pt x="1554480" y="8383"/>
                    </a:lnTo>
                    <a:lnTo>
                      <a:pt x="1828025" y="480186"/>
                    </a:lnTo>
                    <a:lnTo>
                      <a:pt x="1552310" y="615"/>
                    </a:lnTo>
                    <a:lnTo>
                      <a:pt x="4658742" y="615"/>
                    </a:lnTo>
                    <a:close/>
                  </a:path>
                </a:pathLst>
              </a:custGeom>
              <a:solidFill>
                <a:schemeClr val="tx1">
                  <a:alpha val="34000"/>
                </a:schemeClr>
              </a:solidFill>
              <a:ln>
                <a:noFill/>
              </a:ln>
              <a:effectLst>
                <a:softEdge rad="1651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04" name="Freeform: Shape 44">
                <a:extLst>
                  <a:ext uri="{FF2B5EF4-FFF2-40B4-BE49-F238E27FC236}">
                    <a16:creationId xmlns:a16="http://schemas.microsoft.com/office/drawing/2014/main" id="{7FAF96F4-8608-429D-AA4F-822C2BFB3F8F}"/>
                  </a:ext>
                </a:extLst>
              </p:cNvPr>
              <p:cNvSpPr/>
              <p:nvPr/>
            </p:nvSpPr>
            <p:spPr>
              <a:xfrm>
                <a:off x="1016343" y="647243"/>
                <a:ext cx="6213579" cy="5385797"/>
              </a:xfrm>
              <a:custGeom>
                <a:avLst/>
                <a:gdLst>
                  <a:gd name="connsiteX0" fmla="*/ 4659099 w 6213579"/>
                  <a:gd name="connsiteY0" fmla="*/ 0 h 5385797"/>
                  <a:gd name="connsiteX1" fmla="*/ 4659454 w 6213579"/>
                  <a:gd name="connsiteY1" fmla="*/ 615 h 5385797"/>
                  <a:gd name="connsiteX2" fmla="*/ 4661270 w 6213579"/>
                  <a:gd name="connsiteY2" fmla="*/ 615 h 5385797"/>
                  <a:gd name="connsiteX3" fmla="*/ 4660364 w 6213579"/>
                  <a:gd name="connsiteY3" fmla="*/ 2191 h 5385797"/>
                  <a:gd name="connsiteX4" fmla="*/ 6213579 w 6213579"/>
                  <a:gd name="connsiteY4" fmla="*/ 2692438 h 5385797"/>
                  <a:gd name="connsiteX5" fmla="*/ 4298807 w 6213579"/>
                  <a:gd name="connsiteY5" fmla="*/ 2695932 h 5385797"/>
                  <a:gd name="connsiteX6" fmla="*/ 3701060 w 6213579"/>
                  <a:gd name="connsiteY6" fmla="*/ 1660603 h 5385797"/>
                  <a:gd name="connsiteX7" fmla="*/ 2512414 w 6213579"/>
                  <a:gd name="connsiteY7" fmla="*/ 1660603 h 5385797"/>
                  <a:gd name="connsiteX8" fmla="*/ 2514892 w 6213579"/>
                  <a:gd name="connsiteY8" fmla="*/ 1664877 h 5385797"/>
                  <a:gd name="connsiteX9" fmla="*/ 1919780 w 6213579"/>
                  <a:gd name="connsiteY9" fmla="*/ 2695642 h 5385797"/>
                  <a:gd name="connsiteX10" fmla="*/ 2514547 w 6213579"/>
                  <a:gd name="connsiteY10" fmla="*/ 3725809 h 5385797"/>
                  <a:gd name="connsiteX11" fmla="*/ 3676985 w 6213579"/>
                  <a:gd name="connsiteY11" fmla="*/ 3725809 h 5385797"/>
                  <a:gd name="connsiteX12" fmla="*/ 4631345 w 6213579"/>
                  <a:gd name="connsiteY12" fmla="*/ 5385797 h 5385797"/>
                  <a:gd name="connsiteX13" fmla="*/ 1522385 w 6213579"/>
                  <a:gd name="connsiteY13" fmla="*/ 5385797 h 5385797"/>
                  <a:gd name="connsiteX14" fmla="*/ 1539233 w 6213579"/>
                  <a:gd name="connsiteY14" fmla="*/ 5356492 h 5385797"/>
                  <a:gd name="connsiteX15" fmla="*/ 5987 w 6213579"/>
                  <a:gd name="connsiteY15" fmla="*/ 2700832 h 5385797"/>
                  <a:gd name="connsiteX16" fmla="*/ 0 w 6213579"/>
                  <a:gd name="connsiteY16" fmla="*/ 2700821 h 5385797"/>
                  <a:gd name="connsiteX17" fmla="*/ 2991 w 6213579"/>
                  <a:gd name="connsiteY17" fmla="*/ 2695642 h 5385797"/>
                  <a:gd name="connsiteX18" fmla="*/ 1526 w 6213579"/>
                  <a:gd name="connsiteY18" fmla="*/ 2693106 h 5385797"/>
                  <a:gd name="connsiteX19" fmla="*/ 4458 w 6213579"/>
                  <a:gd name="connsiteY19" fmla="*/ 2693100 h 5385797"/>
                  <a:gd name="connsiteX20" fmla="*/ 1554480 w 6213579"/>
                  <a:gd name="connsiteY20" fmla="*/ 8383 h 5385797"/>
                  <a:gd name="connsiteX21" fmla="*/ 1828025 w 6213579"/>
                  <a:gd name="connsiteY21" fmla="*/ 480186 h 5385797"/>
                  <a:gd name="connsiteX22" fmla="*/ 1552310 w 6213579"/>
                  <a:gd name="connsiteY22" fmla="*/ 615 h 5385797"/>
                  <a:gd name="connsiteX23" fmla="*/ 4658742 w 6213579"/>
                  <a:gd name="connsiteY23" fmla="*/ 615 h 53857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6213579" h="5385797">
                    <a:moveTo>
                      <a:pt x="4659099" y="0"/>
                    </a:moveTo>
                    <a:lnTo>
                      <a:pt x="4659454" y="615"/>
                    </a:lnTo>
                    <a:lnTo>
                      <a:pt x="4661270" y="615"/>
                    </a:lnTo>
                    <a:lnTo>
                      <a:pt x="4660364" y="2191"/>
                    </a:lnTo>
                    <a:lnTo>
                      <a:pt x="6213579" y="2692438"/>
                    </a:lnTo>
                    <a:lnTo>
                      <a:pt x="4298807" y="2695932"/>
                    </a:lnTo>
                    <a:lnTo>
                      <a:pt x="3701060" y="1660603"/>
                    </a:lnTo>
                    <a:lnTo>
                      <a:pt x="2512414" y="1660603"/>
                    </a:lnTo>
                    <a:lnTo>
                      <a:pt x="2514892" y="1664877"/>
                    </a:lnTo>
                    <a:lnTo>
                      <a:pt x="1919780" y="2695642"/>
                    </a:lnTo>
                    <a:lnTo>
                      <a:pt x="2514547" y="3725809"/>
                    </a:lnTo>
                    <a:lnTo>
                      <a:pt x="3676985" y="3725809"/>
                    </a:lnTo>
                    <a:lnTo>
                      <a:pt x="4631345" y="5385797"/>
                    </a:lnTo>
                    <a:lnTo>
                      <a:pt x="1522385" y="5385797"/>
                    </a:lnTo>
                    <a:lnTo>
                      <a:pt x="1539233" y="5356492"/>
                    </a:lnTo>
                    <a:lnTo>
                      <a:pt x="5987" y="2700832"/>
                    </a:lnTo>
                    <a:lnTo>
                      <a:pt x="0" y="2700821"/>
                    </a:lnTo>
                    <a:lnTo>
                      <a:pt x="2991" y="2695642"/>
                    </a:lnTo>
                    <a:lnTo>
                      <a:pt x="1526" y="2693106"/>
                    </a:lnTo>
                    <a:lnTo>
                      <a:pt x="4458" y="2693100"/>
                    </a:lnTo>
                    <a:lnTo>
                      <a:pt x="1554480" y="8383"/>
                    </a:lnTo>
                    <a:lnTo>
                      <a:pt x="1828025" y="480186"/>
                    </a:lnTo>
                    <a:lnTo>
                      <a:pt x="1552310" y="615"/>
                    </a:lnTo>
                    <a:lnTo>
                      <a:pt x="4658742" y="615"/>
                    </a:lnTo>
                    <a:close/>
                  </a:path>
                </a:pathLst>
              </a:custGeom>
              <a:solidFill>
                <a:schemeClr val="tx1">
                  <a:alpha val="34000"/>
                </a:schemeClr>
              </a:solidFill>
              <a:ln>
                <a:noFill/>
              </a:ln>
              <a:effectLst>
                <a:softEdge rad="1651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06" name="Trapezoid 305">
                <a:extLst>
                  <a:ext uri="{FF2B5EF4-FFF2-40B4-BE49-F238E27FC236}">
                    <a16:creationId xmlns:a16="http://schemas.microsoft.com/office/drawing/2014/main" id="{B6EE248B-6FF0-4757-A8B5-0BE97DD24717}"/>
                  </a:ext>
                </a:extLst>
              </p:cNvPr>
              <p:cNvSpPr/>
              <p:nvPr/>
            </p:nvSpPr>
            <p:spPr>
              <a:xfrm>
                <a:off x="2312288" y="4626513"/>
                <a:ext cx="3108960" cy="1659988"/>
              </a:xfrm>
              <a:prstGeom prst="trapezoid">
                <a:avLst>
                  <a:gd name="adj" fmla="val 57492"/>
                </a:avLst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698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07" name="Trapezoid 306">
                <a:extLst>
                  <a:ext uri="{FF2B5EF4-FFF2-40B4-BE49-F238E27FC236}">
                    <a16:creationId xmlns:a16="http://schemas.microsoft.com/office/drawing/2014/main" id="{04FC2F4C-BB8E-45B2-BB55-73A912901670}"/>
                  </a:ext>
                </a:extLst>
              </p:cNvPr>
              <p:cNvSpPr/>
              <p:nvPr/>
            </p:nvSpPr>
            <p:spPr>
              <a:xfrm rot="3600000">
                <a:off x="732985" y="3695038"/>
                <a:ext cx="3108960" cy="1659988"/>
              </a:xfrm>
              <a:prstGeom prst="trapezoid">
                <a:avLst>
                  <a:gd name="adj" fmla="val 57492"/>
                </a:avLst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698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08" name="Trapezoid 307">
                <a:extLst>
                  <a:ext uri="{FF2B5EF4-FFF2-40B4-BE49-F238E27FC236}">
                    <a16:creationId xmlns:a16="http://schemas.microsoft.com/office/drawing/2014/main" id="{BD6FD46B-39C3-4B85-9546-8390D3DC12EC}"/>
                  </a:ext>
                </a:extLst>
              </p:cNvPr>
              <p:cNvSpPr/>
              <p:nvPr/>
            </p:nvSpPr>
            <p:spPr>
              <a:xfrm rot="7200000">
                <a:off x="731459" y="1840309"/>
                <a:ext cx="3108960" cy="1659988"/>
              </a:xfrm>
              <a:prstGeom prst="trapezoid">
                <a:avLst>
                  <a:gd name="adj" fmla="val 57492"/>
                </a:avLst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698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09" name="Trapezoid 308">
                <a:extLst>
                  <a:ext uri="{FF2B5EF4-FFF2-40B4-BE49-F238E27FC236}">
                    <a16:creationId xmlns:a16="http://schemas.microsoft.com/office/drawing/2014/main" id="{A4E9F2F1-94B1-41D8-9EFA-486C2147483D}"/>
                  </a:ext>
                </a:extLst>
              </p:cNvPr>
              <p:cNvSpPr/>
              <p:nvPr/>
            </p:nvSpPr>
            <p:spPr>
              <a:xfrm rot="10800000">
                <a:off x="2342213" y="901319"/>
                <a:ext cx="3108960" cy="1659988"/>
              </a:xfrm>
              <a:prstGeom prst="trapezoid">
                <a:avLst>
                  <a:gd name="adj" fmla="val 57492"/>
                </a:avLst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698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10" name="Trapezoid 309">
                <a:extLst>
                  <a:ext uri="{FF2B5EF4-FFF2-40B4-BE49-F238E27FC236}">
                    <a16:creationId xmlns:a16="http://schemas.microsoft.com/office/drawing/2014/main" id="{5D1F4DF3-0F01-463B-98F7-25CDFB4A63C2}"/>
                  </a:ext>
                </a:extLst>
              </p:cNvPr>
              <p:cNvSpPr/>
              <p:nvPr/>
            </p:nvSpPr>
            <p:spPr>
              <a:xfrm flipH="1">
                <a:off x="6653287" y="4624977"/>
                <a:ext cx="3108960" cy="1659988"/>
              </a:xfrm>
              <a:prstGeom prst="trapezoid">
                <a:avLst>
                  <a:gd name="adj" fmla="val 57492"/>
                </a:avLst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698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11" name="Trapezoid 310">
                <a:extLst>
                  <a:ext uri="{FF2B5EF4-FFF2-40B4-BE49-F238E27FC236}">
                    <a16:creationId xmlns:a16="http://schemas.microsoft.com/office/drawing/2014/main" id="{97E6E491-8924-43A0-86A2-A93A7CCB7951}"/>
                  </a:ext>
                </a:extLst>
              </p:cNvPr>
              <p:cNvSpPr/>
              <p:nvPr/>
            </p:nvSpPr>
            <p:spPr>
              <a:xfrm rot="18000000" flipH="1">
                <a:off x="8273414" y="3693755"/>
                <a:ext cx="3108960" cy="1659988"/>
              </a:xfrm>
              <a:prstGeom prst="trapezoid">
                <a:avLst>
                  <a:gd name="adj" fmla="val 57492"/>
                </a:avLst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698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12" name="Trapezoid 311">
                <a:extLst>
                  <a:ext uri="{FF2B5EF4-FFF2-40B4-BE49-F238E27FC236}">
                    <a16:creationId xmlns:a16="http://schemas.microsoft.com/office/drawing/2014/main" id="{97B5E989-0236-4E52-BE6A-CC26D5BD9F6B}"/>
                  </a:ext>
                </a:extLst>
              </p:cNvPr>
              <p:cNvSpPr/>
              <p:nvPr/>
            </p:nvSpPr>
            <p:spPr>
              <a:xfrm rot="14400000" flipH="1">
                <a:off x="8274938" y="1832541"/>
                <a:ext cx="3108960" cy="1659988"/>
              </a:xfrm>
              <a:prstGeom prst="trapezoid">
                <a:avLst>
                  <a:gd name="adj" fmla="val 57492"/>
                </a:avLst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698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13" name="Trapezoid 312">
                <a:extLst>
                  <a:ext uri="{FF2B5EF4-FFF2-40B4-BE49-F238E27FC236}">
                    <a16:creationId xmlns:a16="http://schemas.microsoft.com/office/drawing/2014/main" id="{6601CCCA-3D0B-4330-A4B5-B121906CC710}"/>
                  </a:ext>
                </a:extLst>
              </p:cNvPr>
              <p:cNvSpPr/>
              <p:nvPr/>
            </p:nvSpPr>
            <p:spPr>
              <a:xfrm rot="10800000" flipH="1">
                <a:off x="6664186" y="900036"/>
                <a:ext cx="3108960" cy="1659988"/>
              </a:xfrm>
              <a:prstGeom prst="trapezoid">
                <a:avLst>
                  <a:gd name="adj" fmla="val 57492"/>
                </a:avLst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698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14" name="Trapezoid 313">
                <a:extLst>
                  <a:ext uri="{FF2B5EF4-FFF2-40B4-BE49-F238E27FC236}">
                    <a16:creationId xmlns:a16="http://schemas.microsoft.com/office/drawing/2014/main" id="{1A684D3E-A6AE-45E3-97A0-A76BBA466F61}"/>
                  </a:ext>
                </a:extLst>
              </p:cNvPr>
              <p:cNvSpPr/>
              <p:nvPr/>
            </p:nvSpPr>
            <p:spPr>
              <a:xfrm rot="14400000">
                <a:off x="3952966" y="1831926"/>
                <a:ext cx="3108960" cy="1659988"/>
              </a:xfrm>
              <a:prstGeom prst="trapezoid">
                <a:avLst>
                  <a:gd name="adj" fmla="val 57492"/>
                </a:avLst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698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15" name="Trapezoid 314">
                <a:extLst>
                  <a:ext uri="{FF2B5EF4-FFF2-40B4-BE49-F238E27FC236}">
                    <a16:creationId xmlns:a16="http://schemas.microsoft.com/office/drawing/2014/main" id="{9DC36BB6-262F-47D6-B6CD-BF3B6D84888C}"/>
                  </a:ext>
                </a:extLst>
              </p:cNvPr>
              <p:cNvSpPr/>
              <p:nvPr/>
            </p:nvSpPr>
            <p:spPr>
              <a:xfrm rot="14400000" flipH="1" flipV="1">
                <a:off x="5034081" y="3693754"/>
                <a:ext cx="3108960" cy="1659988"/>
              </a:xfrm>
              <a:prstGeom prst="trapezoid">
                <a:avLst>
                  <a:gd name="adj" fmla="val 57492"/>
                </a:avLst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698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16" name="Freeform: Shape 24">
                <a:extLst>
                  <a:ext uri="{FF2B5EF4-FFF2-40B4-BE49-F238E27FC236}">
                    <a16:creationId xmlns:a16="http://schemas.microsoft.com/office/drawing/2014/main" id="{A5171FE9-063F-4656-AB70-FEC6BFE73FA0}"/>
                  </a:ext>
                </a:extLst>
              </p:cNvPr>
              <p:cNvSpPr/>
              <p:nvPr/>
            </p:nvSpPr>
            <p:spPr>
              <a:xfrm>
                <a:off x="2285939" y="5788698"/>
                <a:ext cx="3108960" cy="471378"/>
              </a:xfrm>
              <a:custGeom>
                <a:avLst/>
                <a:gdLst>
                  <a:gd name="connsiteX0" fmla="*/ 271005 w 3108960"/>
                  <a:gd name="connsiteY0" fmla="*/ 0 h 471378"/>
                  <a:gd name="connsiteX1" fmla="*/ 2837956 w 3108960"/>
                  <a:gd name="connsiteY1" fmla="*/ 0 h 471378"/>
                  <a:gd name="connsiteX2" fmla="*/ 3108960 w 3108960"/>
                  <a:gd name="connsiteY2" fmla="*/ 471378 h 471378"/>
                  <a:gd name="connsiteX3" fmla="*/ 0 w 3108960"/>
                  <a:gd name="connsiteY3" fmla="*/ 471378 h 4713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108960" h="471378">
                    <a:moveTo>
                      <a:pt x="271005" y="0"/>
                    </a:moveTo>
                    <a:lnTo>
                      <a:pt x="2837956" y="0"/>
                    </a:lnTo>
                    <a:lnTo>
                      <a:pt x="3108960" y="471378"/>
                    </a:lnTo>
                    <a:lnTo>
                      <a:pt x="0" y="471378"/>
                    </a:lnTo>
                    <a:close/>
                  </a:path>
                </a:pathLst>
              </a:custGeom>
              <a:solidFill>
                <a:srgbClr val="4BC2E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17" name="Freeform: Shape 25">
                <a:extLst>
                  <a:ext uri="{FF2B5EF4-FFF2-40B4-BE49-F238E27FC236}">
                    <a16:creationId xmlns:a16="http://schemas.microsoft.com/office/drawing/2014/main" id="{2A546E7E-1DF3-4FE6-8992-57F70229B16B}"/>
                  </a:ext>
                </a:extLst>
              </p:cNvPr>
              <p:cNvSpPr/>
              <p:nvPr/>
            </p:nvSpPr>
            <p:spPr>
              <a:xfrm rot="3600000">
                <a:off x="211675" y="4586622"/>
                <a:ext cx="3108960" cy="471378"/>
              </a:xfrm>
              <a:custGeom>
                <a:avLst/>
                <a:gdLst>
                  <a:gd name="connsiteX0" fmla="*/ 271005 w 3108960"/>
                  <a:gd name="connsiteY0" fmla="*/ 0 h 471378"/>
                  <a:gd name="connsiteX1" fmla="*/ 2837956 w 3108960"/>
                  <a:gd name="connsiteY1" fmla="*/ 0 h 471378"/>
                  <a:gd name="connsiteX2" fmla="*/ 3108960 w 3108960"/>
                  <a:gd name="connsiteY2" fmla="*/ 471378 h 471378"/>
                  <a:gd name="connsiteX3" fmla="*/ 0 w 3108960"/>
                  <a:gd name="connsiteY3" fmla="*/ 471378 h 4713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108960" h="471378">
                    <a:moveTo>
                      <a:pt x="271005" y="0"/>
                    </a:moveTo>
                    <a:lnTo>
                      <a:pt x="2837956" y="0"/>
                    </a:lnTo>
                    <a:lnTo>
                      <a:pt x="3108960" y="471378"/>
                    </a:lnTo>
                    <a:lnTo>
                      <a:pt x="0" y="471378"/>
                    </a:lnTo>
                    <a:close/>
                  </a:path>
                </a:pathLst>
              </a:custGeom>
              <a:solidFill>
                <a:srgbClr val="148BC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18" name="Freeform: Shape 26">
                <a:extLst>
                  <a:ext uri="{FF2B5EF4-FFF2-40B4-BE49-F238E27FC236}">
                    <a16:creationId xmlns:a16="http://schemas.microsoft.com/office/drawing/2014/main" id="{A790E43B-C4D7-4607-97E8-5C31BB681E49}"/>
                  </a:ext>
                </a:extLst>
              </p:cNvPr>
              <p:cNvSpPr/>
              <p:nvPr/>
            </p:nvSpPr>
            <p:spPr>
              <a:xfrm rot="7200000">
                <a:off x="211676" y="2122198"/>
                <a:ext cx="3108960" cy="471378"/>
              </a:xfrm>
              <a:custGeom>
                <a:avLst/>
                <a:gdLst>
                  <a:gd name="connsiteX0" fmla="*/ 271005 w 3108960"/>
                  <a:gd name="connsiteY0" fmla="*/ 0 h 471378"/>
                  <a:gd name="connsiteX1" fmla="*/ 2837956 w 3108960"/>
                  <a:gd name="connsiteY1" fmla="*/ 0 h 471378"/>
                  <a:gd name="connsiteX2" fmla="*/ 3108960 w 3108960"/>
                  <a:gd name="connsiteY2" fmla="*/ 471378 h 471378"/>
                  <a:gd name="connsiteX3" fmla="*/ 0 w 3108960"/>
                  <a:gd name="connsiteY3" fmla="*/ 471378 h 4713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108960" h="471378">
                    <a:moveTo>
                      <a:pt x="271005" y="0"/>
                    </a:moveTo>
                    <a:lnTo>
                      <a:pt x="2837956" y="0"/>
                    </a:lnTo>
                    <a:lnTo>
                      <a:pt x="3108960" y="471378"/>
                    </a:lnTo>
                    <a:lnTo>
                      <a:pt x="0" y="471378"/>
                    </a:lnTo>
                    <a:close/>
                  </a:path>
                </a:pathLst>
              </a:custGeom>
              <a:solidFill>
                <a:srgbClr val="7968D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19" name="Freeform: Shape 27">
                <a:extLst>
                  <a:ext uri="{FF2B5EF4-FFF2-40B4-BE49-F238E27FC236}">
                    <a16:creationId xmlns:a16="http://schemas.microsoft.com/office/drawing/2014/main" id="{6C2AB034-AAC6-425A-9965-166009C9E4FC}"/>
                  </a:ext>
                </a:extLst>
              </p:cNvPr>
              <p:cNvSpPr/>
              <p:nvPr/>
            </p:nvSpPr>
            <p:spPr>
              <a:xfrm rot="10800000">
                <a:off x="2342213" y="893823"/>
                <a:ext cx="3108960" cy="471378"/>
              </a:xfrm>
              <a:custGeom>
                <a:avLst/>
                <a:gdLst>
                  <a:gd name="connsiteX0" fmla="*/ 271005 w 3108960"/>
                  <a:gd name="connsiteY0" fmla="*/ 0 h 471378"/>
                  <a:gd name="connsiteX1" fmla="*/ 2837956 w 3108960"/>
                  <a:gd name="connsiteY1" fmla="*/ 0 h 471378"/>
                  <a:gd name="connsiteX2" fmla="*/ 3108960 w 3108960"/>
                  <a:gd name="connsiteY2" fmla="*/ 471378 h 471378"/>
                  <a:gd name="connsiteX3" fmla="*/ 0 w 3108960"/>
                  <a:gd name="connsiteY3" fmla="*/ 471378 h 4713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108960" h="471378">
                    <a:moveTo>
                      <a:pt x="271005" y="0"/>
                    </a:moveTo>
                    <a:lnTo>
                      <a:pt x="2837956" y="0"/>
                    </a:lnTo>
                    <a:lnTo>
                      <a:pt x="3108960" y="471378"/>
                    </a:lnTo>
                    <a:lnTo>
                      <a:pt x="0" y="471378"/>
                    </a:lnTo>
                    <a:close/>
                  </a:path>
                </a:pathLst>
              </a:custGeom>
              <a:solidFill>
                <a:srgbClr val="8E42B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20" name="Freeform: Shape 28">
                <a:extLst>
                  <a:ext uri="{FF2B5EF4-FFF2-40B4-BE49-F238E27FC236}">
                    <a16:creationId xmlns:a16="http://schemas.microsoft.com/office/drawing/2014/main" id="{0753550A-9FD7-4611-826E-2E4178743D34}"/>
                  </a:ext>
                </a:extLst>
              </p:cNvPr>
              <p:cNvSpPr/>
              <p:nvPr/>
            </p:nvSpPr>
            <p:spPr>
              <a:xfrm rot="14400000">
                <a:off x="4463273" y="2139533"/>
                <a:ext cx="3108960" cy="471378"/>
              </a:xfrm>
              <a:custGeom>
                <a:avLst/>
                <a:gdLst>
                  <a:gd name="connsiteX0" fmla="*/ 271005 w 3108960"/>
                  <a:gd name="connsiteY0" fmla="*/ 0 h 471378"/>
                  <a:gd name="connsiteX1" fmla="*/ 2837956 w 3108960"/>
                  <a:gd name="connsiteY1" fmla="*/ 0 h 471378"/>
                  <a:gd name="connsiteX2" fmla="*/ 3108960 w 3108960"/>
                  <a:gd name="connsiteY2" fmla="*/ 471378 h 471378"/>
                  <a:gd name="connsiteX3" fmla="*/ 0 w 3108960"/>
                  <a:gd name="connsiteY3" fmla="*/ 471378 h 4713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108960" h="471378">
                    <a:moveTo>
                      <a:pt x="271005" y="0"/>
                    </a:moveTo>
                    <a:lnTo>
                      <a:pt x="2837956" y="0"/>
                    </a:lnTo>
                    <a:lnTo>
                      <a:pt x="3108960" y="471378"/>
                    </a:lnTo>
                    <a:lnTo>
                      <a:pt x="0" y="471378"/>
                    </a:lnTo>
                    <a:close/>
                  </a:path>
                </a:pathLst>
              </a:custGeom>
              <a:solidFill>
                <a:srgbClr val="C0129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21" name="Freeform: Shape 33">
                <a:extLst>
                  <a:ext uri="{FF2B5EF4-FFF2-40B4-BE49-F238E27FC236}">
                    <a16:creationId xmlns:a16="http://schemas.microsoft.com/office/drawing/2014/main" id="{79D63610-87BD-460E-88E5-7AC6FB218531}"/>
                  </a:ext>
                </a:extLst>
              </p:cNvPr>
              <p:cNvSpPr/>
              <p:nvPr/>
            </p:nvSpPr>
            <p:spPr>
              <a:xfrm rot="14400000" flipH="1" flipV="1">
                <a:off x="6217899" y="3972648"/>
                <a:ext cx="1744592" cy="491698"/>
              </a:xfrm>
              <a:custGeom>
                <a:avLst/>
                <a:gdLst>
                  <a:gd name="connsiteX0" fmla="*/ 282687 w 1744592"/>
                  <a:gd name="connsiteY0" fmla="*/ 0 h 491698"/>
                  <a:gd name="connsiteX1" fmla="*/ 1482927 w 1744592"/>
                  <a:gd name="connsiteY1" fmla="*/ 0 h 491698"/>
                  <a:gd name="connsiteX2" fmla="*/ 1744592 w 1744592"/>
                  <a:gd name="connsiteY2" fmla="*/ 455133 h 491698"/>
                  <a:gd name="connsiteX3" fmla="*/ 0 w 1744592"/>
                  <a:gd name="connsiteY3" fmla="*/ 491698 h 4916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744592" h="491698">
                    <a:moveTo>
                      <a:pt x="282687" y="0"/>
                    </a:moveTo>
                    <a:lnTo>
                      <a:pt x="1482927" y="0"/>
                    </a:lnTo>
                    <a:lnTo>
                      <a:pt x="1744592" y="455133"/>
                    </a:lnTo>
                    <a:lnTo>
                      <a:pt x="0" y="491698"/>
                    </a:lnTo>
                    <a:close/>
                  </a:path>
                </a:pathLst>
              </a:custGeom>
              <a:solidFill>
                <a:srgbClr val="F3587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22" name="Freeform: Shape 34">
                <a:extLst>
                  <a:ext uri="{FF2B5EF4-FFF2-40B4-BE49-F238E27FC236}">
                    <a16:creationId xmlns:a16="http://schemas.microsoft.com/office/drawing/2014/main" id="{3001BC01-C84F-4D22-89D4-D4D7ED12E92E}"/>
                  </a:ext>
                </a:extLst>
              </p:cNvPr>
              <p:cNvSpPr/>
              <p:nvPr/>
            </p:nvSpPr>
            <p:spPr>
              <a:xfrm rot="10800000" flipH="1" flipV="1">
                <a:off x="7329261" y="4623441"/>
                <a:ext cx="1744592" cy="491698"/>
              </a:xfrm>
              <a:custGeom>
                <a:avLst/>
                <a:gdLst>
                  <a:gd name="connsiteX0" fmla="*/ 282687 w 1744592"/>
                  <a:gd name="connsiteY0" fmla="*/ 0 h 491698"/>
                  <a:gd name="connsiteX1" fmla="*/ 1482927 w 1744592"/>
                  <a:gd name="connsiteY1" fmla="*/ 0 h 491698"/>
                  <a:gd name="connsiteX2" fmla="*/ 1744592 w 1744592"/>
                  <a:gd name="connsiteY2" fmla="*/ 455133 h 491698"/>
                  <a:gd name="connsiteX3" fmla="*/ 0 w 1744592"/>
                  <a:gd name="connsiteY3" fmla="*/ 491698 h 4916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744592" h="491698">
                    <a:moveTo>
                      <a:pt x="282687" y="0"/>
                    </a:moveTo>
                    <a:lnTo>
                      <a:pt x="1482927" y="0"/>
                    </a:lnTo>
                    <a:lnTo>
                      <a:pt x="1744592" y="455133"/>
                    </a:lnTo>
                    <a:lnTo>
                      <a:pt x="0" y="491698"/>
                    </a:lnTo>
                    <a:close/>
                  </a:path>
                </a:pathLst>
              </a:custGeom>
              <a:solidFill>
                <a:srgbClr val="FF6E0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23" name="Freeform: Shape 35">
                <a:extLst>
                  <a:ext uri="{FF2B5EF4-FFF2-40B4-BE49-F238E27FC236}">
                    <a16:creationId xmlns:a16="http://schemas.microsoft.com/office/drawing/2014/main" id="{4253109B-4D56-4CDD-90CE-823F67EB9DF1}"/>
                  </a:ext>
                </a:extLst>
              </p:cNvPr>
              <p:cNvSpPr/>
              <p:nvPr/>
            </p:nvSpPr>
            <p:spPr>
              <a:xfrm rot="7200000" flipH="1" flipV="1">
                <a:off x="8440623" y="3990936"/>
                <a:ext cx="1744592" cy="491698"/>
              </a:xfrm>
              <a:custGeom>
                <a:avLst/>
                <a:gdLst>
                  <a:gd name="connsiteX0" fmla="*/ 282687 w 1744592"/>
                  <a:gd name="connsiteY0" fmla="*/ 0 h 491698"/>
                  <a:gd name="connsiteX1" fmla="*/ 1482927 w 1744592"/>
                  <a:gd name="connsiteY1" fmla="*/ 0 h 491698"/>
                  <a:gd name="connsiteX2" fmla="*/ 1744592 w 1744592"/>
                  <a:gd name="connsiteY2" fmla="*/ 455133 h 491698"/>
                  <a:gd name="connsiteX3" fmla="*/ 0 w 1744592"/>
                  <a:gd name="connsiteY3" fmla="*/ 491698 h 4916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744592" h="491698">
                    <a:moveTo>
                      <a:pt x="282687" y="0"/>
                    </a:moveTo>
                    <a:lnTo>
                      <a:pt x="1482927" y="0"/>
                    </a:lnTo>
                    <a:lnTo>
                      <a:pt x="1744592" y="455133"/>
                    </a:lnTo>
                    <a:lnTo>
                      <a:pt x="0" y="491698"/>
                    </a:lnTo>
                    <a:close/>
                  </a:path>
                </a:pathLst>
              </a:custGeom>
              <a:solidFill>
                <a:srgbClr val="FAD5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24" name="Freeform: Shape 36">
                <a:extLst>
                  <a:ext uri="{FF2B5EF4-FFF2-40B4-BE49-F238E27FC236}">
                    <a16:creationId xmlns:a16="http://schemas.microsoft.com/office/drawing/2014/main" id="{67A38E1F-03D8-4C72-A02A-4663F66FD2A9}"/>
                  </a:ext>
                </a:extLst>
              </p:cNvPr>
              <p:cNvSpPr/>
              <p:nvPr/>
            </p:nvSpPr>
            <p:spPr>
              <a:xfrm rot="3600000" flipH="1" flipV="1">
                <a:off x="8439098" y="2715082"/>
                <a:ext cx="1744592" cy="491698"/>
              </a:xfrm>
              <a:custGeom>
                <a:avLst/>
                <a:gdLst>
                  <a:gd name="connsiteX0" fmla="*/ 282687 w 1744592"/>
                  <a:gd name="connsiteY0" fmla="*/ 0 h 491698"/>
                  <a:gd name="connsiteX1" fmla="*/ 1482927 w 1744592"/>
                  <a:gd name="connsiteY1" fmla="*/ 0 h 491698"/>
                  <a:gd name="connsiteX2" fmla="*/ 1744592 w 1744592"/>
                  <a:gd name="connsiteY2" fmla="*/ 455133 h 491698"/>
                  <a:gd name="connsiteX3" fmla="*/ 0 w 1744592"/>
                  <a:gd name="connsiteY3" fmla="*/ 491698 h 4916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744592" h="491698">
                    <a:moveTo>
                      <a:pt x="282687" y="0"/>
                    </a:moveTo>
                    <a:lnTo>
                      <a:pt x="1482927" y="0"/>
                    </a:lnTo>
                    <a:lnTo>
                      <a:pt x="1744592" y="455133"/>
                    </a:lnTo>
                    <a:lnTo>
                      <a:pt x="0" y="491698"/>
                    </a:lnTo>
                    <a:close/>
                  </a:path>
                </a:pathLst>
              </a:custGeom>
              <a:solidFill>
                <a:srgbClr val="83C43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25" name="Freeform: Shape 37">
                <a:extLst>
                  <a:ext uri="{FF2B5EF4-FFF2-40B4-BE49-F238E27FC236}">
                    <a16:creationId xmlns:a16="http://schemas.microsoft.com/office/drawing/2014/main" id="{FADE44E9-B0FC-43FC-8F71-95C0F343C3D8}"/>
                  </a:ext>
                </a:extLst>
              </p:cNvPr>
              <p:cNvSpPr/>
              <p:nvPr/>
            </p:nvSpPr>
            <p:spPr>
              <a:xfrm flipH="1" flipV="1">
                <a:off x="7354315" y="2080873"/>
                <a:ext cx="1709350" cy="491698"/>
              </a:xfrm>
              <a:custGeom>
                <a:avLst/>
                <a:gdLst>
                  <a:gd name="connsiteX0" fmla="*/ 282687 w 1744592"/>
                  <a:gd name="connsiteY0" fmla="*/ 0 h 491698"/>
                  <a:gd name="connsiteX1" fmla="*/ 1482927 w 1744592"/>
                  <a:gd name="connsiteY1" fmla="*/ 0 h 491698"/>
                  <a:gd name="connsiteX2" fmla="*/ 1744592 w 1744592"/>
                  <a:gd name="connsiteY2" fmla="*/ 455133 h 491698"/>
                  <a:gd name="connsiteX3" fmla="*/ 0 w 1744592"/>
                  <a:gd name="connsiteY3" fmla="*/ 491698 h 4916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744592" h="491698">
                    <a:moveTo>
                      <a:pt x="282687" y="0"/>
                    </a:moveTo>
                    <a:lnTo>
                      <a:pt x="1482927" y="0"/>
                    </a:lnTo>
                    <a:lnTo>
                      <a:pt x="1744592" y="455133"/>
                    </a:lnTo>
                    <a:lnTo>
                      <a:pt x="0" y="491698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83C43F"/>
                  </a:gs>
                  <a:gs pos="79000">
                    <a:srgbClr val="23AB47"/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26" name="TextBox 5">
                <a:extLst>
                  <a:ext uri="{FF2B5EF4-FFF2-40B4-BE49-F238E27FC236}">
                    <a16:creationId xmlns:a16="http://schemas.microsoft.com/office/drawing/2014/main" id="{388028DA-B360-47F9-9CA3-F651E673938A}"/>
                  </a:ext>
                </a:extLst>
              </p:cNvPr>
              <p:cNvSpPr txBox="1"/>
              <p:nvPr/>
            </p:nvSpPr>
            <p:spPr>
              <a:xfrm>
                <a:off x="3136620" y="5837028"/>
                <a:ext cx="142452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LnTx/>
                    <a:uFillTx/>
                    <a:latin typeface="Oswald" panose="02000503000000000000" pitchFamily="2" charset="0"/>
                    <a:ea typeface="+mn-ea"/>
                    <a:cs typeface="+mn-cs"/>
                  </a:rPr>
                  <a:t>EINS</a:t>
                </a:r>
              </a:p>
            </p:txBody>
          </p:sp>
          <p:sp>
            <p:nvSpPr>
              <p:cNvPr id="327" name="TextBox 46">
                <a:extLst>
                  <a:ext uri="{FF2B5EF4-FFF2-40B4-BE49-F238E27FC236}">
                    <a16:creationId xmlns:a16="http://schemas.microsoft.com/office/drawing/2014/main" id="{C0C63B8C-F5A5-4F15-8643-C587A5C24028}"/>
                  </a:ext>
                </a:extLst>
              </p:cNvPr>
              <p:cNvSpPr txBox="1"/>
              <p:nvPr/>
            </p:nvSpPr>
            <p:spPr>
              <a:xfrm rot="3600000">
                <a:off x="972834" y="4525882"/>
                <a:ext cx="142452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LnTx/>
                    <a:uFillTx/>
                    <a:latin typeface="Oswald" panose="02000503000000000000" pitchFamily="2" charset="0"/>
                    <a:ea typeface="+mn-ea"/>
                    <a:cs typeface="+mn-cs"/>
                  </a:rPr>
                  <a:t>ZWEI</a:t>
                </a:r>
              </a:p>
            </p:txBody>
          </p:sp>
          <p:sp>
            <p:nvSpPr>
              <p:cNvPr id="328" name="TextBox 47">
                <a:extLst>
                  <a:ext uri="{FF2B5EF4-FFF2-40B4-BE49-F238E27FC236}">
                    <a16:creationId xmlns:a16="http://schemas.microsoft.com/office/drawing/2014/main" id="{6C8438C9-BAE0-42DF-AA3C-4374C9528544}"/>
                  </a:ext>
                </a:extLst>
              </p:cNvPr>
              <p:cNvSpPr txBox="1"/>
              <p:nvPr/>
            </p:nvSpPr>
            <p:spPr>
              <a:xfrm rot="18000000">
                <a:off x="1043466" y="2168123"/>
                <a:ext cx="142452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LnTx/>
                    <a:uFillTx/>
                    <a:latin typeface="Oswald" panose="02000503000000000000" pitchFamily="2" charset="0"/>
                    <a:ea typeface="+mn-ea"/>
                    <a:cs typeface="+mn-cs"/>
                  </a:rPr>
                  <a:t>DREI</a:t>
                </a:r>
              </a:p>
            </p:txBody>
          </p:sp>
          <p:sp>
            <p:nvSpPr>
              <p:cNvPr id="329" name="TextBox 48">
                <a:extLst>
                  <a:ext uri="{FF2B5EF4-FFF2-40B4-BE49-F238E27FC236}">
                    <a16:creationId xmlns:a16="http://schemas.microsoft.com/office/drawing/2014/main" id="{DB94756B-16A5-4E44-8DCE-06216111F91F}"/>
                  </a:ext>
                </a:extLst>
              </p:cNvPr>
              <p:cNvSpPr txBox="1"/>
              <p:nvPr/>
            </p:nvSpPr>
            <p:spPr>
              <a:xfrm>
                <a:off x="3055396" y="918800"/>
                <a:ext cx="142452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LnTx/>
                    <a:uFillTx/>
                    <a:latin typeface="Oswald" panose="02000503000000000000" pitchFamily="2" charset="0"/>
                    <a:ea typeface="+mn-ea"/>
                    <a:cs typeface="+mn-cs"/>
                  </a:rPr>
                  <a:t>VIER</a:t>
                </a:r>
              </a:p>
            </p:txBody>
          </p:sp>
          <p:sp>
            <p:nvSpPr>
              <p:cNvPr id="330" name="TextBox 49">
                <a:extLst>
                  <a:ext uri="{FF2B5EF4-FFF2-40B4-BE49-F238E27FC236}">
                    <a16:creationId xmlns:a16="http://schemas.microsoft.com/office/drawing/2014/main" id="{46DD85BF-0557-4DC9-B19C-8017C31D1169}"/>
                  </a:ext>
                </a:extLst>
              </p:cNvPr>
              <p:cNvSpPr txBox="1"/>
              <p:nvPr/>
            </p:nvSpPr>
            <p:spPr>
              <a:xfrm rot="3600000">
                <a:off x="5197320" y="2005483"/>
                <a:ext cx="142452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LnTx/>
                    <a:uFillTx/>
                    <a:latin typeface="Oswald" panose="02000503000000000000" pitchFamily="2" charset="0"/>
                    <a:ea typeface="+mn-ea"/>
                    <a:cs typeface="+mn-cs"/>
                  </a:rPr>
                  <a:t>FÜNF</a:t>
                </a:r>
              </a:p>
            </p:txBody>
          </p:sp>
          <p:sp>
            <p:nvSpPr>
              <p:cNvPr id="331" name="TextBox 50">
                <a:extLst>
                  <a:ext uri="{FF2B5EF4-FFF2-40B4-BE49-F238E27FC236}">
                    <a16:creationId xmlns:a16="http://schemas.microsoft.com/office/drawing/2014/main" id="{B4F7397B-CC4D-4B52-8F6D-9DF307F84476}"/>
                  </a:ext>
                </a:extLst>
              </p:cNvPr>
              <p:cNvSpPr txBox="1"/>
              <p:nvPr/>
            </p:nvSpPr>
            <p:spPr>
              <a:xfrm rot="3600000">
                <a:off x="6312262" y="3914873"/>
                <a:ext cx="142452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LnTx/>
                    <a:uFillTx/>
                    <a:latin typeface="Oswald" panose="02000503000000000000" pitchFamily="2" charset="0"/>
                    <a:ea typeface="+mn-ea"/>
                    <a:cs typeface="+mn-cs"/>
                  </a:rPr>
                  <a:t>SECHS</a:t>
                </a:r>
              </a:p>
            </p:txBody>
          </p:sp>
          <p:sp>
            <p:nvSpPr>
              <p:cNvPr id="332" name="TextBox 51">
                <a:extLst>
                  <a:ext uri="{FF2B5EF4-FFF2-40B4-BE49-F238E27FC236}">
                    <a16:creationId xmlns:a16="http://schemas.microsoft.com/office/drawing/2014/main" id="{FDAF65BE-D94F-4EBA-A86D-80D10B8F5B85}"/>
                  </a:ext>
                </a:extLst>
              </p:cNvPr>
              <p:cNvSpPr txBox="1"/>
              <p:nvPr/>
            </p:nvSpPr>
            <p:spPr>
              <a:xfrm>
                <a:off x="7451677" y="4633072"/>
                <a:ext cx="142452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LnTx/>
                    <a:uFillTx/>
                    <a:latin typeface="Oswald" panose="02000503000000000000" pitchFamily="2" charset="0"/>
                    <a:ea typeface="+mn-ea"/>
                    <a:cs typeface="+mn-cs"/>
                  </a:rPr>
                  <a:t>SIEBEN</a:t>
                </a:r>
              </a:p>
            </p:txBody>
          </p:sp>
          <p:sp>
            <p:nvSpPr>
              <p:cNvPr id="333" name="TextBox 53">
                <a:extLst>
                  <a:ext uri="{FF2B5EF4-FFF2-40B4-BE49-F238E27FC236}">
                    <a16:creationId xmlns:a16="http://schemas.microsoft.com/office/drawing/2014/main" id="{CB0A6BAF-0373-46FB-97E1-331EF9046D9E}"/>
                  </a:ext>
                </a:extLst>
              </p:cNvPr>
              <p:cNvSpPr txBox="1"/>
              <p:nvPr/>
            </p:nvSpPr>
            <p:spPr>
              <a:xfrm rot="18000000">
                <a:off x="8597684" y="3974100"/>
                <a:ext cx="142452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LnTx/>
                    <a:uFillTx/>
                    <a:latin typeface="Oswald" panose="02000503000000000000" pitchFamily="2" charset="0"/>
                    <a:ea typeface="+mn-ea"/>
                    <a:cs typeface="+mn-cs"/>
                  </a:rPr>
                  <a:t>ACHT</a:t>
                </a:r>
              </a:p>
            </p:txBody>
          </p:sp>
          <p:sp>
            <p:nvSpPr>
              <p:cNvPr id="334" name="TextBox 54">
                <a:extLst>
                  <a:ext uri="{FF2B5EF4-FFF2-40B4-BE49-F238E27FC236}">
                    <a16:creationId xmlns:a16="http://schemas.microsoft.com/office/drawing/2014/main" id="{D2268515-BC26-4811-A1DD-00372DEC259B}"/>
                  </a:ext>
                </a:extLst>
              </p:cNvPr>
              <p:cNvSpPr txBox="1"/>
              <p:nvPr/>
            </p:nvSpPr>
            <p:spPr>
              <a:xfrm rot="3600000">
                <a:off x="8523023" y="2674886"/>
                <a:ext cx="142452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LnTx/>
                    <a:uFillTx/>
                    <a:latin typeface="Oswald" panose="02000503000000000000" pitchFamily="2" charset="0"/>
                    <a:ea typeface="+mn-ea"/>
                    <a:cs typeface="+mn-cs"/>
                  </a:rPr>
                  <a:t>NEUN</a:t>
                </a:r>
              </a:p>
            </p:txBody>
          </p:sp>
          <p:sp>
            <p:nvSpPr>
              <p:cNvPr id="335" name="TextBox 55">
                <a:extLst>
                  <a:ext uri="{FF2B5EF4-FFF2-40B4-BE49-F238E27FC236}">
                    <a16:creationId xmlns:a16="http://schemas.microsoft.com/office/drawing/2014/main" id="{D9B5F663-5943-4F73-815F-664A7F5C6AEF}"/>
                  </a:ext>
                </a:extLst>
              </p:cNvPr>
              <p:cNvSpPr txBox="1"/>
              <p:nvPr/>
            </p:nvSpPr>
            <p:spPr>
              <a:xfrm>
                <a:off x="7577159" y="2083584"/>
                <a:ext cx="142452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LnTx/>
                    <a:uFillTx/>
                    <a:latin typeface="Oswald" panose="02000503000000000000" pitchFamily="2" charset="0"/>
                    <a:ea typeface="+mn-ea"/>
                    <a:cs typeface="+mn-cs"/>
                  </a:rPr>
                  <a:t>ZEHN</a:t>
                </a:r>
              </a:p>
            </p:txBody>
          </p:sp>
        </p:grpSp>
        <p:grpSp>
          <p:nvGrpSpPr>
            <p:cNvPr id="2" name="Gruppieren 1">
              <a:extLst>
                <a:ext uri="{FF2B5EF4-FFF2-40B4-BE49-F238E27FC236}">
                  <a16:creationId xmlns:a16="http://schemas.microsoft.com/office/drawing/2014/main" id="{7C8F433C-EBC3-4D8F-9B91-87FDF8269FCA}"/>
                </a:ext>
              </a:extLst>
            </p:cNvPr>
            <p:cNvGrpSpPr/>
            <p:nvPr/>
          </p:nvGrpSpPr>
          <p:grpSpPr>
            <a:xfrm>
              <a:off x="2762760" y="1608665"/>
              <a:ext cx="8972817" cy="4896683"/>
              <a:chOff x="1804130" y="1102713"/>
              <a:chExt cx="8972817" cy="4896683"/>
            </a:xfrm>
          </p:grpSpPr>
          <p:sp>
            <p:nvSpPr>
              <p:cNvPr id="345" name="TextBox 65">
                <a:extLst>
                  <a:ext uri="{FF2B5EF4-FFF2-40B4-BE49-F238E27FC236}">
                    <a16:creationId xmlns:a16="http://schemas.microsoft.com/office/drawing/2014/main" id="{910A01AE-C7F2-4B58-87C9-E34EF479ECA4}"/>
                  </a:ext>
                </a:extLst>
              </p:cNvPr>
              <p:cNvSpPr txBox="1"/>
              <p:nvPr/>
            </p:nvSpPr>
            <p:spPr>
              <a:xfrm>
                <a:off x="7559929" y="1102713"/>
                <a:ext cx="129812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e-DE" sz="40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>
                        <a:lumMod val="50000"/>
                      </a:prst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💪</a:t>
                </a:r>
                <a:endParaRPr kumimoji="0" lang="en-US" sz="4000" b="0" i="0" u="none" strike="noStrike" kern="1200" cap="none" spc="0" normalizeH="0" baseline="0" noProof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57" name="TextBox 65">
                <a:extLst>
                  <a:ext uri="{FF2B5EF4-FFF2-40B4-BE49-F238E27FC236}">
                    <a16:creationId xmlns:a16="http://schemas.microsoft.com/office/drawing/2014/main" id="{000CAABB-0909-4250-96F9-4B33499EA5E8}"/>
                  </a:ext>
                </a:extLst>
              </p:cNvPr>
              <p:cNvSpPr txBox="1"/>
              <p:nvPr/>
            </p:nvSpPr>
            <p:spPr>
              <a:xfrm>
                <a:off x="9478827" y="2169656"/>
                <a:ext cx="129812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e-DE" sz="40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>
                        <a:lumMod val="50000"/>
                      </a:prst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😎</a:t>
                </a:r>
                <a:endParaRPr kumimoji="0" lang="en-US" sz="4000" b="0" i="0" u="none" strike="noStrike" kern="1200" cap="none" spc="0" normalizeH="0" baseline="0" noProof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58" name="TextBox 65">
                <a:extLst>
                  <a:ext uri="{FF2B5EF4-FFF2-40B4-BE49-F238E27FC236}">
                    <a16:creationId xmlns:a16="http://schemas.microsoft.com/office/drawing/2014/main" id="{CD9C6B11-A668-40E2-B8C9-0E1CCE2174FB}"/>
                  </a:ext>
                </a:extLst>
              </p:cNvPr>
              <p:cNvSpPr txBox="1"/>
              <p:nvPr/>
            </p:nvSpPr>
            <p:spPr>
              <a:xfrm>
                <a:off x="3288083" y="4927795"/>
                <a:ext cx="129812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e-DE" sz="40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>
                        <a:lumMod val="50000"/>
                      </a:prst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😴</a:t>
                </a:r>
                <a:endParaRPr kumimoji="0" lang="en-US" sz="4000" b="0" i="0" u="none" strike="noStrike" kern="1200" cap="none" spc="0" normalizeH="0" baseline="0" noProof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59" name="TextBox 65">
                <a:extLst>
                  <a:ext uri="{FF2B5EF4-FFF2-40B4-BE49-F238E27FC236}">
                    <a16:creationId xmlns:a16="http://schemas.microsoft.com/office/drawing/2014/main" id="{58BDCD4B-4E0B-447F-924B-B416BEF966D0}"/>
                  </a:ext>
                </a:extLst>
              </p:cNvPr>
              <p:cNvSpPr txBox="1"/>
              <p:nvPr/>
            </p:nvSpPr>
            <p:spPr>
              <a:xfrm>
                <a:off x="1869480" y="4096416"/>
                <a:ext cx="129812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e-DE" sz="40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>
                        <a:lumMod val="50000"/>
                      </a:prst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🥱</a:t>
                </a:r>
                <a:endParaRPr kumimoji="0" lang="en-US" sz="4000" b="0" i="0" u="none" strike="noStrike" kern="1200" cap="none" spc="0" normalizeH="0" baseline="0" noProof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60" name="TextBox 65">
                <a:extLst>
                  <a:ext uri="{FF2B5EF4-FFF2-40B4-BE49-F238E27FC236}">
                    <a16:creationId xmlns:a16="http://schemas.microsoft.com/office/drawing/2014/main" id="{09D289FF-6CBA-42B4-A89D-930271987573}"/>
                  </a:ext>
                </a:extLst>
              </p:cNvPr>
              <p:cNvSpPr txBox="1"/>
              <p:nvPr/>
            </p:nvSpPr>
            <p:spPr>
              <a:xfrm>
                <a:off x="1804130" y="2409620"/>
                <a:ext cx="129812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e-DE" sz="40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>
                        <a:lumMod val="50000"/>
                      </a:prst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😔</a:t>
                </a:r>
                <a:endParaRPr kumimoji="0" lang="en-US" sz="4000" b="0" i="0" u="none" strike="noStrike" kern="1200" cap="none" spc="0" normalizeH="0" baseline="0" noProof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61" name="TextBox 65">
                <a:extLst>
                  <a:ext uri="{FF2B5EF4-FFF2-40B4-BE49-F238E27FC236}">
                    <a16:creationId xmlns:a16="http://schemas.microsoft.com/office/drawing/2014/main" id="{D1DFE2C9-D03E-4212-AC02-BEF021090E93}"/>
                  </a:ext>
                </a:extLst>
              </p:cNvPr>
              <p:cNvSpPr txBox="1"/>
              <p:nvPr/>
            </p:nvSpPr>
            <p:spPr>
              <a:xfrm>
                <a:off x="3217479" y="1558390"/>
                <a:ext cx="129812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e-DE" sz="40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>
                        <a:lumMod val="50000"/>
                      </a:prst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🤔</a:t>
                </a:r>
                <a:endParaRPr kumimoji="0" lang="en-US" sz="4000" b="0" i="0" u="none" strike="noStrike" kern="1200" cap="none" spc="0" normalizeH="0" baseline="0" noProof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62" name="TextBox 65">
                <a:extLst>
                  <a:ext uri="{FF2B5EF4-FFF2-40B4-BE49-F238E27FC236}">
                    <a16:creationId xmlns:a16="http://schemas.microsoft.com/office/drawing/2014/main" id="{8DC10E15-7B4B-4EEA-A821-C046C2BFD864}"/>
                  </a:ext>
                </a:extLst>
              </p:cNvPr>
              <p:cNvSpPr txBox="1"/>
              <p:nvPr/>
            </p:nvSpPr>
            <p:spPr>
              <a:xfrm>
                <a:off x="4745839" y="2568188"/>
                <a:ext cx="129812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e-DE" sz="40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>
                        <a:lumMod val="50000"/>
                      </a:prst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🤗</a:t>
                </a:r>
                <a:endParaRPr kumimoji="0" lang="en-US" sz="4000" b="0" i="0" u="none" strike="noStrike" kern="1200" cap="none" spc="0" normalizeH="0" baseline="0" noProof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63" name="TextBox 65">
                <a:extLst>
                  <a:ext uri="{FF2B5EF4-FFF2-40B4-BE49-F238E27FC236}">
                    <a16:creationId xmlns:a16="http://schemas.microsoft.com/office/drawing/2014/main" id="{D0C87456-D6FE-4E89-A4D1-60DFA9DA8364}"/>
                  </a:ext>
                </a:extLst>
              </p:cNvPr>
              <p:cNvSpPr txBox="1"/>
              <p:nvPr/>
            </p:nvSpPr>
            <p:spPr>
              <a:xfrm>
                <a:off x="5695035" y="4167246"/>
                <a:ext cx="129812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e-DE" sz="40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>
                        <a:lumMod val="50000"/>
                      </a:prst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🤩</a:t>
                </a:r>
                <a:endParaRPr kumimoji="0" lang="en-US" sz="4000" b="0" i="0" u="none" strike="noStrike" kern="1200" cap="none" spc="0" normalizeH="0" baseline="0" noProof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64" name="TextBox 65">
                <a:extLst>
                  <a:ext uri="{FF2B5EF4-FFF2-40B4-BE49-F238E27FC236}">
                    <a16:creationId xmlns:a16="http://schemas.microsoft.com/office/drawing/2014/main" id="{4950F5F6-FCD8-4A42-8612-20594FF4D60B}"/>
                  </a:ext>
                </a:extLst>
              </p:cNvPr>
              <p:cNvSpPr txBox="1"/>
              <p:nvPr/>
            </p:nvSpPr>
            <p:spPr>
              <a:xfrm>
                <a:off x="7552497" y="5291510"/>
                <a:ext cx="129812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e-DE" sz="40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>
                        <a:lumMod val="50000"/>
                      </a:prst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😏</a:t>
                </a:r>
                <a:endParaRPr kumimoji="0" lang="en-US" sz="4000" b="0" i="0" u="none" strike="noStrike" kern="1200" cap="none" spc="0" normalizeH="0" baseline="0" noProof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65" name="TextBox 65">
                <a:extLst>
                  <a:ext uri="{FF2B5EF4-FFF2-40B4-BE49-F238E27FC236}">
                    <a16:creationId xmlns:a16="http://schemas.microsoft.com/office/drawing/2014/main" id="{CEB54233-AB04-428E-97E0-4531E57040A8}"/>
                  </a:ext>
                </a:extLst>
              </p:cNvPr>
              <p:cNvSpPr txBox="1"/>
              <p:nvPr/>
            </p:nvSpPr>
            <p:spPr>
              <a:xfrm>
                <a:off x="9464189" y="4157994"/>
                <a:ext cx="129812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e-DE" sz="40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>
                        <a:lumMod val="50000"/>
                      </a:prst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😁</a:t>
                </a:r>
                <a:endParaRPr kumimoji="0" lang="en-US" sz="4000" b="0" i="0" u="none" strike="noStrike" kern="1200" cap="none" spc="0" normalizeH="0" baseline="0" noProof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sp>
        <p:nvSpPr>
          <p:cNvPr id="366" name="Rechteck: abgerundete Ecken 365">
            <a:extLst>
              <a:ext uri="{FF2B5EF4-FFF2-40B4-BE49-F238E27FC236}">
                <a16:creationId xmlns:a16="http://schemas.microsoft.com/office/drawing/2014/main" id="{BEF9D692-5ADA-4715-A3E4-E921227FA4BF}"/>
              </a:ext>
            </a:extLst>
          </p:cNvPr>
          <p:cNvSpPr/>
          <p:nvPr/>
        </p:nvSpPr>
        <p:spPr>
          <a:xfrm>
            <a:off x="3414480" y="140709"/>
            <a:ext cx="7906699" cy="1194228"/>
          </a:xfrm>
          <a:prstGeom prst="roundRect">
            <a:avLst/>
          </a:prstGeom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800" b="1" i="1" u="none" strike="noStrike" kern="1200" cap="none" spc="0" normalizeH="0" baseline="0" noProof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OCR A Std" panose="020F0609000104060307" pitchFamily="49" charset="0"/>
                <a:ea typeface="+mn-ea"/>
                <a:cs typeface="+mn-cs"/>
              </a:rPr>
              <a:t>Wie fühlst du dich heute Morgen?</a:t>
            </a:r>
          </a:p>
        </p:txBody>
      </p:sp>
      <p:grpSp>
        <p:nvGrpSpPr>
          <p:cNvPr id="368" name="Group 45">
            <a:extLst>
              <a:ext uri="{FF2B5EF4-FFF2-40B4-BE49-F238E27FC236}">
                <a16:creationId xmlns:a16="http://schemas.microsoft.com/office/drawing/2014/main" id="{0AA1A84A-D785-4D7E-AB93-206A9ABCC487}"/>
              </a:ext>
            </a:extLst>
          </p:cNvPr>
          <p:cNvGrpSpPr/>
          <p:nvPr/>
        </p:nvGrpSpPr>
        <p:grpSpPr>
          <a:xfrm rot="21115202">
            <a:off x="73400" y="1554898"/>
            <a:ext cx="672338" cy="541578"/>
            <a:chOff x="4657266" y="2132503"/>
            <a:chExt cx="3540235" cy="3306115"/>
          </a:xfrm>
        </p:grpSpPr>
        <p:sp>
          <p:nvSpPr>
            <p:cNvPr id="369" name="Oval 46">
              <a:extLst>
                <a:ext uri="{FF2B5EF4-FFF2-40B4-BE49-F238E27FC236}">
                  <a16:creationId xmlns:a16="http://schemas.microsoft.com/office/drawing/2014/main" id="{DB4EFACE-AC13-4823-84F7-12BA0C8990AE}"/>
                </a:ext>
              </a:extLst>
            </p:cNvPr>
            <p:cNvSpPr/>
            <p:nvPr/>
          </p:nvSpPr>
          <p:spPr>
            <a:xfrm>
              <a:off x="5563567" y="2897165"/>
              <a:ext cx="2633934" cy="2541453"/>
            </a:xfrm>
            <a:prstGeom prst="ellipse">
              <a:avLst/>
            </a:prstGeom>
            <a:gradFill flip="none" rotWithShape="1">
              <a:gsLst>
                <a:gs pos="77000">
                  <a:srgbClr val="EEEEEE">
                    <a:alpha val="0"/>
                  </a:srgbClr>
                </a:gs>
                <a:gs pos="0">
                  <a:schemeClr val="tx1">
                    <a:alpha val="69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70" name="Oval 47">
              <a:extLst>
                <a:ext uri="{FF2B5EF4-FFF2-40B4-BE49-F238E27FC236}">
                  <a16:creationId xmlns:a16="http://schemas.microsoft.com/office/drawing/2014/main" id="{2BFCA937-CFC5-4B2F-A90F-C6E5010B7870}"/>
                </a:ext>
              </a:extLst>
            </p:cNvPr>
            <p:cNvSpPr/>
            <p:nvPr/>
          </p:nvSpPr>
          <p:spPr>
            <a:xfrm>
              <a:off x="4934203" y="2137240"/>
              <a:ext cx="2514600" cy="2514600"/>
            </a:xfrm>
            <a:prstGeom prst="ellipse">
              <a:avLst/>
            </a:prstGeom>
            <a:gradFill flip="none" rotWithShape="1">
              <a:gsLst>
                <a:gs pos="29000">
                  <a:srgbClr val="00CC00"/>
                </a:gs>
                <a:gs pos="51000">
                  <a:srgbClr val="339966"/>
                </a:gs>
                <a:gs pos="71000">
                  <a:srgbClr val="FFCC00"/>
                </a:gs>
                <a:gs pos="86000">
                  <a:srgbClr val="CCFF66"/>
                </a:gs>
              </a:gsLst>
              <a:lin ang="162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552450" h="4953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71" name="Circle: Hollow 48">
              <a:extLst>
                <a:ext uri="{FF2B5EF4-FFF2-40B4-BE49-F238E27FC236}">
                  <a16:creationId xmlns:a16="http://schemas.microsoft.com/office/drawing/2014/main" id="{591C67F7-F7AF-451D-A3F2-BBBCF9AE5696}"/>
                </a:ext>
              </a:extLst>
            </p:cNvPr>
            <p:cNvSpPr/>
            <p:nvPr/>
          </p:nvSpPr>
          <p:spPr>
            <a:xfrm>
              <a:off x="4920625" y="2132503"/>
              <a:ext cx="2514600" cy="2514600"/>
            </a:xfrm>
            <a:prstGeom prst="donut">
              <a:avLst>
                <a:gd name="adj" fmla="val 11685"/>
              </a:avLst>
            </a:prstGeom>
            <a:solidFill>
              <a:schemeClr val="bg1">
                <a:alpha val="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72" name="Freeform: Shape 49">
              <a:extLst>
                <a:ext uri="{FF2B5EF4-FFF2-40B4-BE49-F238E27FC236}">
                  <a16:creationId xmlns:a16="http://schemas.microsoft.com/office/drawing/2014/main" id="{C78DCCE0-8854-4E0C-9DC8-CA372E611A0A}"/>
                </a:ext>
              </a:extLst>
            </p:cNvPr>
            <p:cNvSpPr/>
            <p:nvPr/>
          </p:nvSpPr>
          <p:spPr>
            <a:xfrm rot="19269039">
              <a:off x="6342048" y="2902472"/>
              <a:ext cx="1340755" cy="1257301"/>
            </a:xfrm>
            <a:custGeom>
              <a:avLst/>
              <a:gdLst>
                <a:gd name="connsiteX0" fmla="*/ 533895 w 1340755"/>
                <a:gd name="connsiteY0" fmla="*/ 0 h 1257301"/>
                <a:gd name="connsiteX1" fmla="*/ 1340755 w 1340755"/>
                <a:gd name="connsiteY1" fmla="*/ 0 h 1257301"/>
                <a:gd name="connsiteX2" fmla="*/ 1340755 w 1340755"/>
                <a:gd name="connsiteY2" fmla="*/ 1 h 1257301"/>
                <a:gd name="connsiteX3" fmla="*/ 83455 w 1340755"/>
                <a:gd name="connsiteY3" fmla="*/ 1257301 h 1257301"/>
                <a:gd name="connsiteX4" fmla="*/ 0 w 1340755"/>
                <a:gd name="connsiteY4" fmla="*/ 1253087 h 1257301"/>
                <a:gd name="connsiteX5" fmla="*/ 0 w 1340755"/>
                <a:gd name="connsiteY5" fmla="*/ 442028 h 1257301"/>
                <a:gd name="connsiteX6" fmla="*/ 83455 w 1340755"/>
                <a:gd name="connsiteY6" fmla="*/ 450441 h 1257301"/>
                <a:gd name="connsiteX7" fmla="*/ 533895 w 1340755"/>
                <a:gd name="connsiteY7" fmla="*/ 1 h 1257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40755" h="1257301">
                  <a:moveTo>
                    <a:pt x="533895" y="0"/>
                  </a:moveTo>
                  <a:lnTo>
                    <a:pt x="1340755" y="0"/>
                  </a:lnTo>
                  <a:lnTo>
                    <a:pt x="1340755" y="1"/>
                  </a:lnTo>
                  <a:cubicBezTo>
                    <a:pt x="1340755" y="694389"/>
                    <a:pt x="777843" y="1257301"/>
                    <a:pt x="83455" y="1257301"/>
                  </a:cubicBezTo>
                  <a:lnTo>
                    <a:pt x="0" y="1253087"/>
                  </a:lnTo>
                  <a:lnTo>
                    <a:pt x="0" y="442028"/>
                  </a:lnTo>
                  <a:lnTo>
                    <a:pt x="83455" y="450441"/>
                  </a:lnTo>
                  <a:cubicBezTo>
                    <a:pt x="332226" y="450441"/>
                    <a:pt x="533895" y="248772"/>
                    <a:pt x="533895" y="1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73" name="Freeform: Shape 50">
              <a:extLst>
                <a:ext uri="{FF2B5EF4-FFF2-40B4-BE49-F238E27FC236}">
                  <a16:creationId xmlns:a16="http://schemas.microsoft.com/office/drawing/2014/main" id="{AE5FD533-DFEC-4FBB-9FDA-0D7C4FDF72C0}"/>
                </a:ext>
              </a:extLst>
            </p:cNvPr>
            <p:cNvSpPr/>
            <p:nvPr/>
          </p:nvSpPr>
          <p:spPr>
            <a:xfrm rot="8013348">
              <a:off x="4615539" y="2761153"/>
              <a:ext cx="1340755" cy="1257301"/>
            </a:xfrm>
            <a:custGeom>
              <a:avLst/>
              <a:gdLst>
                <a:gd name="connsiteX0" fmla="*/ 533895 w 1340755"/>
                <a:gd name="connsiteY0" fmla="*/ 0 h 1257301"/>
                <a:gd name="connsiteX1" fmla="*/ 1340755 w 1340755"/>
                <a:gd name="connsiteY1" fmla="*/ 0 h 1257301"/>
                <a:gd name="connsiteX2" fmla="*/ 1340755 w 1340755"/>
                <a:gd name="connsiteY2" fmla="*/ 1 h 1257301"/>
                <a:gd name="connsiteX3" fmla="*/ 83455 w 1340755"/>
                <a:gd name="connsiteY3" fmla="*/ 1257301 h 1257301"/>
                <a:gd name="connsiteX4" fmla="*/ 0 w 1340755"/>
                <a:gd name="connsiteY4" fmla="*/ 1253087 h 1257301"/>
                <a:gd name="connsiteX5" fmla="*/ 0 w 1340755"/>
                <a:gd name="connsiteY5" fmla="*/ 442028 h 1257301"/>
                <a:gd name="connsiteX6" fmla="*/ 83455 w 1340755"/>
                <a:gd name="connsiteY6" fmla="*/ 450441 h 1257301"/>
                <a:gd name="connsiteX7" fmla="*/ 533895 w 1340755"/>
                <a:gd name="connsiteY7" fmla="*/ 1 h 1257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40755" h="1257301">
                  <a:moveTo>
                    <a:pt x="533895" y="0"/>
                  </a:moveTo>
                  <a:lnTo>
                    <a:pt x="1340755" y="0"/>
                  </a:lnTo>
                  <a:lnTo>
                    <a:pt x="1340755" y="1"/>
                  </a:lnTo>
                  <a:cubicBezTo>
                    <a:pt x="1340755" y="694389"/>
                    <a:pt x="777843" y="1257301"/>
                    <a:pt x="83455" y="1257301"/>
                  </a:cubicBezTo>
                  <a:lnTo>
                    <a:pt x="0" y="1253087"/>
                  </a:lnTo>
                  <a:lnTo>
                    <a:pt x="0" y="442028"/>
                  </a:lnTo>
                  <a:lnTo>
                    <a:pt x="83455" y="450441"/>
                  </a:lnTo>
                  <a:cubicBezTo>
                    <a:pt x="332226" y="450441"/>
                    <a:pt x="533895" y="248772"/>
                    <a:pt x="533895" y="1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74" name="Freeform: Shape 51">
              <a:extLst>
                <a:ext uri="{FF2B5EF4-FFF2-40B4-BE49-F238E27FC236}">
                  <a16:creationId xmlns:a16="http://schemas.microsoft.com/office/drawing/2014/main" id="{653189BD-C228-41B3-954A-E4DAE2CEF05C}"/>
                </a:ext>
              </a:extLst>
            </p:cNvPr>
            <p:cNvSpPr/>
            <p:nvPr/>
          </p:nvSpPr>
          <p:spPr>
            <a:xfrm>
              <a:off x="5920918" y="2338381"/>
              <a:ext cx="321206" cy="264840"/>
            </a:xfrm>
            <a:custGeom>
              <a:avLst/>
              <a:gdLst>
                <a:gd name="connsiteX0" fmla="*/ 321206 w 321206"/>
                <a:gd name="connsiteY0" fmla="*/ 0 h 264840"/>
                <a:gd name="connsiteX1" fmla="*/ 321206 w 321206"/>
                <a:gd name="connsiteY1" fmla="*/ 239164 h 264840"/>
                <a:gd name="connsiteX2" fmla="*/ 252137 w 321206"/>
                <a:gd name="connsiteY2" fmla="*/ 242652 h 264840"/>
                <a:gd name="connsiteX3" fmla="*/ 139796 w 321206"/>
                <a:gd name="connsiteY3" fmla="*/ 264840 h 264840"/>
                <a:gd name="connsiteX4" fmla="*/ 0 w 321206"/>
                <a:gd name="connsiteY4" fmla="*/ 55744 h 264840"/>
                <a:gd name="connsiteX5" fmla="*/ 40046 w 321206"/>
                <a:gd name="connsiteY5" fmla="*/ 41783 h 264840"/>
                <a:gd name="connsiteX6" fmla="*/ 227685 w 321206"/>
                <a:gd name="connsiteY6" fmla="*/ 4723 h 264840"/>
                <a:gd name="connsiteX7" fmla="*/ 321206 w 321206"/>
                <a:gd name="connsiteY7" fmla="*/ 0 h 2648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21206" h="264840">
                  <a:moveTo>
                    <a:pt x="321206" y="0"/>
                  </a:moveTo>
                  <a:lnTo>
                    <a:pt x="321206" y="239164"/>
                  </a:lnTo>
                  <a:lnTo>
                    <a:pt x="252137" y="242652"/>
                  </a:lnTo>
                  <a:lnTo>
                    <a:pt x="139796" y="264840"/>
                  </a:lnTo>
                  <a:lnTo>
                    <a:pt x="0" y="55744"/>
                  </a:lnTo>
                  <a:lnTo>
                    <a:pt x="40046" y="41783"/>
                  </a:lnTo>
                  <a:cubicBezTo>
                    <a:pt x="100445" y="23816"/>
                    <a:pt x="163180" y="11274"/>
                    <a:pt x="227685" y="4723"/>
                  </a:cubicBezTo>
                  <a:lnTo>
                    <a:pt x="321206" y="0"/>
                  </a:lnTo>
                  <a:close/>
                </a:path>
              </a:pathLst>
            </a:custGeom>
            <a:solidFill>
              <a:schemeClr val="bg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75" name="Freeform: Shape 52">
              <a:extLst>
                <a:ext uri="{FF2B5EF4-FFF2-40B4-BE49-F238E27FC236}">
                  <a16:creationId xmlns:a16="http://schemas.microsoft.com/office/drawing/2014/main" id="{395CBBEE-04CB-4EEA-8D5F-4DB6D20A5A09}"/>
                </a:ext>
              </a:extLst>
            </p:cNvPr>
            <p:cNvSpPr/>
            <p:nvPr/>
          </p:nvSpPr>
          <p:spPr>
            <a:xfrm>
              <a:off x="5229859" y="2433132"/>
              <a:ext cx="730384" cy="928066"/>
            </a:xfrm>
            <a:custGeom>
              <a:avLst/>
              <a:gdLst>
                <a:gd name="connsiteX0" fmla="*/ 594012 w 730384"/>
                <a:gd name="connsiteY0" fmla="*/ 0 h 928066"/>
                <a:gd name="connsiteX1" fmla="*/ 730384 w 730384"/>
                <a:gd name="connsiteY1" fmla="*/ 203976 h 928066"/>
                <a:gd name="connsiteX2" fmla="*/ 666363 w 730384"/>
                <a:gd name="connsiteY2" fmla="*/ 229645 h 928066"/>
                <a:gd name="connsiteX3" fmla="*/ 239163 w 730384"/>
                <a:gd name="connsiteY3" fmla="*/ 928066 h 928066"/>
                <a:gd name="connsiteX4" fmla="*/ 0 w 730384"/>
                <a:gd name="connsiteY4" fmla="*/ 928066 h 928066"/>
                <a:gd name="connsiteX5" fmla="*/ 557484 w 730384"/>
                <a:gd name="connsiteY5" fmla="*/ 16645 h 928066"/>
                <a:gd name="connsiteX6" fmla="*/ 594012 w 730384"/>
                <a:gd name="connsiteY6" fmla="*/ 0 h 9280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30384" h="928066">
                  <a:moveTo>
                    <a:pt x="594012" y="0"/>
                  </a:moveTo>
                  <a:lnTo>
                    <a:pt x="730384" y="203976"/>
                  </a:lnTo>
                  <a:lnTo>
                    <a:pt x="666363" y="229645"/>
                  </a:lnTo>
                  <a:cubicBezTo>
                    <a:pt x="412745" y="359548"/>
                    <a:pt x="239163" y="623536"/>
                    <a:pt x="239163" y="928066"/>
                  </a:cubicBezTo>
                  <a:lnTo>
                    <a:pt x="0" y="928066"/>
                  </a:lnTo>
                  <a:cubicBezTo>
                    <a:pt x="0" y="530663"/>
                    <a:pt x="226518" y="186166"/>
                    <a:pt x="557484" y="16645"/>
                  </a:cubicBezTo>
                  <a:lnTo>
                    <a:pt x="594012" y="0"/>
                  </a:lnTo>
                  <a:close/>
                </a:path>
              </a:pathLst>
            </a:custGeom>
            <a:solidFill>
              <a:schemeClr val="bg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76" name="Oval 53">
              <a:extLst>
                <a:ext uri="{FF2B5EF4-FFF2-40B4-BE49-F238E27FC236}">
                  <a16:creationId xmlns:a16="http://schemas.microsoft.com/office/drawing/2014/main" id="{A481A3F9-0C94-434B-B9EA-3DB8B3AD3E78}"/>
                </a:ext>
              </a:extLst>
            </p:cNvPr>
            <p:cNvSpPr/>
            <p:nvPr/>
          </p:nvSpPr>
          <p:spPr>
            <a:xfrm>
              <a:off x="4754574" y="2244252"/>
              <a:ext cx="1540745" cy="1486647"/>
            </a:xfrm>
            <a:prstGeom prst="ellipse">
              <a:avLst/>
            </a:prstGeom>
            <a:gradFill flip="none" rotWithShape="1">
              <a:gsLst>
                <a:gs pos="77000">
                  <a:srgbClr val="EEEEEE">
                    <a:alpha val="0"/>
                  </a:srgbClr>
                </a:gs>
                <a:gs pos="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77" name="Freeform: Shape 54">
              <a:extLst>
                <a:ext uri="{FF2B5EF4-FFF2-40B4-BE49-F238E27FC236}">
                  <a16:creationId xmlns:a16="http://schemas.microsoft.com/office/drawing/2014/main" id="{70B5B996-090E-486F-85D9-9BAE42B93617}"/>
                </a:ext>
              </a:extLst>
            </p:cNvPr>
            <p:cNvSpPr/>
            <p:nvPr/>
          </p:nvSpPr>
          <p:spPr>
            <a:xfrm>
              <a:off x="4999652" y="2150628"/>
              <a:ext cx="1537489" cy="1278373"/>
            </a:xfrm>
            <a:custGeom>
              <a:avLst/>
              <a:gdLst>
                <a:gd name="connsiteX0" fmla="*/ 1210571 w 1537489"/>
                <a:gd name="connsiteY0" fmla="*/ 0 h 1278373"/>
                <a:gd name="connsiteX1" fmla="*/ 1454544 w 1537489"/>
                <a:gd name="connsiteY1" fmla="*/ 24595 h 1278373"/>
                <a:gd name="connsiteX2" fmla="*/ 1537489 w 1537489"/>
                <a:gd name="connsiteY2" fmla="*/ 45922 h 1278373"/>
                <a:gd name="connsiteX3" fmla="*/ 1537489 w 1537489"/>
                <a:gd name="connsiteY3" fmla="*/ 150190 h 1278373"/>
                <a:gd name="connsiteX4" fmla="*/ 1434172 w 1537489"/>
                <a:gd name="connsiteY4" fmla="*/ 123624 h 1278373"/>
                <a:gd name="connsiteX5" fmla="*/ 1210571 w 1537489"/>
                <a:gd name="connsiteY5" fmla="*/ 101083 h 1278373"/>
                <a:gd name="connsiteX6" fmla="*/ 101083 w 1537489"/>
                <a:gd name="connsiteY6" fmla="*/ 1210571 h 1278373"/>
                <a:gd name="connsiteX7" fmla="*/ 104507 w 1537489"/>
                <a:gd name="connsiteY7" fmla="*/ 1278373 h 1278373"/>
                <a:gd name="connsiteX8" fmla="*/ 3424 w 1537489"/>
                <a:gd name="connsiteY8" fmla="*/ 1278373 h 1278373"/>
                <a:gd name="connsiteX9" fmla="*/ 0 w 1537489"/>
                <a:gd name="connsiteY9" fmla="*/ 1210571 h 1278373"/>
                <a:gd name="connsiteX10" fmla="*/ 1210571 w 1537489"/>
                <a:gd name="connsiteY10" fmla="*/ 0 h 1278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37489" h="1278373">
                  <a:moveTo>
                    <a:pt x="1210571" y="0"/>
                  </a:moveTo>
                  <a:cubicBezTo>
                    <a:pt x="1294144" y="0"/>
                    <a:pt x="1375738" y="8469"/>
                    <a:pt x="1454544" y="24595"/>
                  </a:cubicBezTo>
                  <a:lnTo>
                    <a:pt x="1537489" y="45922"/>
                  </a:lnTo>
                  <a:lnTo>
                    <a:pt x="1537489" y="150190"/>
                  </a:lnTo>
                  <a:lnTo>
                    <a:pt x="1434172" y="123624"/>
                  </a:lnTo>
                  <a:cubicBezTo>
                    <a:pt x="1361947" y="108845"/>
                    <a:pt x="1287165" y="101083"/>
                    <a:pt x="1210571" y="101083"/>
                  </a:cubicBezTo>
                  <a:cubicBezTo>
                    <a:pt x="597818" y="101083"/>
                    <a:pt x="101083" y="597818"/>
                    <a:pt x="101083" y="1210571"/>
                  </a:cubicBezTo>
                  <a:lnTo>
                    <a:pt x="104507" y="1278373"/>
                  </a:lnTo>
                  <a:lnTo>
                    <a:pt x="3424" y="1278373"/>
                  </a:lnTo>
                  <a:lnTo>
                    <a:pt x="0" y="1210571"/>
                  </a:lnTo>
                  <a:cubicBezTo>
                    <a:pt x="0" y="541991"/>
                    <a:pt x="541991" y="0"/>
                    <a:pt x="1210571" y="0"/>
                  </a:cubicBezTo>
                  <a:close/>
                </a:path>
              </a:pathLst>
            </a:custGeom>
            <a:solidFill>
              <a:schemeClr val="bg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378" name="Group 5">
            <a:extLst>
              <a:ext uri="{FF2B5EF4-FFF2-40B4-BE49-F238E27FC236}">
                <a16:creationId xmlns:a16="http://schemas.microsoft.com/office/drawing/2014/main" id="{C893F24E-5D82-4939-A256-8C47A0B7A7CB}"/>
              </a:ext>
            </a:extLst>
          </p:cNvPr>
          <p:cNvGrpSpPr/>
          <p:nvPr/>
        </p:nvGrpSpPr>
        <p:grpSpPr>
          <a:xfrm>
            <a:off x="497017" y="1152005"/>
            <a:ext cx="669455" cy="521656"/>
            <a:chOff x="4657266" y="2132503"/>
            <a:chExt cx="3540235" cy="3306115"/>
          </a:xfrm>
        </p:grpSpPr>
        <p:sp>
          <p:nvSpPr>
            <p:cNvPr id="379" name="Oval 25">
              <a:extLst>
                <a:ext uri="{FF2B5EF4-FFF2-40B4-BE49-F238E27FC236}">
                  <a16:creationId xmlns:a16="http://schemas.microsoft.com/office/drawing/2014/main" id="{0AD6A18C-C10D-4E63-8513-CC5AD3B2D32B}"/>
                </a:ext>
              </a:extLst>
            </p:cNvPr>
            <p:cNvSpPr/>
            <p:nvPr/>
          </p:nvSpPr>
          <p:spPr>
            <a:xfrm>
              <a:off x="5563567" y="2897165"/>
              <a:ext cx="2633934" cy="2541453"/>
            </a:xfrm>
            <a:prstGeom prst="ellipse">
              <a:avLst/>
            </a:prstGeom>
            <a:gradFill flip="none" rotWithShape="1">
              <a:gsLst>
                <a:gs pos="77000">
                  <a:srgbClr val="EEEEEE">
                    <a:alpha val="0"/>
                  </a:srgbClr>
                </a:gs>
                <a:gs pos="0">
                  <a:schemeClr val="tx1">
                    <a:alpha val="69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80" name="Oval 26">
              <a:extLst>
                <a:ext uri="{FF2B5EF4-FFF2-40B4-BE49-F238E27FC236}">
                  <a16:creationId xmlns:a16="http://schemas.microsoft.com/office/drawing/2014/main" id="{C45D2DD9-523D-418E-A51A-737A31E47857}"/>
                </a:ext>
              </a:extLst>
            </p:cNvPr>
            <p:cNvSpPr/>
            <p:nvPr/>
          </p:nvSpPr>
          <p:spPr>
            <a:xfrm>
              <a:off x="4934203" y="2137240"/>
              <a:ext cx="2514600" cy="2514600"/>
            </a:xfrm>
            <a:prstGeom prst="ellipse">
              <a:avLst/>
            </a:prstGeom>
            <a:gradFill flip="none" rotWithShape="1">
              <a:gsLst>
                <a:gs pos="29000">
                  <a:srgbClr val="3100A9"/>
                </a:gs>
                <a:gs pos="51000">
                  <a:srgbClr val="0B0159"/>
                </a:gs>
                <a:gs pos="71000">
                  <a:srgbClr val="74018F"/>
                </a:gs>
                <a:gs pos="86000">
                  <a:srgbClr val="BE01B5"/>
                </a:gs>
              </a:gsLst>
              <a:lin ang="162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552450" h="4953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81" name="Circle: Hollow 27">
              <a:extLst>
                <a:ext uri="{FF2B5EF4-FFF2-40B4-BE49-F238E27FC236}">
                  <a16:creationId xmlns:a16="http://schemas.microsoft.com/office/drawing/2014/main" id="{6EB2B9B8-E8F4-4B25-995A-E6480E75C3BD}"/>
                </a:ext>
              </a:extLst>
            </p:cNvPr>
            <p:cNvSpPr/>
            <p:nvPr/>
          </p:nvSpPr>
          <p:spPr>
            <a:xfrm>
              <a:off x="4920625" y="2132503"/>
              <a:ext cx="2514600" cy="2514600"/>
            </a:xfrm>
            <a:prstGeom prst="donut">
              <a:avLst>
                <a:gd name="adj" fmla="val 11685"/>
              </a:avLst>
            </a:prstGeom>
            <a:solidFill>
              <a:schemeClr val="bg1">
                <a:alpha val="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82" name="Freeform: Shape 28">
              <a:extLst>
                <a:ext uri="{FF2B5EF4-FFF2-40B4-BE49-F238E27FC236}">
                  <a16:creationId xmlns:a16="http://schemas.microsoft.com/office/drawing/2014/main" id="{FF66B8BB-E1C1-4A78-B1EA-7AB62A324520}"/>
                </a:ext>
              </a:extLst>
            </p:cNvPr>
            <p:cNvSpPr/>
            <p:nvPr/>
          </p:nvSpPr>
          <p:spPr>
            <a:xfrm rot="19269039">
              <a:off x="6342048" y="2902472"/>
              <a:ext cx="1340755" cy="1257301"/>
            </a:xfrm>
            <a:custGeom>
              <a:avLst/>
              <a:gdLst>
                <a:gd name="connsiteX0" fmla="*/ 533895 w 1340755"/>
                <a:gd name="connsiteY0" fmla="*/ 0 h 1257301"/>
                <a:gd name="connsiteX1" fmla="*/ 1340755 w 1340755"/>
                <a:gd name="connsiteY1" fmla="*/ 0 h 1257301"/>
                <a:gd name="connsiteX2" fmla="*/ 1340755 w 1340755"/>
                <a:gd name="connsiteY2" fmla="*/ 1 h 1257301"/>
                <a:gd name="connsiteX3" fmla="*/ 83455 w 1340755"/>
                <a:gd name="connsiteY3" fmla="*/ 1257301 h 1257301"/>
                <a:gd name="connsiteX4" fmla="*/ 0 w 1340755"/>
                <a:gd name="connsiteY4" fmla="*/ 1253087 h 1257301"/>
                <a:gd name="connsiteX5" fmla="*/ 0 w 1340755"/>
                <a:gd name="connsiteY5" fmla="*/ 442028 h 1257301"/>
                <a:gd name="connsiteX6" fmla="*/ 83455 w 1340755"/>
                <a:gd name="connsiteY6" fmla="*/ 450441 h 1257301"/>
                <a:gd name="connsiteX7" fmla="*/ 533895 w 1340755"/>
                <a:gd name="connsiteY7" fmla="*/ 1 h 1257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40755" h="1257301">
                  <a:moveTo>
                    <a:pt x="533895" y="0"/>
                  </a:moveTo>
                  <a:lnTo>
                    <a:pt x="1340755" y="0"/>
                  </a:lnTo>
                  <a:lnTo>
                    <a:pt x="1340755" y="1"/>
                  </a:lnTo>
                  <a:cubicBezTo>
                    <a:pt x="1340755" y="694389"/>
                    <a:pt x="777843" y="1257301"/>
                    <a:pt x="83455" y="1257301"/>
                  </a:cubicBezTo>
                  <a:lnTo>
                    <a:pt x="0" y="1253087"/>
                  </a:lnTo>
                  <a:lnTo>
                    <a:pt x="0" y="442028"/>
                  </a:lnTo>
                  <a:lnTo>
                    <a:pt x="83455" y="450441"/>
                  </a:lnTo>
                  <a:cubicBezTo>
                    <a:pt x="332226" y="450441"/>
                    <a:pt x="533895" y="248772"/>
                    <a:pt x="533895" y="1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83" name="Freeform: Shape 29">
              <a:extLst>
                <a:ext uri="{FF2B5EF4-FFF2-40B4-BE49-F238E27FC236}">
                  <a16:creationId xmlns:a16="http://schemas.microsoft.com/office/drawing/2014/main" id="{553FE1D5-58AC-42E5-A16B-15171A168883}"/>
                </a:ext>
              </a:extLst>
            </p:cNvPr>
            <p:cNvSpPr/>
            <p:nvPr/>
          </p:nvSpPr>
          <p:spPr>
            <a:xfrm rot="8013348">
              <a:off x="4615539" y="2761153"/>
              <a:ext cx="1340755" cy="1257301"/>
            </a:xfrm>
            <a:custGeom>
              <a:avLst/>
              <a:gdLst>
                <a:gd name="connsiteX0" fmla="*/ 533895 w 1340755"/>
                <a:gd name="connsiteY0" fmla="*/ 0 h 1257301"/>
                <a:gd name="connsiteX1" fmla="*/ 1340755 w 1340755"/>
                <a:gd name="connsiteY1" fmla="*/ 0 h 1257301"/>
                <a:gd name="connsiteX2" fmla="*/ 1340755 w 1340755"/>
                <a:gd name="connsiteY2" fmla="*/ 1 h 1257301"/>
                <a:gd name="connsiteX3" fmla="*/ 83455 w 1340755"/>
                <a:gd name="connsiteY3" fmla="*/ 1257301 h 1257301"/>
                <a:gd name="connsiteX4" fmla="*/ 0 w 1340755"/>
                <a:gd name="connsiteY4" fmla="*/ 1253087 h 1257301"/>
                <a:gd name="connsiteX5" fmla="*/ 0 w 1340755"/>
                <a:gd name="connsiteY5" fmla="*/ 442028 h 1257301"/>
                <a:gd name="connsiteX6" fmla="*/ 83455 w 1340755"/>
                <a:gd name="connsiteY6" fmla="*/ 450441 h 1257301"/>
                <a:gd name="connsiteX7" fmla="*/ 533895 w 1340755"/>
                <a:gd name="connsiteY7" fmla="*/ 1 h 1257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40755" h="1257301">
                  <a:moveTo>
                    <a:pt x="533895" y="0"/>
                  </a:moveTo>
                  <a:lnTo>
                    <a:pt x="1340755" y="0"/>
                  </a:lnTo>
                  <a:lnTo>
                    <a:pt x="1340755" y="1"/>
                  </a:lnTo>
                  <a:cubicBezTo>
                    <a:pt x="1340755" y="694389"/>
                    <a:pt x="777843" y="1257301"/>
                    <a:pt x="83455" y="1257301"/>
                  </a:cubicBezTo>
                  <a:lnTo>
                    <a:pt x="0" y="1253087"/>
                  </a:lnTo>
                  <a:lnTo>
                    <a:pt x="0" y="442028"/>
                  </a:lnTo>
                  <a:lnTo>
                    <a:pt x="83455" y="450441"/>
                  </a:lnTo>
                  <a:cubicBezTo>
                    <a:pt x="332226" y="450441"/>
                    <a:pt x="533895" y="248772"/>
                    <a:pt x="533895" y="1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84" name="Freeform: Shape 30">
              <a:extLst>
                <a:ext uri="{FF2B5EF4-FFF2-40B4-BE49-F238E27FC236}">
                  <a16:creationId xmlns:a16="http://schemas.microsoft.com/office/drawing/2014/main" id="{0F05FC70-EED0-44A5-A81C-999765607FCC}"/>
                </a:ext>
              </a:extLst>
            </p:cNvPr>
            <p:cNvSpPr/>
            <p:nvPr/>
          </p:nvSpPr>
          <p:spPr>
            <a:xfrm>
              <a:off x="5920918" y="2338381"/>
              <a:ext cx="321206" cy="264840"/>
            </a:xfrm>
            <a:custGeom>
              <a:avLst/>
              <a:gdLst>
                <a:gd name="connsiteX0" fmla="*/ 321206 w 321206"/>
                <a:gd name="connsiteY0" fmla="*/ 0 h 264840"/>
                <a:gd name="connsiteX1" fmla="*/ 321206 w 321206"/>
                <a:gd name="connsiteY1" fmla="*/ 239164 h 264840"/>
                <a:gd name="connsiteX2" fmla="*/ 252137 w 321206"/>
                <a:gd name="connsiteY2" fmla="*/ 242652 h 264840"/>
                <a:gd name="connsiteX3" fmla="*/ 139796 w 321206"/>
                <a:gd name="connsiteY3" fmla="*/ 264840 h 264840"/>
                <a:gd name="connsiteX4" fmla="*/ 0 w 321206"/>
                <a:gd name="connsiteY4" fmla="*/ 55744 h 264840"/>
                <a:gd name="connsiteX5" fmla="*/ 40046 w 321206"/>
                <a:gd name="connsiteY5" fmla="*/ 41783 h 264840"/>
                <a:gd name="connsiteX6" fmla="*/ 227685 w 321206"/>
                <a:gd name="connsiteY6" fmla="*/ 4723 h 264840"/>
                <a:gd name="connsiteX7" fmla="*/ 321206 w 321206"/>
                <a:gd name="connsiteY7" fmla="*/ 0 h 2648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21206" h="264840">
                  <a:moveTo>
                    <a:pt x="321206" y="0"/>
                  </a:moveTo>
                  <a:lnTo>
                    <a:pt x="321206" y="239164"/>
                  </a:lnTo>
                  <a:lnTo>
                    <a:pt x="252137" y="242652"/>
                  </a:lnTo>
                  <a:lnTo>
                    <a:pt x="139796" y="264840"/>
                  </a:lnTo>
                  <a:lnTo>
                    <a:pt x="0" y="55744"/>
                  </a:lnTo>
                  <a:lnTo>
                    <a:pt x="40046" y="41783"/>
                  </a:lnTo>
                  <a:cubicBezTo>
                    <a:pt x="100445" y="23816"/>
                    <a:pt x="163180" y="11274"/>
                    <a:pt x="227685" y="4723"/>
                  </a:cubicBezTo>
                  <a:lnTo>
                    <a:pt x="321206" y="0"/>
                  </a:lnTo>
                  <a:close/>
                </a:path>
              </a:pathLst>
            </a:custGeom>
            <a:solidFill>
              <a:schemeClr val="bg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85" name="Freeform: Shape 31">
              <a:extLst>
                <a:ext uri="{FF2B5EF4-FFF2-40B4-BE49-F238E27FC236}">
                  <a16:creationId xmlns:a16="http://schemas.microsoft.com/office/drawing/2014/main" id="{63952891-5909-4A45-855A-216605AFFCB8}"/>
                </a:ext>
              </a:extLst>
            </p:cNvPr>
            <p:cNvSpPr/>
            <p:nvPr/>
          </p:nvSpPr>
          <p:spPr>
            <a:xfrm>
              <a:off x="5229859" y="2433132"/>
              <a:ext cx="730384" cy="928066"/>
            </a:xfrm>
            <a:custGeom>
              <a:avLst/>
              <a:gdLst>
                <a:gd name="connsiteX0" fmla="*/ 594012 w 730384"/>
                <a:gd name="connsiteY0" fmla="*/ 0 h 928066"/>
                <a:gd name="connsiteX1" fmla="*/ 730384 w 730384"/>
                <a:gd name="connsiteY1" fmla="*/ 203976 h 928066"/>
                <a:gd name="connsiteX2" fmla="*/ 666363 w 730384"/>
                <a:gd name="connsiteY2" fmla="*/ 229645 h 928066"/>
                <a:gd name="connsiteX3" fmla="*/ 239163 w 730384"/>
                <a:gd name="connsiteY3" fmla="*/ 928066 h 928066"/>
                <a:gd name="connsiteX4" fmla="*/ 0 w 730384"/>
                <a:gd name="connsiteY4" fmla="*/ 928066 h 928066"/>
                <a:gd name="connsiteX5" fmla="*/ 557484 w 730384"/>
                <a:gd name="connsiteY5" fmla="*/ 16645 h 928066"/>
                <a:gd name="connsiteX6" fmla="*/ 594012 w 730384"/>
                <a:gd name="connsiteY6" fmla="*/ 0 h 9280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30384" h="928066">
                  <a:moveTo>
                    <a:pt x="594012" y="0"/>
                  </a:moveTo>
                  <a:lnTo>
                    <a:pt x="730384" y="203976"/>
                  </a:lnTo>
                  <a:lnTo>
                    <a:pt x="666363" y="229645"/>
                  </a:lnTo>
                  <a:cubicBezTo>
                    <a:pt x="412745" y="359548"/>
                    <a:pt x="239163" y="623536"/>
                    <a:pt x="239163" y="928066"/>
                  </a:cubicBezTo>
                  <a:lnTo>
                    <a:pt x="0" y="928066"/>
                  </a:lnTo>
                  <a:cubicBezTo>
                    <a:pt x="0" y="530663"/>
                    <a:pt x="226518" y="186166"/>
                    <a:pt x="557484" y="16645"/>
                  </a:cubicBezTo>
                  <a:lnTo>
                    <a:pt x="594012" y="0"/>
                  </a:lnTo>
                  <a:close/>
                </a:path>
              </a:pathLst>
            </a:custGeom>
            <a:solidFill>
              <a:schemeClr val="bg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86" name="Oval 32">
              <a:extLst>
                <a:ext uri="{FF2B5EF4-FFF2-40B4-BE49-F238E27FC236}">
                  <a16:creationId xmlns:a16="http://schemas.microsoft.com/office/drawing/2014/main" id="{2177352F-D0DA-4E11-A6A6-D2F5F7F2899F}"/>
                </a:ext>
              </a:extLst>
            </p:cNvPr>
            <p:cNvSpPr/>
            <p:nvPr/>
          </p:nvSpPr>
          <p:spPr>
            <a:xfrm>
              <a:off x="4754574" y="2244252"/>
              <a:ext cx="1540745" cy="1486647"/>
            </a:xfrm>
            <a:prstGeom prst="ellipse">
              <a:avLst/>
            </a:prstGeom>
            <a:gradFill flip="none" rotWithShape="1">
              <a:gsLst>
                <a:gs pos="77000">
                  <a:srgbClr val="EEEEEE">
                    <a:alpha val="0"/>
                  </a:srgbClr>
                </a:gs>
                <a:gs pos="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87" name="Freeform: Shape 19">
              <a:extLst>
                <a:ext uri="{FF2B5EF4-FFF2-40B4-BE49-F238E27FC236}">
                  <a16:creationId xmlns:a16="http://schemas.microsoft.com/office/drawing/2014/main" id="{F925E8A2-2690-4046-A6C8-13F92A9D3AB6}"/>
                </a:ext>
              </a:extLst>
            </p:cNvPr>
            <p:cNvSpPr/>
            <p:nvPr/>
          </p:nvSpPr>
          <p:spPr>
            <a:xfrm>
              <a:off x="4999652" y="2150628"/>
              <a:ext cx="1537489" cy="1278373"/>
            </a:xfrm>
            <a:custGeom>
              <a:avLst/>
              <a:gdLst>
                <a:gd name="connsiteX0" fmla="*/ 1210571 w 1537489"/>
                <a:gd name="connsiteY0" fmla="*/ 0 h 1278373"/>
                <a:gd name="connsiteX1" fmla="*/ 1454544 w 1537489"/>
                <a:gd name="connsiteY1" fmla="*/ 24595 h 1278373"/>
                <a:gd name="connsiteX2" fmla="*/ 1537489 w 1537489"/>
                <a:gd name="connsiteY2" fmla="*/ 45922 h 1278373"/>
                <a:gd name="connsiteX3" fmla="*/ 1537489 w 1537489"/>
                <a:gd name="connsiteY3" fmla="*/ 150190 h 1278373"/>
                <a:gd name="connsiteX4" fmla="*/ 1434172 w 1537489"/>
                <a:gd name="connsiteY4" fmla="*/ 123624 h 1278373"/>
                <a:gd name="connsiteX5" fmla="*/ 1210571 w 1537489"/>
                <a:gd name="connsiteY5" fmla="*/ 101083 h 1278373"/>
                <a:gd name="connsiteX6" fmla="*/ 101083 w 1537489"/>
                <a:gd name="connsiteY6" fmla="*/ 1210571 h 1278373"/>
                <a:gd name="connsiteX7" fmla="*/ 104507 w 1537489"/>
                <a:gd name="connsiteY7" fmla="*/ 1278373 h 1278373"/>
                <a:gd name="connsiteX8" fmla="*/ 3424 w 1537489"/>
                <a:gd name="connsiteY8" fmla="*/ 1278373 h 1278373"/>
                <a:gd name="connsiteX9" fmla="*/ 0 w 1537489"/>
                <a:gd name="connsiteY9" fmla="*/ 1210571 h 1278373"/>
                <a:gd name="connsiteX10" fmla="*/ 1210571 w 1537489"/>
                <a:gd name="connsiteY10" fmla="*/ 0 h 1278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37489" h="1278373">
                  <a:moveTo>
                    <a:pt x="1210571" y="0"/>
                  </a:moveTo>
                  <a:cubicBezTo>
                    <a:pt x="1294144" y="0"/>
                    <a:pt x="1375738" y="8469"/>
                    <a:pt x="1454544" y="24595"/>
                  </a:cubicBezTo>
                  <a:lnTo>
                    <a:pt x="1537489" y="45922"/>
                  </a:lnTo>
                  <a:lnTo>
                    <a:pt x="1537489" y="150190"/>
                  </a:lnTo>
                  <a:lnTo>
                    <a:pt x="1434172" y="123624"/>
                  </a:lnTo>
                  <a:cubicBezTo>
                    <a:pt x="1361947" y="108845"/>
                    <a:pt x="1287165" y="101083"/>
                    <a:pt x="1210571" y="101083"/>
                  </a:cubicBezTo>
                  <a:cubicBezTo>
                    <a:pt x="597818" y="101083"/>
                    <a:pt x="101083" y="597818"/>
                    <a:pt x="101083" y="1210571"/>
                  </a:cubicBezTo>
                  <a:lnTo>
                    <a:pt x="104507" y="1278373"/>
                  </a:lnTo>
                  <a:lnTo>
                    <a:pt x="3424" y="1278373"/>
                  </a:lnTo>
                  <a:lnTo>
                    <a:pt x="0" y="1210571"/>
                  </a:lnTo>
                  <a:cubicBezTo>
                    <a:pt x="0" y="541991"/>
                    <a:pt x="541991" y="0"/>
                    <a:pt x="1210571" y="0"/>
                  </a:cubicBezTo>
                  <a:close/>
                </a:path>
              </a:pathLst>
            </a:custGeom>
            <a:solidFill>
              <a:schemeClr val="bg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398" name="Group 57">
            <a:extLst>
              <a:ext uri="{FF2B5EF4-FFF2-40B4-BE49-F238E27FC236}">
                <a16:creationId xmlns:a16="http://schemas.microsoft.com/office/drawing/2014/main" id="{91A6F0A7-9665-43B0-AEBA-94D4290A9700}"/>
              </a:ext>
            </a:extLst>
          </p:cNvPr>
          <p:cNvGrpSpPr/>
          <p:nvPr/>
        </p:nvGrpSpPr>
        <p:grpSpPr>
          <a:xfrm>
            <a:off x="1759872" y="266288"/>
            <a:ext cx="602665" cy="562174"/>
            <a:chOff x="4657266" y="2132503"/>
            <a:chExt cx="3540235" cy="3306115"/>
          </a:xfrm>
        </p:grpSpPr>
        <p:sp>
          <p:nvSpPr>
            <p:cNvPr id="399" name="Oval 58">
              <a:extLst>
                <a:ext uri="{FF2B5EF4-FFF2-40B4-BE49-F238E27FC236}">
                  <a16:creationId xmlns:a16="http://schemas.microsoft.com/office/drawing/2014/main" id="{7E1AEBF7-F561-40D6-9BA2-20C82EE57062}"/>
                </a:ext>
              </a:extLst>
            </p:cNvPr>
            <p:cNvSpPr/>
            <p:nvPr/>
          </p:nvSpPr>
          <p:spPr>
            <a:xfrm>
              <a:off x="5563567" y="2897165"/>
              <a:ext cx="2633934" cy="2541453"/>
            </a:xfrm>
            <a:prstGeom prst="ellipse">
              <a:avLst/>
            </a:prstGeom>
            <a:gradFill flip="none" rotWithShape="1">
              <a:gsLst>
                <a:gs pos="77000">
                  <a:srgbClr val="EEEEEE">
                    <a:alpha val="0"/>
                  </a:srgbClr>
                </a:gs>
                <a:gs pos="0">
                  <a:schemeClr val="tx1">
                    <a:alpha val="69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00" name="Oval 59">
              <a:extLst>
                <a:ext uri="{FF2B5EF4-FFF2-40B4-BE49-F238E27FC236}">
                  <a16:creationId xmlns:a16="http://schemas.microsoft.com/office/drawing/2014/main" id="{D1D4A0F2-9A1C-4881-97F6-B4A43728960E}"/>
                </a:ext>
              </a:extLst>
            </p:cNvPr>
            <p:cNvSpPr/>
            <p:nvPr/>
          </p:nvSpPr>
          <p:spPr>
            <a:xfrm>
              <a:off x="4934203" y="2137240"/>
              <a:ext cx="2514600" cy="2514600"/>
            </a:xfrm>
            <a:prstGeom prst="ellipse">
              <a:avLst/>
            </a:prstGeom>
            <a:gradFill flip="none" rotWithShape="1">
              <a:gsLst>
                <a:gs pos="29000">
                  <a:srgbClr val="660066"/>
                </a:gs>
                <a:gs pos="51000">
                  <a:srgbClr val="FF0000"/>
                </a:gs>
                <a:gs pos="86000">
                  <a:srgbClr val="FF3399"/>
                </a:gs>
              </a:gsLst>
              <a:lin ang="162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552450" h="4953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01" name="Circle: Hollow 60">
              <a:extLst>
                <a:ext uri="{FF2B5EF4-FFF2-40B4-BE49-F238E27FC236}">
                  <a16:creationId xmlns:a16="http://schemas.microsoft.com/office/drawing/2014/main" id="{377346D2-CEB2-4472-8AA5-8B993CF55847}"/>
                </a:ext>
              </a:extLst>
            </p:cNvPr>
            <p:cNvSpPr/>
            <p:nvPr/>
          </p:nvSpPr>
          <p:spPr>
            <a:xfrm>
              <a:off x="4920625" y="2132503"/>
              <a:ext cx="2514600" cy="2514600"/>
            </a:xfrm>
            <a:prstGeom prst="donut">
              <a:avLst>
                <a:gd name="adj" fmla="val 11685"/>
              </a:avLst>
            </a:prstGeom>
            <a:solidFill>
              <a:schemeClr val="bg1">
                <a:alpha val="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02" name="Freeform: Shape 61">
              <a:extLst>
                <a:ext uri="{FF2B5EF4-FFF2-40B4-BE49-F238E27FC236}">
                  <a16:creationId xmlns:a16="http://schemas.microsoft.com/office/drawing/2014/main" id="{88CCCFC6-EEA6-4CC0-94C2-4F4A37828CB2}"/>
                </a:ext>
              </a:extLst>
            </p:cNvPr>
            <p:cNvSpPr/>
            <p:nvPr/>
          </p:nvSpPr>
          <p:spPr>
            <a:xfrm rot="19269039">
              <a:off x="6342048" y="2902472"/>
              <a:ext cx="1340755" cy="1257301"/>
            </a:xfrm>
            <a:custGeom>
              <a:avLst/>
              <a:gdLst>
                <a:gd name="connsiteX0" fmla="*/ 533895 w 1340755"/>
                <a:gd name="connsiteY0" fmla="*/ 0 h 1257301"/>
                <a:gd name="connsiteX1" fmla="*/ 1340755 w 1340755"/>
                <a:gd name="connsiteY1" fmla="*/ 0 h 1257301"/>
                <a:gd name="connsiteX2" fmla="*/ 1340755 w 1340755"/>
                <a:gd name="connsiteY2" fmla="*/ 1 h 1257301"/>
                <a:gd name="connsiteX3" fmla="*/ 83455 w 1340755"/>
                <a:gd name="connsiteY3" fmla="*/ 1257301 h 1257301"/>
                <a:gd name="connsiteX4" fmla="*/ 0 w 1340755"/>
                <a:gd name="connsiteY4" fmla="*/ 1253087 h 1257301"/>
                <a:gd name="connsiteX5" fmla="*/ 0 w 1340755"/>
                <a:gd name="connsiteY5" fmla="*/ 442028 h 1257301"/>
                <a:gd name="connsiteX6" fmla="*/ 83455 w 1340755"/>
                <a:gd name="connsiteY6" fmla="*/ 450441 h 1257301"/>
                <a:gd name="connsiteX7" fmla="*/ 533895 w 1340755"/>
                <a:gd name="connsiteY7" fmla="*/ 1 h 1257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40755" h="1257301">
                  <a:moveTo>
                    <a:pt x="533895" y="0"/>
                  </a:moveTo>
                  <a:lnTo>
                    <a:pt x="1340755" y="0"/>
                  </a:lnTo>
                  <a:lnTo>
                    <a:pt x="1340755" y="1"/>
                  </a:lnTo>
                  <a:cubicBezTo>
                    <a:pt x="1340755" y="694389"/>
                    <a:pt x="777843" y="1257301"/>
                    <a:pt x="83455" y="1257301"/>
                  </a:cubicBezTo>
                  <a:lnTo>
                    <a:pt x="0" y="1253087"/>
                  </a:lnTo>
                  <a:lnTo>
                    <a:pt x="0" y="442028"/>
                  </a:lnTo>
                  <a:lnTo>
                    <a:pt x="83455" y="450441"/>
                  </a:lnTo>
                  <a:cubicBezTo>
                    <a:pt x="332226" y="450441"/>
                    <a:pt x="533895" y="248772"/>
                    <a:pt x="533895" y="1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03" name="Freeform: Shape 62">
              <a:extLst>
                <a:ext uri="{FF2B5EF4-FFF2-40B4-BE49-F238E27FC236}">
                  <a16:creationId xmlns:a16="http://schemas.microsoft.com/office/drawing/2014/main" id="{A8F5927E-60D0-45BD-AE1E-560B2BE706F9}"/>
                </a:ext>
              </a:extLst>
            </p:cNvPr>
            <p:cNvSpPr/>
            <p:nvPr/>
          </p:nvSpPr>
          <p:spPr>
            <a:xfrm rot="8013348">
              <a:off x="4615539" y="2761153"/>
              <a:ext cx="1340755" cy="1257301"/>
            </a:xfrm>
            <a:custGeom>
              <a:avLst/>
              <a:gdLst>
                <a:gd name="connsiteX0" fmla="*/ 533895 w 1340755"/>
                <a:gd name="connsiteY0" fmla="*/ 0 h 1257301"/>
                <a:gd name="connsiteX1" fmla="*/ 1340755 w 1340755"/>
                <a:gd name="connsiteY1" fmla="*/ 0 h 1257301"/>
                <a:gd name="connsiteX2" fmla="*/ 1340755 w 1340755"/>
                <a:gd name="connsiteY2" fmla="*/ 1 h 1257301"/>
                <a:gd name="connsiteX3" fmla="*/ 83455 w 1340755"/>
                <a:gd name="connsiteY3" fmla="*/ 1257301 h 1257301"/>
                <a:gd name="connsiteX4" fmla="*/ 0 w 1340755"/>
                <a:gd name="connsiteY4" fmla="*/ 1253087 h 1257301"/>
                <a:gd name="connsiteX5" fmla="*/ 0 w 1340755"/>
                <a:gd name="connsiteY5" fmla="*/ 442028 h 1257301"/>
                <a:gd name="connsiteX6" fmla="*/ 83455 w 1340755"/>
                <a:gd name="connsiteY6" fmla="*/ 450441 h 1257301"/>
                <a:gd name="connsiteX7" fmla="*/ 533895 w 1340755"/>
                <a:gd name="connsiteY7" fmla="*/ 1 h 1257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40755" h="1257301">
                  <a:moveTo>
                    <a:pt x="533895" y="0"/>
                  </a:moveTo>
                  <a:lnTo>
                    <a:pt x="1340755" y="0"/>
                  </a:lnTo>
                  <a:lnTo>
                    <a:pt x="1340755" y="1"/>
                  </a:lnTo>
                  <a:cubicBezTo>
                    <a:pt x="1340755" y="694389"/>
                    <a:pt x="777843" y="1257301"/>
                    <a:pt x="83455" y="1257301"/>
                  </a:cubicBezTo>
                  <a:lnTo>
                    <a:pt x="0" y="1253087"/>
                  </a:lnTo>
                  <a:lnTo>
                    <a:pt x="0" y="442028"/>
                  </a:lnTo>
                  <a:lnTo>
                    <a:pt x="83455" y="450441"/>
                  </a:lnTo>
                  <a:cubicBezTo>
                    <a:pt x="332226" y="450441"/>
                    <a:pt x="533895" y="248772"/>
                    <a:pt x="533895" y="1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04" name="Freeform: Shape 63">
              <a:extLst>
                <a:ext uri="{FF2B5EF4-FFF2-40B4-BE49-F238E27FC236}">
                  <a16:creationId xmlns:a16="http://schemas.microsoft.com/office/drawing/2014/main" id="{ACCFE204-69BD-484E-AE29-30BE07E7E1B1}"/>
                </a:ext>
              </a:extLst>
            </p:cNvPr>
            <p:cNvSpPr/>
            <p:nvPr/>
          </p:nvSpPr>
          <p:spPr>
            <a:xfrm>
              <a:off x="5920918" y="2338381"/>
              <a:ext cx="321206" cy="264840"/>
            </a:xfrm>
            <a:custGeom>
              <a:avLst/>
              <a:gdLst>
                <a:gd name="connsiteX0" fmla="*/ 321206 w 321206"/>
                <a:gd name="connsiteY0" fmla="*/ 0 h 264840"/>
                <a:gd name="connsiteX1" fmla="*/ 321206 w 321206"/>
                <a:gd name="connsiteY1" fmla="*/ 239164 h 264840"/>
                <a:gd name="connsiteX2" fmla="*/ 252137 w 321206"/>
                <a:gd name="connsiteY2" fmla="*/ 242652 h 264840"/>
                <a:gd name="connsiteX3" fmla="*/ 139796 w 321206"/>
                <a:gd name="connsiteY3" fmla="*/ 264840 h 264840"/>
                <a:gd name="connsiteX4" fmla="*/ 0 w 321206"/>
                <a:gd name="connsiteY4" fmla="*/ 55744 h 264840"/>
                <a:gd name="connsiteX5" fmla="*/ 40046 w 321206"/>
                <a:gd name="connsiteY5" fmla="*/ 41783 h 264840"/>
                <a:gd name="connsiteX6" fmla="*/ 227685 w 321206"/>
                <a:gd name="connsiteY6" fmla="*/ 4723 h 264840"/>
                <a:gd name="connsiteX7" fmla="*/ 321206 w 321206"/>
                <a:gd name="connsiteY7" fmla="*/ 0 h 2648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21206" h="264840">
                  <a:moveTo>
                    <a:pt x="321206" y="0"/>
                  </a:moveTo>
                  <a:lnTo>
                    <a:pt x="321206" y="239164"/>
                  </a:lnTo>
                  <a:lnTo>
                    <a:pt x="252137" y="242652"/>
                  </a:lnTo>
                  <a:lnTo>
                    <a:pt x="139796" y="264840"/>
                  </a:lnTo>
                  <a:lnTo>
                    <a:pt x="0" y="55744"/>
                  </a:lnTo>
                  <a:lnTo>
                    <a:pt x="40046" y="41783"/>
                  </a:lnTo>
                  <a:cubicBezTo>
                    <a:pt x="100445" y="23816"/>
                    <a:pt x="163180" y="11274"/>
                    <a:pt x="227685" y="4723"/>
                  </a:cubicBezTo>
                  <a:lnTo>
                    <a:pt x="321206" y="0"/>
                  </a:lnTo>
                  <a:close/>
                </a:path>
              </a:pathLst>
            </a:custGeom>
            <a:solidFill>
              <a:schemeClr val="bg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05" name="Freeform: Shape 64">
              <a:extLst>
                <a:ext uri="{FF2B5EF4-FFF2-40B4-BE49-F238E27FC236}">
                  <a16:creationId xmlns:a16="http://schemas.microsoft.com/office/drawing/2014/main" id="{10CD87A5-476F-4261-85E6-965CB9CFBF65}"/>
                </a:ext>
              </a:extLst>
            </p:cNvPr>
            <p:cNvSpPr/>
            <p:nvPr/>
          </p:nvSpPr>
          <p:spPr>
            <a:xfrm>
              <a:off x="5229859" y="2433132"/>
              <a:ext cx="730384" cy="928066"/>
            </a:xfrm>
            <a:custGeom>
              <a:avLst/>
              <a:gdLst>
                <a:gd name="connsiteX0" fmla="*/ 594012 w 730384"/>
                <a:gd name="connsiteY0" fmla="*/ 0 h 928066"/>
                <a:gd name="connsiteX1" fmla="*/ 730384 w 730384"/>
                <a:gd name="connsiteY1" fmla="*/ 203976 h 928066"/>
                <a:gd name="connsiteX2" fmla="*/ 666363 w 730384"/>
                <a:gd name="connsiteY2" fmla="*/ 229645 h 928066"/>
                <a:gd name="connsiteX3" fmla="*/ 239163 w 730384"/>
                <a:gd name="connsiteY3" fmla="*/ 928066 h 928066"/>
                <a:gd name="connsiteX4" fmla="*/ 0 w 730384"/>
                <a:gd name="connsiteY4" fmla="*/ 928066 h 928066"/>
                <a:gd name="connsiteX5" fmla="*/ 557484 w 730384"/>
                <a:gd name="connsiteY5" fmla="*/ 16645 h 928066"/>
                <a:gd name="connsiteX6" fmla="*/ 594012 w 730384"/>
                <a:gd name="connsiteY6" fmla="*/ 0 h 9280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30384" h="928066">
                  <a:moveTo>
                    <a:pt x="594012" y="0"/>
                  </a:moveTo>
                  <a:lnTo>
                    <a:pt x="730384" y="203976"/>
                  </a:lnTo>
                  <a:lnTo>
                    <a:pt x="666363" y="229645"/>
                  </a:lnTo>
                  <a:cubicBezTo>
                    <a:pt x="412745" y="359548"/>
                    <a:pt x="239163" y="623536"/>
                    <a:pt x="239163" y="928066"/>
                  </a:cubicBezTo>
                  <a:lnTo>
                    <a:pt x="0" y="928066"/>
                  </a:lnTo>
                  <a:cubicBezTo>
                    <a:pt x="0" y="530663"/>
                    <a:pt x="226518" y="186166"/>
                    <a:pt x="557484" y="16645"/>
                  </a:cubicBezTo>
                  <a:lnTo>
                    <a:pt x="594012" y="0"/>
                  </a:lnTo>
                  <a:close/>
                </a:path>
              </a:pathLst>
            </a:custGeom>
            <a:solidFill>
              <a:schemeClr val="bg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06" name="Oval 65">
              <a:extLst>
                <a:ext uri="{FF2B5EF4-FFF2-40B4-BE49-F238E27FC236}">
                  <a16:creationId xmlns:a16="http://schemas.microsoft.com/office/drawing/2014/main" id="{E11FE765-129F-47BF-BE77-1CD4C10B9EC6}"/>
                </a:ext>
              </a:extLst>
            </p:cNvPr>
            <p:cNvSpPr/>
            <p:nvPr/>
          </p:nvSpPr>
          <p:spPr>
            <a:xfrm>
              <a:off x="4754574" y="2244252"/>
              <a:ext cx="1540745" cy="1486647"/>
            </a:xfrm>
            <a:prstGeom prst="ellipse">
              <a:avLst/>
            </a:prstGeom>
            <a:gradFill flip="none" rotWithShape="1">
              <a:gsLst>
                <a:gs pos="77000">
                  <a:srgbClr val="EEEEEE">
                    <a:alpha val="0"/>
                  </a:srgbClr>
                </a:gs>
                <a:gs pos="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07" name="Freeform: Shape 66">
              <a:extLst>
                <a:ext uri="{FF2B5EF4-FFF2-40B4-BE49-F238E27FC236}">
                  <a16:creationId xmlns:a16="http://schemas.microsoft.com/office/drawing/2014/main" id="{AF3B0B14-8E15-4E89-BD74-9784E0135903}"/>
                </a:ext>
              </a:extLst>
            </p:cNvPr>
            <p:cNvSpPr/>
            <p:nvPr/>
          </p:nvSpPr>
          <p:spPr>
            <a:xfrm>
              <a:off x="4999652" y="2150628"/>
              <a:ext cx="1537489" cy="1278373"/>
            </a:xfrm>
            <a:custGeom>
              <a:avLst/>
              <a:gdLst>
                <a:gd name="connsiteX0" fmla="*/ 1210571 w 1537489"/>
                <a:gd name="connsiteY0" fmla="*/ 0 h 1278373"/>
                <a:gd name="connsiteX1" fmla="*/ 1454544 w 1537489"/>
                <a:gd name="connsiteY1" fmla="*/ 24595 h 1278373"/>
                <a:gd name="connsiteX2" fmla="*/ 1537489 w 1537489"/>
                <a:gd name="connsiteY2" fmla="*/ 45922 h 1278373"/>
                <a:gd name="connsiteX3" fmla="*/ 1537489 w 1537489"/>
                <a:gd name="connsiteY3" fmla="*/ 150190 h 1278373"/>
                <a:gd name="connsiteX4" fmla="*/ 1434172 w 1537489"/>
                <a:gd name="connsiteY4" fmla="*/ 123624 h 1278373"/>
                <a:gd name="connsiteX5" fmla="*/ 1210571 w 1537489"/>
                <a:gd name="connsiteY5" fmla="*/ 101083 h 1278373"/>
                <a:gd name="connsiteX6" fmla="*/ 101083 w 1537489"/>
                <a:gd name="connsiteY6" fmla="*/ 1210571 h 1278373"/>
                <a:gd name="connsiteX7" fmla="*/ 104507 w 1537489"/>
                <a:gd name="connsiteY7" fmla="*/ 1278373 h 1278373"/>
                <a:gd name="connsiteX8" fmla="*/ 3424 w 1537489"/>
                <a:gd name="connsiteY8" fmla="*/ 1278373 h 1278373"/>
                <a:gd name="connsiteX9" fmla="*/ 0 w 1537489"/>
                <a:gd name="connsiteY9" fmla="*/ 1210571 h 1278373"/>
                <a:gd name="connsiteX10" fmla="*/ 1210571 w 1537489"/>
                <a:gd name="connsiteY10" fmla="*/ 0 h 1278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37489" h="1278373">
                  <a:moveTo>
                    <a:pt x="1210571" y="0"/>
                  </a:moveTo>
                  <a:cubicBezTo>
                    <a:pt x="1294144" y="0"/>
                    <a:pt x="1375738" y="8469"/>
                    <a:pt x="1454544" y="24595"/>
                  </a:cubicBezTo>
                  <a:lnTo>
                    <a:pt x="1537489" y="45922"/>
                  </a:lnTo>
                  <a:lnTo>
                    <a:pt x="1537489" y="150190"/>
                  </a:lnTo>
                  <a:lnTo>
                    <a:pt x="1434172" y="123624"/>
                  </a:lnTo>
                  <a:cubicBezTo>
                    <a:pt x="1361947" y="108845"/>
                    <a:pt x="1287165" y="101083"/>
                    <a:pt x="1210571" y="101083"/>
                  </a:cubicBezTo>
                  <a:cubicBezTo>
                    <a:pt x="597818" y="101083"/>
                    <a:pt x="101083" y="597818"/>
                    <a:pt x="101083" y="1210571"/>
                  </a:cubicBezTo>
                  <a:lnTo>
                    <a:pt x="104507" y="1278373"/>
                  </a:lnTo>
                  <a:lnTo>
                    <a:pt x="3424" y="1278373"/>
                  </a:lnTo>
                  <a:lnTo>
                    <a:pt x="0" y="1210571"/>
                  </a:lnTo>
                  <a:cubicBezTo>
                    <a:pt x="0" y="541991"/>
                    <a:pt x="541991" y="0"/>
                    <a:pt x="1210571" y="0"/>
                  </a:cubicBezTo>
                  <a:close/>
                </a:path>
              </a:pathLst>
            </a:custGeom>
            <a:solidFill>
              <a:schemeClr val="bg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529" name="Group 33">
            <a:extLst>
              <a:ext uri="{FF2B5EF4-FFF2-40B4-BE49-F238E27FC236}">
                <a16:creationId xmlns:a16="http://schemas.microsoft.com/office/drawing/2014/main" id="{20936FA6-99E4-4548-B20D-F4BEE0E6A4F6}"/>
              </a:ext>
            </a:extLst>
          </p:cNvPr>
          <p:cNvGrpSpPr/>
          <p:nvPr/>
        </p:nvGrpSpPr>
        <p:grpSpPr>
          <a:xfrm>
            <a:off x="1078710" y="619926"/>
            <a:ext cx="693557" cy="557576"/>
            <a:chOff x="4657266" y="2132503"/>
            <a:chExt cx="3540235" cy="3306115"/>
          </a:xfrm>
        </p:grpSpPr>
        <p:sp>
          <p:nvSpPr>
            <p:cNvPr id="530" name="Oval 34">
              <a:extLst>
                <a:ext uri="{FF2B5EF4-FFF2-40B4-BE49-F238E27FC236}">
                  <a16:creationId xmlns:a16="http://schemas.microsoft.com/office/drawing/2014/main" id="{E9F48B64-E33A-452D-AB75-7ABBC0498C26}"/>
                </a:ext>
              </a:extLst>
            </p:cNvPr>
            <p:cNvSpPr/>
            <p:nvPr/>
          </p:nvSpPr>
          <p:spPr>
            <a:xfrm>
              <a:off x="5563567" y="2897165"/>
              <a:ext cx="2633934" cy="2541453"/>
            </a:xfrm>
            <a:prstGeom prst="ellipse">
              <a:avLst/>
            </a:prstGeom>
            <a:gradFill flip="none" rotWithShape="1">
              <a:gsLst>
                <a:gs pos="77000">
                  <a:srgbClr val="EEEEEE">
                    <a:alpha val="0"/>
                  </a:srgbClr>
                </a:gs>
                <a:gs pos="0">
                  <a:schemeClr val="tx1">
                    <a:alpha val="69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31" name="Oval 35">
              <a:extLst>
                <a:ext uri="{FF2B5EF4-FFF2-40B4-BE49-F238E27FC236}">
                  <a16:creationId xmlns:a16="http://schemas.microsoft.com/office/drawing/2014/main" id="{F265B403-A5DF-48A4-9988-9A8C6FE025FE}"/>
                </a:ext>
              </a:extLst>
            </p:cNvPr>
            <p:cNvSpPr/>
            <p:nvPr/>
          </p:nvSpPr>
          <p:spPr>
            <a:xfrm>
              <a:off x="4934203" y="2137240"/>
              <a:ext cx="2514600" cy="2514600"/>
            </a:xfrm>
            <a:prstGeom prst="ellipse">
              <a:avLst/>
            </a:prstGeom>
            <a:gradFill flip="none" rotWithShape="1">
              <a:gsLst>
                <a:gs pos="29000">
                  <a:srgbClr val="0066CC"/>
                </a:gs>
                <a:gs pos="51000">
                  <a:srgbClr val="0B0159"/>
                </a:gs>
                <a:gs pos="71000">
                  <a:srgbClr val="3100A9"/>
                </a:gs>
                <a:gs pos="86000">
                  <a:srgbClr val="33CCFF"/>
                </a:gs>
              </a:gsLst>
              <a:lin ang="162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552450" h="4953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32" name="Circle: Hollow 36">
              <a:extLst>
                <a:ext uri="{FF2B5EF4-FFF2-40B4-BE49-F238E27FC236}">
                  <a16:creationId xmlns:a16="http://schemas.microsoft.com/office/drawing/2014/main" id="{902D5017-53B7-4FBF-8C66-FF32CCB2A6B5}"/>
                </a:ext>
              </a:extLst>
            </p:cNvPr>
            <p:cNvSpPr/>
            <p:nvPr/>
          </p:nvSpPr>
          <p:spPr>
            <a:xfrm>
              <a:off x="4920625" y="2132503"/>
              <a:ext cx="2514600" cy="2514600"/>
            </a:xfrm>
            <a:prstGeom prst="donut">
              <a:avLst>
                <a:gd name="adj" fmla="val 11685"/>
              </a:avLst>
            </a:prstGeom>
            <a:solidFill>
              <a:schemeClr val="bg1">
                <a:alpha val="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33" name="Freeform: Shape 37">
              <a:extLst>
                <a:ext uri="{FF2B5EF4-FFF2-40B4-BE49-F238E27FC236}">
                  <a16:creationId xmlns:a16="http://schemas.microsoft.com/office/drawing/2014/main" id="{90FE47FA-C72E-4110-9EC8-345D5ADE187D}"/>
                </a:ext>
              </a:extLst>
            </p:cNvPr>
            <p:cNvSpPr/>
            <p:nvPr/>
          </p:nvSpPr>
          <p:spPr>
            <a:xfrm rot="19269039">
              <a:off x="6342048" y="2902472"/>
              <a:ext cx="1340755" cy="1257301"/>
            </a:xfrm>
            <a:custGeom>
              <a:avLst/>
              <a:gdLst>
                <a:gd name="connsiteX0" fmla="*/ 533895 w 1340755"/>
                <a:gd name="connsiteY0" fmla="*/ 0 h 1257301"/>
                <a:gd name="connsiteX1" fmla="*/ 1340755 w 1340755"/>
                <a:gd name="connsiteY1" fmla="*/ 0 h 1257301"/>
                <a:gd name="connsiteX2" fmla="*/ 1340755 w 1340755"/>
                <a:gd name="connsiteY2" fmla="*/ 1 h 1257301"/>
                <a:gd name="connsiteX3" fmla="*/ 83455 w 1340755"/>
                <a:gd name="connsiteY3" fmla="*/ 1257301 h 1257301"/>
                <a:gd name="connsiteX4" fmla="*/ 0 w 1340755"/>
                <a:gd name="connsiteY4" fmla="*/ 1253087 h 1257301"/>
                <a:gd name="connsiteX5" fmla="*/ 0 w 1340755"/>
                <a:gd name="connsiteY5" fmla="*/ 442028 h 1257301"/>
                <a:gd name="connsiteX6" fmla="*/ 83455 w 1340755"/>
                <a:gd name="connsiteY6" fmla="*/ 450441 h 1257301"/>
                <a:gd name="connsiteX7" fmla="*/ 533895 w 1340755"/>
                <a:gd name="connsiteY7" fmla="*/ 1 h 1257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40755" h="1257301">
                  <a:moveTo>
                    <a:pt x="533895" y="0"/>
                  </a:moveTo>
                  <a:lnTo>
                    <a:pt x="1340755" y="0"/>
                  </a:lnTo>
                  <a:lnTo>
                    <a:pt x="1340755" y="1"/>
                  </a:lnTo>
                  <a:cubicBezTo>
                    <a:pt x="1340755" y="694389"/>
                    <a:pt x="777843" y="1257301"/>
                    <a:pt x="83455" y="1257301"/>
                  </a:cubicBezTo>
                  <a:lnTo>
                    <a:pt x="0" y="1253087"/>
                  </a:lnTo>
                  <a:lnTo>
                    <a:pt x="0" y="442028"/>
                  </a:lnTo>
                  <a:lnTo>
                    <a:pt x="83455" y="450441"/>
                  </a:lnTo>
                  <a:cubicBezTo>
                    <a:pt x="332226" y="450441"/>
                    <a:pt x="533895" y="248772"/>
                    <a:pt x="533895" y="1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34" name="Freeform: Shape 38">
              <a:extLst>
                <a:ext uri="{FF2B5EF4-FFF2-40B4-BE49-F238E27FC236}">
                  <a16:creationId xmlns:a16="http://schemas.microsoft.com/office/drawing/2014/main" id="{195BB433-2185-4EB8-958C-4B755510095E}"/>
                </a:ext>
              </a:extLst>
            </p:cNvPr>
            <p:cNvSpPr/>
            <p:nvPr/>
          </p:nvSpPr>
          <p:spPr>
            <a:xfrm rot="8013348">
              <a:off x="4615539" y="2761153"/>
              <a:ext cx="1340755" cy="1257301"/>
            </a:xfrm>
            <a:custGeom>
              <a:avLst/>
              <a:gdLst>
                <a:gd name="connsiteX0" fmla="*/ 533895 w 1340755"/>
                <a:gd name="connsiteY0" fmla="*/ 0 h 1257301"/>
                <a:gd name="connsiteX1" fmla="*/ 1340755 w 1340755"/>
                <a:gd name="connsiteY1" fmla="*/ 0 h 1257301"/>
                <a:gd name="connsiteX2" fmla="*/ 1340755 w 1340755"/>
                <a:gd name="connsiteY2" fmla="*/ 1 h 1257301"/>
                <a:gd name="connsiteX3" fmla="*/ 83455 w 1340755"/>
                <a:gd name="connsiteY3" fmla="*/ 1257301 h 1257301"/>
                <a:gd name="connsiteX4" fmla="*/ 0 w 1340755"/>
                <a:gd name="connsiteY4" fmla="*/ 1253087 h 1257301"/>
                <a:gd name="connsiteX5" fmla="*/ 0 w 1340755"/>
                <a:gd name="connsiteY5" fmla="*/ 442028 h 1257301"/>
                <a:gd name="connsiteX6" fmla="*/ 83455 w 1340755"/>
                <a:gd name="connsiteY6" fmla="*/ 450441 h 1257301"/>
                <a:gd name="connsiteX7" fmla="*/ 533895 w 1340755"/>
                <a:gd name="connsiteY7" fmla="*/ 1 h 1257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40755" h="1257301">
                  <a:moveTo>
                    <a:pt x="533895" y="0"/>
                  </a:moveTo>
                  <a:lnTo>
                    <a:pt x="1340755" y="0"/>
                  </a:lnTo>
                  <a:lnTo>
                    <a:pt x="1340755" y="1"/>
                  </a:lnTo>
                  <a:cubicBezTo>
                    <a:pt x="1340755" y="694389"/>
                    <a:pt x="777843" y="1257301"/>
                    <a:pt x="83455" y="1257301"/>
                  </a:cubicBezTo>
                  <a:lnTo>
                    <a:pt x="0" y="1253087"/>
                  </a:lnTo>
                  <a:lnTo>
                    <a:pt x="0" y="442028"/>
                  </a:lnTo>
                  <a:lnTo>
                    <a:pt x="83455" y="450441"/>
                  </a:lnTo>
                  <a:cubicBezTo>
                    <a:pt x="332226" y="450441"/>
                    <a:pt x="533895" y="248772"/>
                    <a:pt x="533895" y="1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35" name="Freeform: Shape 39">
              <a:extLst>
                <a:ext uri="{FF2B5EF4-FFF2-40B4-BE49-F238E27FC236}">
                  <a16:creationId xmlns:a16="http://schemas.microsoft.com/office/drawing/2014/main" id="{CBCF1F59-CFE3-45D9-9465-118961AD538C}"/>
                </a:ext>
              </a:extLst>
            </p:cNvPr>
            <p:cNvSpPr/>
            <p:nvPr/>
          </p:nvSpPr>
          <p:spPr>
            <a:xfrm>
              <a:off x="5920918" y="2338381"/>
              <a:ext cx="321206" cy="264840"/>
            </a:xfrm>
            <a:custGeom>
              <a:avLst/>
              <a:gdLst>
                <a:gd name="connsiteX0" fmla="*/ 321206 w 321206"/>
                <a:gd name="connsiteY0" fmla="*/ 0 h 264840"/>
                <a:gd name="connsiteX1" fmla="*/ 321206 w 321206"/>
                <a:gd name="connsiteY1" fmla="*/ 239164 h 264840"/>
                <a:gd name="connsiteX2" fmla="*/ 252137 w 321206"/>
                <a:gd name="connsiteY2" fmla="*/ 242652 h 264840"/>
                <a:gd name="connsiteX3" fmla="*/ 139796 w 321206"/>
                <a:gd name="connsiteY3" fmla="*/ 264840 h 264840"/>
                <a:gd name="connsiteX4" fmla="*/ 0 w 321206"/>
                <a:gd name="connsiteY4" fmla="*/ 55744 h 264840"/>
                <a:gd name="connsiteX5" fmla="*/ 40046 w 321206"/>
                <a:gd name="connsiteY5" fmla="*/ 41783 h 264840"/>
                <a:gd name="connsiteX6" fmla="*/ 227685 w 321206"/>
                <a:gd name="connsiteY6" fmla="*/ 4723 h 264840"/>
                <a:gd name="connsiteX7" fmla="*/ 321206 w 321206"/>
                <a:gd name="connsiteY7" fmla="*/ 0 h 2648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21206" h="264840">
                  <a:moveTo>
                    <a:pt x="321206" y="0"/>
                  </a:moveTo>
                  <a:lnTo>
                    <a:pt x="321206" y="239164"/>
                  </a:lnTo>
                  <a:lnTo>
                    <a:pt x="252137" y="242652"/>
                  </a:lnTo>
                  <a:lnTo>
                    <a:pt x="139796" y="264840"/>
                  </a:lnTo>
                  <a:lnTo>
                    <a:pt x="0" y="55744"/>
                  </a:lnTo>
                  <a:lnTo>
                    <a:pt x="40046" y="41783"/>
                  </a:lnTo>
                  <a:cubicBezTo>
                    <a:pt x="100445" y="23816"/>
                    <a:pt x="163180" y="11274"/>
                    <a:pt x="227685" y="4723"/>
                  </a:cubicBezTo>
                  <a:lnTo>
                    <a:pt x="321206" y="0"/>
                  </a:lnTo>
                  <a:close/>
                </a:path>
              </a:pathLst>
            </a:custGeom>
            <a:solidFill>
              <a:schemeClr val="bg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36" name="Freeform: Shape 40">
              <a:extLst>
                <a:ext uri="{FF2B5EF4-FFF2-40B4-BE49-F238E27FC236}">
                  <a16:creationId xmlns:a16="http://schemas.microsoft.com/office/drawing/2014/main" id="{1641BE6E-3F55-4A16-A9D1-0E41F0CB57A1}"/>
                </a:ext>
              </a:extLst>
            </p:cNvPr>
            <p:cNvSpPr/>
            <p:nvPr/>
          </p:nvSpPr>
          <p:spPr>
            <a:xfrm>
              <a:off x="5229859" y="2433132"/>
              <a:ext cx="730384" cy="928066"/>
            </a:xfrm>
            <a:custGeom>
              <a:avLst/>
              <a:gdLst>
                <a:gd name="connsiteX0" fmla="*/ 594012 w 730384"/>
                <a:gd name="connsiteY0" fmla="*/ 0 h 928066"/>
                <a:gd name="connsiteX1" fmla="*/ 730384 w 730384"/>
                <a:gd name="connsiteY1" fmla="*/ 203976 h 928066"/>
                <a:gd name="connsiteX2" fmla="*/ 666363 w 730384"/>
                <a:gd name="connsiteY2" fmla="*/ 229645 h 928066"/>
                <a:gd name="connsiteX3" fmla="*/ 239163 w 730384"/>
                <a:gd name="connsiteY3" fmla="*/ 928066 h 928066"/>
                <a:gd name="connsiteX4" fmla="*/ 0 w 730384"/>
                <a:gd name="connsiteY4" fmla="*/ 928066 h 928066"/>
                <a:gd name="connsiteX5" fmla="*/ 557484 w 730384"/>
                <a:gd name="connsiteY5" fmla="*/ 16645 h 928066"/>
                <a:gd name="connsiteX6" fmla="*/ 594012 w 730384"/>
                <a:gd name="connsiteY6" fmla="*/ 0 h 9280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30384" h="928066">
                  <a:moveTo>
                    <a:pt x="594012" y="0"/>
                  </a:moveTo>
                  <a:lnTo>
                    <a:pt x="730384" y="203976"/>
                  </a:lnTo>
                  <a:lnTo>
                    <a:pt x="666363" y="229645"/>
                  </a:lnTo>
                  <a:cubicBezTo>
                    <a:pt x="412745" y="359548"/>
                    <a:pt x="239163" y="623536"/>
                    <a:pt x="239163" y="928066"/>
                  </a:cubicBezTo>
                  <a:lnTo>
                    <a:pt x="0" y="928066"/>
                  </a:lnTo>
                  <a:cubicBezTo>
                    <a:pt x="0" y="530663"/>
                    <a:pt x="226518" y="186166"/>
                    <a:pt x="557484" y="16645"/>
                  </a:cubicBezTo>
                  <a:lnTo>
                    <a:pt x="594012" y="0"/>
                  </a:lnTo>
                  <a:close/>
                </a:path>
              </a:pathLst>
            </a:custGeom>
            <a:solidFill>
              <a:schemeClr val="bg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37" name="Oval 41">
              <a:extLst>
                <a:ext uri="{FF2B5EF4-FFF2-40B4-BE49-F238E27FC236}">
                  <a16:creationId xmlns:a16="http://schemas.microsoft.com/office/drawing/2014/main" id="{08EDC61C-622A-443D-B418-73214156397B}"/>
                </a:ext>
              </a:extLst>
            </p:cNvPr>
            <p:cNvSpPr/>
            <p:nvPr/>
          </p:nvSpPr>
          <p:spPr>
            <a:xfrm>
              <a:off x="4754574" y="2244252"/>
              <a:ext cx="1540745" cy="1486647"/>
            </a:xfrm>
            <a:prstGeom prst="ellipse">
              <a:avLst/>
            </a:prstGeom>
            <a:gradFill flip="none" rotWithShape="1">
              <a:gsLst>
                <a:gs pos="77000">
                  <a:srgbClr val="EEEEEE">
                    <a:alpha val="0"/>
                  </a:srgbClr>
                </a:gs>
                <a:gs pos="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38" name="Freeform: Shape 42">
              <a:extLst>
                <a:ext uri="{FF2B5EF4-FFF2-40B4-BE49-F238E27FC236}">
                  <a16:creationId xmlns:a16="http://schemas.microsoft.com/office/drawing/2014/main" id="{1FC4A10F-BFDF-49E7-84EA-6016B618ABD6}"/>
                </a:ext>
              </a:extLst>
            </p:cNvPr>
            <p:cNvSpPr/>
            <p:nvPr/>
          </p:nvSpPr>
          <p:spPr>
            <a:xfrm>
              <a:off x="4999652" y="2150628"/>
              <a:ext cx="1537489" cy="1278373"/>
            </a:xfrm>
            <a:custGeom>
              <a:avLst/>
              <a:gdLst>
                <a:gd name="connsiteX0" fmla="*/ 1210571 w 1537489"/>
                <a:gd name="connsiteY0" fmla="*/ 0 h 1278373"/>
                <a:gd name="connsiteX1" fmla="*/ 1454544 w 1537489"/>
                <a:gd name="connsiteY1" fmla="*/ 24595 h 1278373"/>
                <a:gd name="connsiteX2" fmla="*/ 1537489 w 1537489"/>
                <a:gd name="connsiteY2" fmla="*/ 45922 h 1278373"/>
                <a:gd name="connsiteX3" fmla="*/ 1537489 w 1537489"/>
                <a:gd name="connsiteY3" fmla="*/ 150190 h 1278373"/>
                <a:gd name="connsiteX4" fmla="*/ 1434172 w 1537489"/>
                <a:gd name="connsiteY4" fmla="*/ 123624 h 1278373"/>
                <a:gd name="connsiteX5" fmla="*/ 1210571 w 1537489"/>
                <a:gd name="connsiteY5" fmla="*/ 101083 h 1278373"/>
                <a:gd name="connsiteX6" fmla="*/ 101083 w 1537489"/>
                <a:gd name="connsiteY6" fmla="*/ 1210571 h 1278373"/>
                <a:gd name="connsiteX7" fmla="*/ 104507 w 1537489"/>
                <a:gd name="connsiteY7" fmla="*/ 1278373 h 1278373"/>
                <a:gd name="connsiteX8" fmla="*/ 3424 w 1537489"/>
                <a:gd name="connsiteY8" fmla="*/ 1278373 h 1278373"/>
                <a:gd name="connsiteX9" fmla="*/ 0 w 1537489"/>
                <a:gd name="connsiteY9" fmla="*/ 1210571 h 1278373"/>
                <a:gd name="connsiteX10" fmla="*/ 1210571 w 1537489"/>
                <a:gd name="connsiteY10" fmla="*/ 0 h 1278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37489" h="1278373">
                  <a:moveTo>
                    <a:pt x="1210571" y="0"/>
                  </a:moveTo>
                  <a:cubicBezTo>
                    <a:pt x="1294144" y="0"/>
                    <a:pt x="1375738" y="8469"/>
                    <a:pt x="1454544" y="24595"/>
                  </a:cubicBezTo>
                  <a:lnTo>
                    <a:pt x="1537489" y="45922"/>
                  </a:lnTo>
                  <a:lnTo>
                    <a:pt x="1537489" y="150190"/>
                  </a:lnTo>
                  <a:lnTo>
                    <a:pt x="1434172" y="123624"/>
                  </a:lnTo>
                  <a:cubicBezTo>
                    <a:pt x="1361947" y="108845"/>
                    <a:pt x="1287165" y="101083"/>
                    <a:pt x="1210571" y="101083"/>
                  </a:cubicBezTo>
                  <a:cubicBezTo>
                    <a:pt x="597818" y="101083"/>
                    <a:pt x="101083" y="597818"/>
                    <a:pt x="101083" y="1210571"/>
                  </a:cubicBezTo>
                  <a:lnTo>
                    <a:pt x="104507" y="1278373"/>
                  </a:lnTo>
                  <a:lnTo>
                    <a:pt x="3424" y="1278373"/>
                  </a:lnTo>
                  <a:lnTo>
                    <a:pt x="0" y="1210571"/>
                  </a:lnTo>
                  <a:cubicBezTo>
                    <a:pt x="0" y="541991"/>
                    <a:pt x="541991" y="0"/>
                    <a:pt x="1210571" y="0"/>
                  </a:cubicBezTo>
                  <a:close/>
                </a:path>
              </a:pathLst>
            </a:custGeom>
            <a:solidFill>
              <a:schemeClr val="bg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539" name="Group 5">
            <a:extLst>
              <a:ext uri="{FF2B5EF4-FFF2-40B4-BE49-F238E27FC236}">
                <a16:creationId xmlns:a16="http://schemas.microsoft.com/office/drawing/2014/main" id="{E67AC06E-E3A7-4C36-899A-95AA71F68863}"/>
              </a:ext>
            </a:extLst>
          </p:cNvPr>
          <p:cNvGrpSpPr/>
          <p:nvPr/>
        </p:nvGrpSpPr>
        <p:grpSpPr>
          <a:xfrm>
            <a:off x="649417" y="1304405"/>
            <a:ext cx="669455" cy="521656"/>
            <a:chOff x="4657266" y="2132503"/>
            <a:chExt cx="3540235" cy="3306115"/>
          </a:xfrm>
        </p:grpSpPr>
        <p:sp>
          <p:nvSpPr>
            <p:cNvPr id="540" name="Oval 25">
              <a:extLst>
                <a:ext uri="{FF2B5EF4-FFF2-40B4-BE49-F238E27FC236}">
                  <a16:creationId xmlns:a16="http://schemas.microsoft.com/office/drawing/2014/main" id="{6DE21850-ECBC-4F43-85E5-2AB4F6CD9515}"/>
                </a:ext>
              </a:extLst>
            </p:cNvPr>
            <p:cNvSpPr/>
            <p:nvPr/>
          </p:nvSpPr>
          <p:spPr>
            <a:xfrm>
              <a:off x="5563567" y="2897165"/>
              <a:ext cx="2633934" cy="2541453"/>
            </a:xfrm>
            <a:prstGeom prst="ellipse">
              <a:avLst/>
            </a:prstGeom>
            <a:gradFill flip="none" rotWithShape="1">
              <a:gsLst>
                <a:gs pos="77000">
                  <a:srgbClr val="EEEEEE">
                    <a:alpha val="0"/>
                  </a:srgbClr>
                </a:gs>
                <a:gs pos="0">
                  <a:schemeClr val="tx1">
                    <a:alpha val="69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41" name="Oval 26">
              <a:extLst>
                <a:ext uri="{FF2B5EF4-FFF2-40B4-BE49-F238E27FC236}">
                  <a16:creationId xmlns:a16="http://schemas.microsoft.com/office/drawing/2014/main" id="{42550379-7AD1-4FF3-8099-847C93C71E3D}"/>
                </a:ext>
              </a:extLst>
            </p:cNvPr>
            <p:cNvSpPr/>
            <p:nvPr/>
          </p:nvSpPr>
          <p:spPr>
            <a:xfrm>
              <a:off x="4934203" y="2137240"/>
              <a:ext cx="2514600" cy="2514600"/>
            </a:xfrm>
            <a:prstGeom prst="ellipse">
              <a:avLst/>
            </a:prstGeom>
            <a:gradFill flip="none" rotWithShape="1">
              <a:gsLst>
                <a:gs pos="29000">
                  <a:srgbClr val="3100A9"/>
                </a:gs>
                <a:gs pos="51000">
                  <a:srgbClr val="0B0159"/>
                </a:gs>
                <a:gs pos="71000">
                  <a:srgbClr val="74018F"/>
                </a:gs>
                <a:gs pos="86000">
                  <a:srgbClr val="BE01B5"/>
                </a:gs>
              </a:gsLst>
              <a:lin ang="162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552450" h="4953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42" name="Circle: Hollow 27">
              <a:extLst>
                <a:ext uri="{FF2B5EF4-FFF2-40B4-BE49-F238E27FC236}">
                  <a16:creationId xmlns:a16="http://schemas.microsoft.com/office/drawing/2014/main" id="{EA23F446-9CFC-47BE-9765-8F65243EFF0C}"/>
                </a:ext>
              </a:extLst>
            </p:cNvPr>
            <p:cNvSpPr/>
            <p:nvPr/>
          </p:nvSpPr>
          <p:spPr>
            <a:xfrm>
              <a:off x="4920625" y="2132503"/>
              <a:ext cx="2514600" cy="2514600"/>
            </a:xfrm>
            <a:prstGeom prst="donut">
              <a:avLst>
                <a:gd name="adj" fmla="val 11685"/>
              </a:avLst>
            </a:prstGeom>
            <a:solidFill>
              <a:schemeClr val="bg1">
                <a:alpha val="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43" name="Freeform: Shape 28">
              <a:extLst>
                <a:ext uri="{FF2B5EF4-FFF2-40B4-BE49-F238E27FC236}">
                  <a16:creationId xmlns:a16="http://schemas.microsoft.com/office/drawing/2014/main" id="{E7B564C7-CEBB-4CB6-B02A-E671E6830123}"/>
                </a:ext>
              </a:extLst>
            </p:cNvPr>
            <p:cNvSpPr/>
            <p:nvPr/>
          </p:nvSpPr>
          <p:spPr>
            <a:xfrm rot="19269039">
              <a:off x="6342048" y="2902472"/>
              <a:ext cx="1340755" cy="1257301"/>
            </a:xfrm>
            <a:custGeom>
              <a:avLst/>
              <a:gdLst>
                <a:gd name="connsiteX0" fmla="*/ 533895 w 1340755"/>
                <a:gd name="connsiteY0" fmla="*/ 0 h 1257301"/>
                <a:gd name="connsiteX1" fmla="*/ 1340755 w 1340755"/>
                <a:gd name="connsiteY1" fmla="*/ 0 h 1257301"/>
                <a:gd name="connsiteX2" fmla="*/ 1340755 w 1340755"/>
                <a:gd name="connsiteY2" fmla="*/ 1 h 1257301"/>
                <a:gd name="connsiteX3" fmla="*/ 83455 w 1340755"/>
                <a:gd name="connsiteY3" fmla="*/ 1257301 h 1257301"/>
                <a:gd name="connsiteX4" fmla="*/ 0 w 1340755"/>
                <a:gd name="connsiteY4" fmla="*/ 1253087 h 1257301"/>
                <a:gd name="connsiteX5" fmla="*/ 0 w 1340755"/>
                <a:gd name="connsiteY5" fmla="*/ 442028 h 1257301"/>
                <a:gd name="connsiteX6" fmla="*/ 83455 w 1340755"/>
                <a:gd name="connsiteY6" fmla="*/ 450441 h 1257301"/>
                <a:gd name="connsiteX7" fmla="*/ 533895 w 1340755"/>
                <a:gd name="connsiteY7" fmla="*/ 1 h 1257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40755" h="1257301">
                  <a:moveTo>
                    <a:pt x="533895" y="0"/>
                  </a:moveTo>
                  <a:lnTo>
                    <a:pt x="1340755" y="0"/>
                  </a:lnTo>
                  <a:lnTo>
                    <a:pt x="1340755" y="1"/>
                  </a:lnTo>
                  <a:cubicBezTo>
                    <a:pt x="1340755" y="694389"/>
                    <a:pt x="777843" y="1257301"/>
                    <a:pt x="83455" y="1257301"/>
                  </a:cubicBezTo>
                  <a:lnTo>
                    <a:pt x="0" y="1253087"/>
                  </a:lnTo>
                  <a:lnTo>
                    <a:pt x="0" y="442028"/>
                  </a:lnTo>
                  <a:lnTo>
                    <a:pt x="83455" y="450441"/>
                  </a:lnTo>
                  <a:cubicBezTo>
                    <a:pt x="332226" y="450441"/>
                    <a:pt x="533895" y="248772"/>
                    <a:pt x="533895" y="1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44" name="Freeform: Shape 29">
              <a:extLst>
                <a:ext uri="{FF2B5EF4-FFF2-40B4-BE49-F238E27FC236}">
                  <a16:creationId xmlns:a16="http://schemas.microsoft.com/office/drawing/2014/main" id="{E538F24A-BEBB-4904-B5DD-3C79E0B411A4}"/>
                </a:ext>
              </a:extLst>
            </p:cNvPr>
            <p:cNvSpPr/>
            <p:nvPr/>
          </p:nvSpPr>
          <p:spPr>
            <a:xfrm rot="8013348">
              <a:off x="4615539" y="2761153"/>
              <a:ext cx="1340755" cy="1257301"/>
            </a:xfrm>
            <a:custGeom>
              <a:avLst/>
              <a:gdLst>
                <a:gd name="connsiteX0" fmla="*/ 533895 w 1340755"/>
                <a:gd name="connsiteY0" fmla="*/ 0 h 1257301"/>
                <a:gd name="connsiteX1" fmla="*/ 1340755 w 1340755"/>
                <a:gd name="connsiteY1" fmla="*/ 0 h 1257301"/>
                <a:gd name="connsiteX2" fmla="*/ 1340755 w 1340755"/>
                <a:gd name="connsiteY2" fmla="*/ 1 h 1257301"/>
                <a:gd name="connsiteX3" fmla="*/ 83455 w 1340755"/>
                <a:gd name="connsiteY3" fmla="*/ 1257301 h 1257301"/>
                <a:gd name="connsiteX4" fmla="*/ 0 w 1340755"/>
                <a:gd name="connsiteY4" fmla="*/ 1253087 h 1257301"/>
                <a:gd name="connsiteX5" fmla="*/ 0 w 1340755"/>
                <a:gd name="connsiteY5" fmla="*/ 442028 h 1257301"/>
                <a:gd name="connsiteX6" fmla="*/ 83455 w 1340755"/>
                <a:gd name="connsiteY6" fmla="*/ 450441 h 1257301"/>
                <a:gd name="connsiteX7" fmla="*/ 533895 w 1340755"/>
                <a:gd name="connsiteY7" fmla="*/ 1 h 1257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40755" h="1257301">
                  <a:moveTo>
                    <a:pt x="533895" y="0"/>
                  </a:moveTo>
                  <a:lnTo>
                    <a:pt x="1340755" y="0"/>
                  </a:lnTo>
                  <a:lnTo>
                    <a:pt x="1340755" y="1"/>
                  </a:lnTo>
                  <a:cubicBezTo>
                    <a:pt x="1340755" y="694389"/>
                    <a:pt x="777843" y="1257301"/>
                    <a:pt x="83455" y="1257301"/>
                  </a:cubicBezTo>
                  <a:lnTo>
                    <a:pt x="0" y="1253087"/>
                  </a:lnTo>
                  <a:lnTo>
                    <a:pt x="0" y="442028"/>
                  </a:lnTo>
                  <a:lnTo>
                    <a:pt x="83455" y="450441"/>
                  </a:lnTo>
                  <a:cubicBezTo>
                    <a:pt x="332226" y="450441"/>
                    <a:pt x="533895" y="248772"/>
                    <a:pt x="533895" y="1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45" name="Freeform: Shape 30">
              <a:extLst>
                <a:ext uri="{FF2B5EF4-FFF2-40B4-BE49-F238E27FC236}">
                  <a16:creationId xmlns:a16="http://schemas.microsoft.com/office/drawing/2014/main" id="{36FE1B90-AFA3-431A-94E1-9B7E21D3BBD2}"/>
                </a:ext>
              </a:extLst>
            </p:cNvPr>
            <p:cNvSpPr/>
            <p:nvPr/>
          </p:nvSpPr>
          <p:spPr>
            <a:xfrm>
              <a:off x="5920918" y="2338381"/>
              <a:ext cx="321206" cy="264840"/>
            </a:xfrm>
            <a:custGeom>
              <a:avLst/>
              <a:gdLst>
                <a:gd name="connsiteX0" fmla="*/ 321206 w 321206"/>
                <a:gd name="connsiteY0" fmla="*/ 0 h 264840"/>
                <a:gd name="connsiteX1" fmla="*/ 321206 w 321206"/>
                <a:gd name="connsiteY1" fmla="*/ 239164 h 264840"/>
                <a:gd name="connsiteX2" fmla="*/ 252137 w 321206"/>
                <a:gd name="connsiteY2" fmla="*/ 242652 h 264840"/>
                <a:gd name="connsiteX3" fmla="*/ 139796 w 321206"/>
                <a:gd name="connsiteY3" fmla="*/ 264840 h 264840"/>
                <a:gd name="connsiteX4" fmla="*/ 0 w 321206"/>
                <a:gd name="connsiteY4" fmla="*/ 55744 h 264840"/>
                <a:gd name="connsiteX5" fmla="*/ 40046 w 321206"/>
                <a:gd name="connsiteY5" fmla="*/ 41783 h 264840"/>
                <a:gd name="connsiteX6" fmla="*/ 227685 w 321206"/>
                <a:gd name="connsiteY6" fmla="*/ 4723 h 264840"/>
                <a:gd name="connsiteX7" fmla="*/ 321206 w 321206"/>
                <a:gd name="connsiteY7" fmla="*/ 0 h 2648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21206" h="264840">
                  <a:moveTo>
                    <a:pt x="321206" y="0"/>
                  </a:moveTo>
                  <a:lnTo>
                    <a:pt x="321206" y="239164"/>
                  </a:lnTo>
                  <a:lnTo>
                    <a:pt x="252137" y="242652"/>
                  </a:lnTo>
                  <a:lnTo>
                    <a:pt x="139796" y="264840"/>
                  </a:lnTo>
                  <a:lnTo>
                    <a:pt x="0" y="55744"/>
                  </a:lnTo>
                  <a:lnTo>
                    <a:pt x="40046" y="41783"/>
                  </a:lnTo>
                  <a:cubicBezTo>
                    <a:pt x="100445" y="23816"/>
                    <a:pt x="163180" y="11274"/>
                    <a:pt x="227685" y="4723"/>
                  </a:cubicBezTo>
                  <a:lnTo>
                    <a:pt x="321206" y="0"/>
                  </a:lnTo>
                  <a:close/>
                </a:path>
              </a:pathLst>
            </a:custGeom>
            <a:solidFill>
              <a:schemeClr val="bg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46" name="Freeform: Shape 31">
              <a:extLst>
                <a:ext uri="{FF2B5EF4-FFF2-40B4-BE49-F238E27FC236}">
                  <a16:creationId xmlns:a16="http://schemas.microsoft.com/office/drawing/2014/main" id="{DE688591-FEE3-4558-9790-91694D963134}"/>
                </a:ext>
              </a:extLst>
            </p:cNvPr>
            <p:cNvSpPr/>
            <p:nvPr/>
          </p:nvSpPr>
          <p:spPr>
            <a:xfrm>
              <a:off x="5229859" y="2433132"/>
              <a:ext cx="730384" cy="928066"/>
            </a:xfrm>
            <a:custGeom>
              <a:avLst/>
              <a:gdLst>
                <a:gd name="connsiteX0" fmla="*/ 594012 w 730384"/>
                <a:gd name="connsiteY0" fmla="*/ 0 h 928066"/>
                <a:gd name="connsiteX1" fmla="*/ 730384 w 730384"/>
                <a:gd name="connsiteY1" fmla="*/ 203976 h 928066"/>
                <a:gd name="connsiteX2" fmla="*/ 666363 w 730384"/>
                <a:gd name="connsiteY2" fmla="*/ 229645 h 928066"/>
                <a:gd name="connsiteX3" fmla="*/ 239163 w 730384"/>
                <a:gd name="connsiteY3" fmla="*/ 928066 h 928066"/>
                <a:gd name="connsiteX4" fmla="*/ 0 w 730384"/>
                <a:gd name="connsiteY4" fmla="*/ 928066 h 928066"/>
                <a:gd name="connsiteX5" fmla="*/ 557484 w 730384"/>
                <a:gd name="connsiteY5" fmla="*/ 16645 h 928066"/>
                <a:gd name="connsiteX6" fmla="*/ 594012 w 730384"/>
                <a:gd name="connsiteY6" fmla="*/ 0 h 9280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30384" h="928066">
                  <a:moveTo>
                    <a:pt x="594012" y="0"/>
                  </a:moveTo>
                  <a:lnTo>
                    <a:pt x="730384" y="203976"/>
                  </a:lnTo>
                  <a:lnTo>
                    <a:pt x="666363" y="229645"/>
                  </a:lnTo>
                  <a:cubicBezTo>
                    <a:pt x="412745" y="359548"/>
                    <a:pt x="239163" y="623536"/>
                    <a:pt x="239163" y="928066"/>
                  </a:cubicBezTo>
                  <a:lnTo>
                    <a:pt x="0" y="928066"/>
                  </a:lnTo>
                  <a:cubicBezTo>
                    <a:pt x="0" y="530663"/>
                    <a:pt x="226518" y="186166"/>
                    <a:pt x="557484" y="16645"/>
                  </a:cubicBezTo>
                  <a:lnTo>
                    <a:pt x="594012" y="0"/>
                  </a:lnTo>
                  <a:close/>
                </a:path>
              </a:pathLst>
            </a:custGeom>
            <a:solidFill>
              <a:schemeClr val="bg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47" name="Oval 32">
              <a:extLst>
                <a:ext uri="{FF2B5EF4-FFF2-40B4-BE49-F238E27FC236}">
                  <a16:creationId xmlns:a16="http://schemas.microsoft.com/office/drawing/2014/main" id="{5345DF2C-85AF-461D-B442-1DC93F5FA6FD}"/>
                </a:ext>
              </a:extLst>
            </p:cNvPr>
            <p:cNvSpPr/>
            <p:nvPr/>
          </p:nvSpPr>
          <p:spPr>
            <a:xfrm>
              <a:off x="4754574" y="2244252"/>
              <a:ext cx="1540745" cy="1486647"/>
            </a:xfrm>
            <a:prstGeom prst="ellipse">
              <a:avLst/>
            </a:prstGeom>
            <a:gradFill flip="none" rotWithShape="1">
              <a:gsLst>
                <a:gs pos="77000">
                  <a:srgbClr val="EEEEEE">
                    <a:alpha val="0"/>
                  </a:srgbClr>
                </a:gs>
                <a:gs pos="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48" name="Freeform: Shape 19">
              <a:extLst>
                <a:ext uri="{FF2B5EF4-FFF2-40B4-BE49-F238E27FC236}">
                  <a16:creationId xmlns:a16="http://schemas.microsoft.com/office/drawing/2014/main" id="{8AD6B691-9F50-46D0-A58B-1823C32730F1}"/>
                </a:ext>
              </a:extLst>
            </p:cNvPr>
            <p:cNvSpPr/>
            <p:nvPr/>
          </p:nvSpPr>
          <p:spPr>
            <a:xfrm>
              <a:off x="4999652" y="2150628"/>
              <a:ext cx="1537489" cy="1278373"/>
            </a:xfrm>
            <a:custGeom>
              <a:avLst/>
              <a:gdLst>
                <a:gd name="connsiteX0" fmla="*/ 1210571 w 1537489"/>
                <a:gd name="connsiteY0" fmla="*/ 0 h 1278373"/>
                <a:gd name="connsiteX1" fmla="*/ 1454544 w 1537489"/>
                <a:gd name="connsiteY1" fmla="*/ 24595 h 1278373"/>
                <a:gd name="connsiteX2" fmla="*/ 1537489 w 1537489"/>
                <a:gd name="connsiteY2" fmla="*/ 45922 h 1278373"/>
                <a:gd name="connsiteX3" fmla="*/ 1537489 w 1537489"/>
                <a:gd name="connsiteY3" fmla="*/ 150190 h 1278373"/>
                <a:gd name="connsiteX4" fmla="*/ 1434172 w 1537489"/>
                <a:gd name="connsiteY4" fmla="*/ 123624 h 1278373"/>
                <a:gd name="connsiteX5" fmla="*/ 1210571 w 1537489"/>
                <a:gd name="connsiteY5" fmla="*/ 101083 h 1278373"/>
                <a:gd name="connsiteX6" fmla="*/ 101083 w 1537489"/>
                <a:gd name="connsiteY6" fmla="*/ 1210571 h 1278373"/>
                <a:gd name="connsiteX7" fmla="*/ 104507 w 1537489"/>
                <a:gd name="connsiteY7" fmla="*/ 1278373 h 1278373"/>
                <a:gd name="connsiteX8" fmla="*/ 3424 w 1537489"/>
                <a:gd name="connsiteY8" fmla="*/ 1278373 h 1278373"/>
                <a:gd name="connsiteX9" fmla="*/ 0 w 1537489"/>
                <a:gd name="connsiteY9" fmla="*/ 1210571 h 1278373"/>
                <a:gd name="connsiteX10" fmla="*/ 1210571 w 1537489"/>
                <a:gd name="connsiteY10" fmla="*/ 0 h 1278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37489" h="1278373">
                  <a:moveTo>
                    <a:pt x="1210571" y="0"/>
                  </a:moveTo>
                  <a:cubicBezTo>
                    <a:pt x="1294144" y="0"/>
                    <a:pt x="1375738" y="8469"/>
                    <a:pt x="1454544" y="24595"/>
                  </a:cubicBezTo>
                  <a:lnTo>
                    <a:pt x="1537489" y="45922"/>
                  </a:lnTo>
                  <a:lnTo>
                    <a:pt x="1537489" y="150190"/>
                  </a:lnTo>
                  <a:lnTo>
                    <a:pt x="1434172" y="123624"/>
                  </a:lnTo>
                  <a:cubicBezTo>
                    <a:pt x="1361947" y="108845"/>
                    <a:pt x="1287165" y="101083"/>
                    <a:pt x="1210571" y="101083"/>
                  </a:cubicBezTo>
                  <a:cubicBezTo>
                    <a:pt x="597818" y="101083"/>
                    <a:pt x="101083" y="597818"/>
                    <a:pt x="101083" y="1210571"/>
                  </a:cubicBezTo>
                  <a:lnTo>
                    <a:pt x="104507" y="1278373"/>
                  </a:lnTo>
                  <a:lnTo>
                    <a:pt x="3424" y="1278373"/>
                  </a:lnTo>
                  <a:lnTo>
                    <a:pt x="0" y="1210571"/>
                  </a:lnTo>
                  <a:cubicBezTo>
                    <a:pt x="0" y="541991"/>
                    <a:pt x="541991" y="0"/>
                    <a:pt x="1210571" y="0"/>
                  </a:cubicBezTo>
                  <a:close/>
                </a:path>
              </a:pathLst>
            </a:custGeom>
            <a:solidFill>
              <a:schemeClr val="bg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549" name="Group 5">
            <a:extLst>
              <a:ext uri="{FF2B5EF4-FFF2-40B4-BE49-F238E27FC236}">
                <a16:creationId xmlns:a16="http://schemas.microsoft.com/office/drawing/2014/main" id="{AC0E3A44-0194-4942-A84C-D73CBD3F863C}"/>
              </a:ext>
            </a:extLst>
          </p:cNvPr>
          <p:cNvGrpSpPr/>
          <p:nvPr/>
        </p:nvGrpSpPr>
        <p:grpSpPr>
          <a:xfrm>
            <a:off x="801817" y="1456805"/>
            <a:ext cx="669455" cy="521656"/>
            <a:chOff x="4657266" y="2132503"/>
            <a:chExt cx="3540235" cy="3306115"/>
          </a:xfrm>
        </p:grpSpPr>
        <p:sp>
          <p:nvSpPr>
            <p:cNvPr id="550" name="Oval 25">
              <a:extLst>
                <a:ext uri="{FF2B5EF4-FFF2-40B4-BE49-F238E27FC236}">
                  <a16:creationId xmlns:a16="http://schemas.microsoft.com/office/drawing/2014/main" id="{8D71AEE2-ED32-4C56-8854-272035B6AE54}"/>
                </a:ext>
              </a:extLst>
            </p:cNvPr>
            <p:cNvSpPr/>
            <p:nvPr/>
          </p:nvSpPr>
          <p:spPr>
            <a:xfrm>
              <a:off x="5563567" y="2897165"/>
              <a:ext cx="2633934" cy="2541453"/>
            </a:xfrm>
            <a:prstGeom prst="ellipse">
              <a:avLst/>
            </a:prstGeom>
            <a:gradFill flip="none" rotWithShape="1">
              <a:gsLst>
                <a:gs pos="77000">
                  <a:srgbClr val="EEEEEE">
                    <a:alpha val="0"/>
                  </a:srgbClr>
                </a:gs>
                <a:gs pos="0">
                  <a:schemeClr val="tx1">
                    <a:alpha val="69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51" name="Oval 26">
              <a:extLst>
                <a:ext uri="{FF2B5EF4-FFF2-40B4-BE49-F238E27FC236}">
                  <a16:creationId xmlns:a16="http://schemas.microsoft.com/office/drawing/2014/main" id="{F800F675-E67D-4350-AA64-DC84185DCC15}"/>
                </a:ext>
              </a:extLst>
            </p:cNvPr>
            <p:cNvSpPr/>
            <p:nvPr/>
          </p:nvSpPr>
          <p:spPr>
            <a:xfrm>
              <a:off x="4934203" y="2137240"/>
              <a:ext cx="2514600" cy="2514600"/>
            </a:xfrm>
            <a:prstGeom prst="ellipse">
              <a:avLst/>
            </a:prstGeom>
            <a:gradFill flip="none" rotWithShape="1">
              <a:gsLst>
                <a:gs pos="29000">
                  <a:srgbClr val="3100A9"/>
                </a:gs>
                <a:gs pos="51000">
                  <a:srgbClr val="0B0159"/>
                </a:gs>
                <a:gs pos="71000">
                  <a:srgbClr val="74018F"/>
                </a:gs>
                <a:gs pos="86000">
                  <a:srgbClr val="BE01B5"/>
                </a:gs>
              </a:gsLst>
              <a:lin ang="162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552450" h="4953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52" name="Circle: Hollow 27">
              <a:extLst>
                <a:ext uri="{FF2B5EF4-FFF2-40B4-BE49-F238E27FC236}">
                  <a16:creationId xmlns:a16="http://schemas.microsoft.com/office/drawing/2014/main" id="{93B16868-91A5-4311-B7D3-82D3BD55E712}"/>
                </a:ext>
              </a:extLst>
            </p:cNvPr>
            <p:cNvSpPr/>
            <p:nvPr/>
          </p:nvSpPr>
          <p:spPr>
            <a:xfrm>
              <a:off x="4920625" y="2132503"/>
              <a:ext cx="2514600" cy="2514600"/>
            </a:xfrm>
            <a:prstGeom prst="donut">
              <a:avLst>
                <a:gd name="adj" fmla="val 11685"/>
              </a:avLst>
            </a:prstGeom>
            <a:solidFill>
              <a:schemeClr val="bg1">
                <a:alpha val="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53" name="Freeform: Shape 28">
              <a:extLst>
                <a:ext uri="{FF2B5EF4-FFF2-40B4-BE49-F238E27FC236}">
                  <a16:creationId xmlns:a16="http://schemas.microsoft.com/office/drawing/2014/main" id="{3A596EDD-C0BB-4EA2-90AA-818753CAEC9F}"/>
                </a:ext>
              </a:extLst>
            </p:cNvPr>
            <p:cNvSpPr/>
            <p:nvPr/>
          </p:nvSpPr>
          <p:spPr>
            <a:xfrm rot="19269039">
              <a:off x="6342048" y="2902472"/>
              <a:ext cx="1340755" cy="1257301"/>
            </a:xfrm>
            <a:custGeom>
              <a:avLst/>
              <a:gdLst>
                <a:gd name="connsiteX0" fmla="*/ 533895 w 1340755"/>
                <a:gd name="connsiteY0" fmla="*/ 0 h 1257301"/>
                <a:gd name="connsiteX1" fmla="*/ 1340755 w 1340755"/>
                <a:gd name="connsiteY1" fmla="*/ 0 h 1257301"/>
                <a:gd name="connsiteX2" fmla="*/ 1340755 w 1340755"/>
                <a:gd name="connsiteY2" fmla="*/ 1 h 1257301"/>
                <a:gd name="connsiteX3" fmla="*/ 83455 w 1340755"/>
                <a:gd name="connsiteY3" fmla="*/ 1257301 h 1257301"/>
                <a:gd name="connsiteX4" fmla="*/ 0 w 1340755"/>
                <a:gd name="connsiteY4" fmla="*/ 1253087 h 1257301"/>
                <a:gd name="connsiteX5" fmla="*/ 0 w 1340755"/>
                <a:gd name="connsiteY5" fmla="*/ 442028 h 1257301"/>
                <a:gd name="connsiteX6" fmla="*/ 83455 w 1340755"/>
                <a:gd name="connsiteY6" fmla="*/ 450441 h 1257301"/>
                <a:gd name="connsiteX7" fmla="*/ 533895 w 1340755"/>
                <a:gd name="connsiteY7" fmla="*/ 1 h 1257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40755" h="1257301">
                  <a:moveTo>
                    <a:pt x="533895" y="0"/>
                  </a:moveTo>
                  <a:lnTo>
                    <a:pt x="1340755" y="0"/>
                  </a:lnTo>
                  <a:lnTo>
                    <a:pt x="1340755" y="1"/>
                  </a:lnTo>
                  <a:cubicBezTo>
                    <a:pt x="1340755" y="694389"/>
                    <a:pt x="777843" y="1257301"/>
                    <a:pt x="83455" y="1257301"/>
                  </a:cubicBezTo>
                  <a:lnTo>
                    <a:pt x="0" y="1253087"/>
                  </a:lnTo>
                  <a:lnTo>
                    <a:pt x="0" y="442028"/>
                  </a:lnTo>
                  <a:lnTo>
                    <a:pt x="83455" y="450441"/>
                  </a:lnTo>
                  <a:cubicBezTo>
                    <a:pt x="332226" y="450441"/>
                    <a:pt x="533895" y="248772"/>
                    <a:pt x="533895" y="1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54" name="Freeform: Shape 29">
              <a:extLst>
                <a:ext uri="{FF2B5EF4-FFF2-40B4-BE49-F238E27FC236}">
                  <a16:creationId xmlns:a16="http://schemas.microsoft.com/office/drawing/2014/main" id="{9EBED347-224F-490D-84A4-AD1ACE973051}"/>
                </a:ext>
              </a:extLst>
            </p:cNvPr>
            <p:cNvSpPr/>
            <p:nvPr/>
          </p:nvSpPr>
          <p:spPr>
            <a:xfrm rot="8013348">
              <a:off x="4615539" y="2761153"/>
              <a:ext cx="1340755" cy="1257301"/>
            </a:xfrm>
            <a:custGeom>
              <a:avLst/>
              <a:gdLst>
                <a:gd name="connsiteX0" fmla="*/ 533895 w 1340755"/>
                <a:gd name="connsiteY0" fmla="*/ 0 h 1257301"/>
                <a:gd name="connsiteX1" fmla="*/ 1340755 w 1340755"/>
                <a:gd name="connsiteY1" fmla="*/ 0 h 1257301"/>
                <a:gd name="connsiteX2" fmla="*/ 1340755 w 1340755"/>
                <a:gd name="connsiteY2" fmla="*/ 1 h 1257301"/>
                <a:gd name="connsiteX3" fmla="*/ 83455 w 1340755"/>
                <a:gd name="connsiteY3" fmla="*/ 1257301 h 1257301"/>
                <a:gd name="connsiteX4" fmla="*/ 0 w 1340755"/>
                <a:gd name="connsiteY4" fmla="*/ 1253087 h 1257301"/>
                <a:gd name="connsiteX5" fmla="*/ 0 w 1340755"/>
                <a:gd name="connsiteY5" fmla="*/ 442028 h 1257301"/>
                <a:gd name="connsiteX6" fmla="*/ 83455 w 1340755"/>
                <a:gd name="connsiteY6" fmla="*/ 450441 h 1257301"/>
                <a:gd name="connsiteX7" fmla="*/ 533895 w 1340755"/>
                <a:gd name="connsiteY7" fmla="*/ 1 h 1257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40755" h="1257301">
                  <a:moveTo>
                    <a:pt x="533895" y="0"/>
                  </a:moveTo>
                  <a:lnTo>
                    <a:pt x="1340755" y="0"/>
                  </a:lnTo>
                  <a:lnTo>
                    <a:pt x="1340755" y="1"/>
                  </a:lnTo>
                  <a:cubicBezTo>
                    <a:pt x="1340755" y="694389"/>
                    <a:pt x="777843" y="1257301"/>
                    <a:pt x="83455" y="1257301"/>
                  </a:cubicBezTo>
                  <a:lnTo>
                    <a:pt x="0" y="1253087"/>
                  </a:lnTo>
                  <a:lnTo>
                    <a:pt x="0" y="442028"/>
                  </a:lnTo>
                  <a:lnTo>
                    <a:pt x="83455" y="450441"/>
                  </a:lnTo>
                  <a:cubicBezTo>
                    <a:pt x="332226" y="450441"/>
                    <a:pt x="533895" y="248772"/>
                    <a:pt x="533895" y="1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55" name="Freeform: Shape 30">
              <a:extLst>
                <a:ext uri="{FF2B5EF4-FFF2-40B4-BE49-F238E27FC236}">
                  <a16:creationId xmlns:a16="http://schemas.microsoft.com/office/drawing/2014/main" id="{7A925853-A9B4-499A-8800-32C2644DCB14}"/>
                </a:ext>
              </a:extLst>
            </p:cNvPr>
            <p:cNvSpPr/>
            <p:nvPr/>
          </p:nvSpPr>
          <p:spPr>
            <a:xfrm>
              <a:off x="5920918" y="2338381"/>
              <a:ext cx="321206" cy="264840"/>
            </a:xfrm>
            <a:custGeom>
              <a:avLst/>
              <a:gdLst>
                <a:gd name="connsiteX0" fmla="*/ 321206 w 321206"/>
                <a:gd name="connsiteY0" fmla="*/ 0 h 264840"/>
                <a:gd name="connsiteX1" fmla="*/ 321206 w 321206"/>
                <a:gd name="connsiteY1" fmla="*/ 239164 h 264840"/>
                <a:gd name="connsiteX2" fmla="*/ 252137 w 321206"/>
                <a:gd name="connsiteY2" fmla="*/ 242652 h 264840"/>
                <a:gd name="connsiteX3" fmla="*/ 139796 w 321206"/>
                <a:gd name="connsiteY3" fmla="*/ 264840 h 264840"/>
                <a:gd name="connsiteX4" fmla="*/ 0 w 321206"/>
                <a:gd name="connsiteY4" fmla="*/ 55744 h 264840"/>
                <a:gd name="connsiteX5" fmla="*/ 40046 w 321206"/>
                <a:gd name="connsiteY5" fmla="*/ 41783 h 264840"/>
                <a:gd name="connsiteX6" fmla="*/ 227685 w 321206"/>
                <a:gd name="connsiteY6" fmla="*/ 4723 h 264840"/>
                <a:gd name="connsiteX7" fmla="*/ 321206 w 321206"/>
                <a:gd name="connsiteY7" fmla="*/ 0 h 2648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21206" h="264840">
                  <a:moveTo>
                    <a:pt x="321206" y="0"/>
                  </a:moveTo>
                  <a:lnTo>
                    <a:pt x="321206" y="239164"/>
                  </a:lnTo>
                  <a:lnTo>
                    <a:pt x="252137" y="242652"/>
                  </a:lnTo>
                  <a:lnTo>
                    <a:pt x="139796" y="264840"/>
                  </a:lnTo>
                  <a:lnTo>
                    <a:pt x="0" y="55744"/>
                  </a:lnTo>
                  <a:lnTo>
                    <a:pt x="40046" y="41783"/>
                  </a:lnTo>
                  <a:cubicBezTo>
                    <a:pt x="100445" y="23816"/>
                    <a:pt x="163180" y="11274"/>
                    <a:pt x="227685" y="4723"/>
                  </a:cubicBezTo>
                  <a:lnTo>
                    <a:pt x="321206" y="0"/>
                  </a:lnTo>
                  <a:close/>
                </a:path>
              </a:pathLst>
            </a:custGeom>
            <a:solidFill>
              <a:schemeClr val="bg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56" name="Freeform: Shape 31">
              <a:extLst>
                <a:ext uri="{FF2B5EF4-FFF2-40B4-BE49-F238E27FC236}">
                  <a16:creationId xmlns:a16="http://schemas.microsoft.com/office/drawing/2014/main" id="{23F975F2-B6D7-4CFF-A62D-5FC08E2C7510}"/>
                </a:ext>
              </a:extLst>
            </p:cNvPr>
            <p:cNvSpPr/>
            <p:nvPr/>
          </p:nvSpPr>
          <p:spPr>
            <a:xfrm>
              <a:off x="5229859" y="2433132"/>
              <a:ext cx="730384" cy="928066"/>
            </a:xfrm>
            <a:custGeom>
              <a:avLst/>
              <a:gdLst>
                <a:gd name="connsiteX0" fmla="*/ 594012 w 730384"/>
                <a:gd name="connsiteY0" fmla="*/ 0 h 928066"/>
                <a:gd name="connsiteX1" fmla="*/ 730384 w 730384"/>
                <a:gd name="connsiteY1" fmla="*/ 203976 h 928066"/>
                <a:gd name="connsiteX2" fmla="*/ 666363 w 730384"/>
                <a:gd name="connsiteY2" fmla="*/ 229645 h 928066"/>
                <a:gd name="connsiteX3" fmla="*/ 239163 w 730384"/>
                <a:gd name="connsiteY3" fmla="*/ 928066 h 928066"/>
                <a:gd name="connsiteX4" fmla="*/ 0 w 730384"/>
                <a:gd name="connsiteY4" fmla="*/ 928066 h 928066"/>
                <a:gd name="connsiteX5" fmla="*/ 557484 w 730384"/>
                <a:gd name="connsiteY5" fmla="*/ 16645 h 928066"/>
                <a:gd name="connsiteX6" fmla="*/ 594012 w 730384"/>
                <a:gd name="connsiteY6" fmla="*/ 0 h 9280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30384" h="928066">
                  <a:moveTo>
                    <a:pt x="594012" y="0"/>
                  </a:moveTo>
                  <a:lnTo>
                    <a:pt x="730384" y="203976"/>
                  </a:lnTo>
                  <a:lnTo>
                    <a:pt x="666363" y="229645"/>
                  </a:lnTo>
                  <a:cubicBezTo>
                    <a:pt x="412745" y="359548"/>
                    <a:pt x="239163" y="623536"/>
                    <a:pt x="239163" y="928066"/>
                  </a:cubicBezTo>
                  <a:lnTo>
                    <a:pt x="0" y="928066"/>
                  </a:lnTo>
                  <a:cubicBezTo>
                    <a:pt x="0" y="530663"/>
                    <a:pt x="226518" y="186166"/>
                    <a:pt x="557484" y="16645"/>
                  </a:cubicBezTo>
                  <a:lnTo>
                    <a:pt x="594012" y="0"/>
                  </a:lnTo>
                  <a:close/>
                </a:path>
              </a:pathLst>
            </a:custGeom>
            <a:solidFill>
              <a:schemeClr val="bg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57" name="Oval 32">
              <a:extLst>
                <a:ext uri="{FF2B5EF4-FFF2-40B4-BE49-F238E27FC236}">
                  <a16:creationId xmlns:a16="http://schemas.microsoft.com/office/drawing/2014/main" id="{6FC7D8B1-A2A6-4FA2-AF3C-12B59495A0C1}"/>
                </a:ext>
              </a:extLst>
            </p:cNvPr>
            <p:cNvSpPr/>
            <p:nvPr/>
          </p:nvSpPr>
          <p:spPr>
            <a:xfrm>
              <a:off x="4754574" y="2244252"/>
              <a:ext cx="1540745" cy="1486647"/>
            </a:xfrm>
            <a:prstGeom prst="ellipse">
              <a:avLst/>
            </a:prstGeom>
            <a:gradFill flip="none" rotWithShape="1">
              <a:gsLst>
                <a:gs pos="77000">
                  <a:srgbClr val="EEEEEE">
                    <a:alpha val="0"/>
                  </a:srgbClr>
                </a:gs>
                <a:gs pos="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58" name="Freeform: Shape 19">
              <a:extLst>
                <a:ext uri="{FF2B5EF4-FFF2-40B4-BE49-F238E27FC236}">
                  <a16:creationId xmlns:a16="http://schemas.microsoft.com/office/drawing/2014/main" id="{503BB39F-8C63-454F-A502-3ABA61A3E964}"/>
                </a:ext>
              </a:extLst>
            </p:cNvPr>
            <p:cNvSpPr/>
            <p:nvPr/>
          </p:nvSpPr>
          <p:spPr>
            <a:xfrm>
              <a:off x="4999652" y="2150628"/>
              <a:ext cx="1537489" cy="1278373"/>
            </a:xfrm>
            <a:custGeom>
              <a:avLst/>
              <a:gdLst>
                <a:gd name="connsiteX0" fmla="*/ 1210571 w 1537489"/>
                <a:gd name="connsiteY0" fmla="*/ 0 h 1278373"/>
                <a:gd name="connsiteX1" fmla="*/ 1454544 w 1537489"/>
                <a:gd name="connsiteY1" fmla="*/ 24595 h 1278373"/>
                <a:gd name="connsiteX2" fmla="*/ 1537489 w 1537489"/>
                <a:gd name="connsiteY2" fmla="*/ 45922 h 1278373"/>
                <a:gd name="connsiteX3" fmla="*/ 1537489 w 1537489"/>
                <a:gd name="connsiteY3" fmla="*/ 150190 h 1278373"/>
                <a:gd name="connsiteX4" fmla="*/ 1434172 w 1537489"/>
                <a:gd name="connsiteY4" fmla="*/ 123624 h 1278373"/>
                <a:gd name="connsiteX5" fmla="*/ 1210571 w 1537489"/>
                <a:gd name="connsiteY5" fmla="*/ 101083 h 1278373"/>
                <a:gd name="connsiteX6" fmla="*/ 101083 w 1537489"/>
                <a:gd name="connsiteY6" fmla="*/ 1210571 h 1278373"/>
                <a:gd name="connsiteX7" fmla="*/ 104507 w 1537489"/>
                <a:gd name="connsiteY7" fmla="*/ 1278373 h 1278373"/>
                <a:gd name="connsiteX8" fmla="*/ 3424 w 1537489"/>
                <a:gd name="connsiteY8" fmla="*/ 1278373 h 1278373"/>
                <a:gd name="connsiteX9" fmla="*/ 0 w 1537489"/>
                <a:gd name="connsiteY9" fmla="*/ 1210571 h 1278373"/>
                <a:gd name="connsiteX10" fmla="*/ 1210571 w 1537489"/>
                <a:gd name="connsiteY10" fmla="*/ 0 h 1278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37489" h="1278373">
                  <a:moveTo>
                    <a:pt x="1210571" y="0"/>
                  </a:moveTo>
                  <a:cubicBezTo>
                    <a:pt x="1294144" y="0"/>
                    <a:pt x="1375738" y="8469"/>
                    <a:pt x="1454544" y="24595"/>
                  </a:cubicBezTo>
                  <a:lnTo>
                    <a:pt x="1537489" y="45922"/>
                  </a:lnTo>
                  <a:lnTo>
                    <a:pt x="1537489" y="150190"/>
                  </a:lnTo>
                  <a:lnTo>
                    <a:pt x="1434172" y="123624"/>
                  </a:lnTo>
                  <a:cubicBezTo>
                    <a:pt x="1361947" y="108845"/>
                    <a:pt x="1287165" y="101083"/>
                    <a:pt x="1210571" y="101083"/>
                  </a:cubicBezTo>
                  <a:cubicBezTo>
                    <a:pt x="597818" y="101083"/>
                    <a:pt x="101083" y="597818"/>
                    <a:pt x="101083" y="1210571"/>
                  </a:cubicBezTo>
                  <a:lnTo>
                    <a:pt x="104507" y="1278373"/>
                  </a:lnTo>
                  <a:lnTo>
                    <a:pt x="3424" y="1278373"/>
                  </a:lnTo>
                  <a:lnTo>
                    <a:pt x="0" y="1210571"/>
                  </a:lnTo>
                  <a:cubicBezTo>
                    <a:pt x="0" y="541991"/>
                    <a:pt x="541991" y="0"/>
                    <a:pt x="1210571" y="0"/>
                  </a:cubicBezTo>
                  <a:close/>
                </a:path>
              </a:pathLst>
            </a:custGeom>
            <a:solidFill>
              <a:schemeClr val="bg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559" name="Group 5">
            <a:extLst>
              <a:ext uri="{FF2B5EF4-FFF2-40B4-BE49-F238E27FC236}">
                <a16:creationId xmlns:a16="http://schemas.microsoft.com/office/drawing/2014/main" id="{C8B93B86-217E-4548-9A69-F9C17C10303C}"/>
              </a:ext>
            </a:extLst>
          </p:cNvPr>
          <p:cNvGrpSpPr/>
          <p:nvPr/>
        </p:nvGrpSpPr>
        <p:grpSpPr>
          <a:xfrm>
            <a:off x="954217" y="1609205"/>
            <a:ext cx="669455" cy="521656"/>
            <a:chOff x="4657266" y="2132503"/>
            <a:chExt cx="3540235" cy="3306115"/>
          </a:xfrm>
        </p:grpSpPr>
        <p:sp>
          <p:nvSpPr>
            <p:cNvPr id="560" name="Oval 25">
              <a:extLst>
                <a:ext uri="{FF2B5EF4-FFF2-40B4-BE49-F238E27FC236}">
                  <a16:creationId xmlns:a16="http://schemas.microsoft.com/office/drawing/2014/main" id="{A25ABD7B-1E72-4201-821E-BF248EA6A235}"/>
                </a:ext>
              </a:extLst>
            </p:cNvPr>
            <p:cNvSpPr/>
            <p:nvPr/>
          </p:nvSpPr>
          <p:spPr>
            <a:xfrm>
              <a:off x="5563567" y="2897165"/>
              <a:ext cx="2633934" cy="2541453"/>
            </a:xfrm>
            <a:prstGeom prst="ellipse">
              <a:avLst/>
            </a:prstGeom>
            <a:gradFill flip="none" rotWithShape="1">
              <a:gsLst>
                <a:gs pos="77000">
                  <a:srgbClr val="EEEEEE">
                    <a:alpha val="0"/>
                  </a:srgbClr>
                </a:gs>
                <a:gs pos="0">
                  <a:schemeClr val="tx1">
                    <a:alpha val="69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61" name="Oval 26">
              <a:extLst>
                <a:ext uri="{FF2B5EF4-FFF2-40B4-BE49-F238E27FC236}">
                  <a16:creationId xmlns:a16="http://schemas.microsoft.com/office/drawing/2014/main" id="{51BBF758-D71E-42CB-B765-EA58ED74FA18}"/>
                </a:ext>
              </a:extLst>
            </p:cNvPr>
            <p:cNvSpPr/>
            <p:nvPr/>
          </p:nvSpPr>
          <p:spPr>
            <a:xfrm>
              <a:off x="4934203" y="2137240"/>
              <a:ext cx="2514600" cy="2514600"/>
            </a:xfrm>
            <a:prstGeom prst="ellipse">
              <a:avLst/>
            </a:prstGeom>
            <a:gradFill flip="none" rotWithShape="1">
              <a:gsLst>
                <a:gs pos="29000">
                  <a:srgbClr val="3100A9"/>
                </a:gs>
                <a:gs pos="51000">
                  <a:srgbClr val="0B0159"/>
                </a:gs>
                <a:gs pos="71000">
                  <a:srgbClr val="74018F"/>
                </a:gs>
                <a:gs pos="86000">
                  <a:srgbClr val="BE01B5"/>
                </a:gs>
              </a:gsLst>
              <a:lin ang="162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552450" h="4953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62" name="Circle: Hollow 27">
              <a:extLst>
                <a:ext uri="{FF2B5EF4-FFF2-40B4-BE49-F238E27FC236}">
                  <a16:creationId xmlns:a16="http://schemas.microsoft.com/office/drawing/2014/main" id="{9D314247-E60E-4A68-8AFB-6AA273D6386D}"/>
                </a:ext>
              </a:extLst>
            </p:cNvPr>
            <p:cNvSpPr/>
            <p:nvPr/>
          </p:nvSpPr>
          <p:spPr>
            <a:xfrm>
              <a:off x="4920625" y="2132503"/>
              <a:ext cx="2514600" cy="2514600"/>
            </a:xfrm>
            <a:prstGeom prst="donut">
              <a:avLst>
                <a:gd name="adj" fmla="val 11685"/>
              </a:avLst>
            </a:prstGeom>
            <a:solidFill>
              <a:schemeClr val="bg1">
                <a:alpha val="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63" name="Freeform: Shape 28">
              <a:extLst>
                <a:ext uri="{FF2B5EF4-FFF2-40B4-BE49-F238E27FC236}">
                  <a16:creationId xmlns:a16="http://schemas.microsoft.com/office/drawing/2014/main" id="{571678B8-1482-4DEB-A6B8-18DBDC8055B1}"/>
                </a:ext>
              </a:extLst>
            </p:cNvPr>
            <p:cNvSpPr/>
            <p:nvPr/>
          </p:nvSpPr>
          <p:spPr>
            <a:xfrm rot="19269039">
              <a:off x="6342048" y="2902472"/>
              <a:ext cx="1340755" cy="1257301"/>
            </a:xfrm>
            <a:custGeom>
              <a:avLst/>
              <a:gdLst>
                <a:gd name="connsiteX0" fmla="*/ 533895 w 1340755"/>
                <a:gd name="connsiteY0" fmla="*/ 0 h 1257301"/>
                <a:gd name="connsiteX1" fmla="*/ 1340755 w 1340755"/>
                <a:gd name="connsiteY1" fmla="*/ 0 h 1257301"/>
                <a:gd name="connsiteX2" fmla="*/ 1340755 w 1340755"/>
                <a:gd name="connsiteY2" fmla="*/ 1 h 1257301"/>
                <a:gd name="connsiteX3" fmla="*/ 83455 w 1340755"/>
                <a:gd name="connsiteY3" fmla="*/ 1257301 h 1257301"/>
                <a:gd name="connsiteX4" fmla="*/ 0 w 1340755"/>
                <a:gd name="connsiteY4" fmla="*/ 1253087 h 1257301"/>
                <a:gd name="connsiteX5" fmla="*/ 0 w 1340755"/>
                <a:gd name="connsiteY5" fmla="*/ 442028 h 1257301"/>
                <a:gd name="connsiteX6" fmla="*/ 83455 w 1340755"/>
                <a:gd name="connsiteY6" fmla="*/ 450441 h 1257301"/>
                <a:gd name="connsiteX7" fmla="*/ 533895 w 1340755"/>
                <a:gd name="connsiteY7" fmla="*/ 1 h 1257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40755" h="1257301">
                  <a:moveTo>
                    <a:pt x="533895" y="0"/>
                  </a:moveTo>
                  <a:lnTo>
                    <a:pt x="1340755" y="0"/>
                  </a:lnTo>
                  <a:lnTo>
                    <a:pt x="1340755" y="1"/>
                  </a:lnTo>
                  <a:cubicBezTo>
                    <a:pt x="1340755" y="694389"/>
                    <a:pt x="777843" y="1257301"/>
                    <a:pt x="83455" y="1257301"/>
                  </a:cubicBezTo>
                  <a:lnTo>
                    <a:pt x="0" y="1253087"/>
                  </a:lnTo>
                  <a:lnTo>
                    <a:pt x="0" y="442028"/>
                  </a:lnTo>
                  <a:lnTo>
                    <a:pt x="83455" y="450441"/>
                  </a:lnTo>
                  <a:cubicBezTo>
                    <a:pt x="332226" y="450441"/>
                    <a:pt x="533895" y="248772"/>
                    <a:pt x="533895" y="1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64" name="Freeform: Shape 29">
              <a:extLst>
                <a:ext uri="{FF2B5EF4-FFF2-40B4-BE49-F238E27FC236}">
                  <a16:creationId xmlns:a16="http://schemas.microsoft.com/office/drawing/2014/main" id="{3AF9CB19-449F-4523-B024-0B7A4EF1BEF0}"/>
                </a:ext>
              </a:extLst>
            </p:cNvPr>
            <p:cNvSpPr/>
            <p:nvPr/>
          </p:nvSpPr>
          <p:spPr>
            <a:xfrm rot="8013348">
              <a:off x="4615539" y="2761153"/>
              <a:ext cx="1340755" cy="1257301"/>
            </a:xfrm>
            <a:custGeom>
              <a:avLst/>
              <a:gdLst>
                <a:gd name="connsiteX0" fmla="*/ 533895 w 1340755"/>
                <a:gd name="connsiteY0" fmla="*/ 0 h 1257301"/>
                <a:gd name="connsiteX1" fmla="*/ 1340755 w 1340755"/>
                <a:gd name="connsiteY1" fmla="*/ 0 h 1257301"/>
                <a:gd name="connsiteX2" fmla="*/ 1340755 w 1340755"/>
                <a:gd name="connsiteY2" fmla="*/ 1 h 1257301"/>
                <a:gd name="connsiteX3" fmla="*/ 83455 w 1340755"/>
                <a:gd name="connsiteY3" fmla="*/ 1257301 h 1257301"/>
                <a:gd name="connsiteX4" fmla="*/ 0 w 1340755"/>
                <a:gd name="connsiteY4" fmla="*/ 1253087 h 1257301"/>
                <a:gd name="connsiteX5" fmla="*/ 0 w 1340755"/>
                <a:gd name="connsiteY5" fmla="*/ 442028 h 1257301"/>
                <a:gd name="connsiteX6" fmla="*/ 83455 w 1340755"/>
                <a:gd name="connsiteY6" fmla="*/ 450441 h 1257301"/>
                <a:gd name="connsiteX7" fmla="*/ 533895 w 1340755"/>
                <a:gd name="connsiteY7" fmla="*/ 1 h 1257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40755" h="1257301">
                  <a:moveTo>
                    <a:pt x="533895" y="0"/>
                  </a:moveTo>
                  <a:lnTo>
                    <a:pt x="1340755" y="0"/>
                  </a:lnTo>
                  <a:lnTo>
                    <a:pt x="1340755" y="1"/>
                  </a:lnTo>
                  <a:cubicBezTo>
                    <a:pt x="1340755" y="694389"/>
                    <a:pt x="777843" y="1257301"/>
                    <a:pt x="83455" y="1257301"/>
                  </a:cubicBezTo>
                  <a:lnTo>
                    <a:pt x="0" y="1253087"/>
                  </a:lnTo>
                  <a:lnTo>
                    <a:pt x="0" y="442028"/>
                  </a:lnTo>
                  <a:lnTo>
                    <a:pt x="83455" y="450441"/>
                  </a:lnTo>
                  <a:cubicBezTo>
                    <a:pt x="332226" y="450441"/>
                    <a:pt x="533895" y="248772"/>
                    <a:pt x="533895" y="1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65" name="Freeform: Shape 30">
              <a:extLst>
                <a:ext uri="{FF2B5EF4-FFF2-40B4-BE49-F238E27FC236}">
                  <a16:creationId xmlns:a16="http://schemas.microsoft.com/office/drawing/2014/main" id="{790445D5-245E-423D-94FD-76E0449D1141}"/>
                </a:ext>
              </a:extLst>
            </p:cNvPr>
            <p:cNvSpPr/>
            <p:nvPr/>
          </p:nvSpPr>
          <p:spPr>
            <a:xfrm>
              <a:off x="5920918" y="2338381"/>
              <a:ext cx="321206" cy="264840"/>
            </a:xfrm>
            <a:custGeom>
              <a:avLst/>
              <a:gdLst>
                <a:gd name="connsiteX0" fmla="*/ 321206 w 321206"/>
                <a:gd name="connsiteY0" fmla="*/ 0 h 264840"/>
                <a:gd name="connsiteX1" fmla="*/ 321206 w 321206"/>
                <a:gd name="connsiteY1" fmla="*/ 239164 h 264840"/>
                <a:gd name="connsiteX2" fmla="*/ 252137 w 321206"/>
                <a:gd name="connsiteY2" fmla="*/ 242652 h 264840"/>
                <a:gd name="connsiteX3" fmla="*/ 139796 w 321206"/>
                <a:gd name="connsiteY3" fmla="*/ 264840 h 264840"/>
                <a:gd name="connsiteX4" fmla="*/ 0 w 321206"/>
                <a:gd name="connsiteY4" fmla="*/ 55744 h 264840"/>
                <a:gd name="connsiteX5" fmla="*/ 40046 w 321206"/>
                <a:gd name="connsiteY5" fmla="*/ 41783 h 264840"/>
                <a:gd name="connsiteX6" fmla="*/ 227685 w 321206"/>
                <a:gd name="connsiteY6" fmla="*/ 4723 h 264840"/>
                <a:gd name="connsiteX7" fmla="*/ 321206 w 321206"/>
                <a:gd name="connsiteY7" fmla="*/ 0 h 2648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21206" h="264840">
                  <a:moveTo>
                    <a:pt x="321206" y="0"/>
                  </a:moveTo>
                  <a:lnTo>
                    <a:pt x="321206" y="239164"/>
                  </a:lnTo>
                  <a:lnTo>
                    <a:pt x="252137" y="242652"/>
                  </a:lnTo>
                  <a:lnTo>
                    <a:pt x="139796" y="264840"/>
                  </a:lnTo>
                  <a:lnTo>
                    <a:pt x="0" y="55744"/>
                  </a:lnTo>
                  <a:lnTo>
                    <a:pt x="40046" y="41783"/>
                  </a:lnTo>
                  <a:cubicBezTo>
                    <a:pt x="100445" y="23816"/>
                    <a:pt x="163180" y="11274"/>
                    <a:pt x="227685" y="4723"/>
                  </a:cubicBezTo>
                  <a:lnTo>
                    <a:pt x="321206" y="0"/>
                  </a:lnTo>
                  <a:close/>
                </a:path>
              </a:pathLst>
            </a:custGeom>
            <a:solidFill>
              <a:schemeClr val="bg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66" name="Freeform: Shape 31">
              <a:extLst>
                <a:ext uri="{FF2B5EF4-FFF2-40B4-BE49-F238E27FC236}">
                  <a16:creationId xmlns:a16="http://schemas.microsoft.com/office/drawing/2014/main" id="{1318E0C6-F09C-4B01-BAF6-7BE3D6E9DC21}"/>
                </a:ext>
              </a:extLst>
            </p:cNvPr>
            <p:cNvSpPr/>
            <p:nvPr/>
          </p:nvSpPr>
          <p:spPr>
            <a:xfrm>
              <a:off x="5229859" y="2433132"/>
              <a:ext cx="730384" cy="928066"/>
            </a:xfrm>
            <a:custGeom>
              <a:avLst/>
              <a:gdLst>
                <a:gd name="connsiteX0" fmla="*/ 594012 w 730384"/>
                <a:gd name="connsiteY0" fmla="*/ 0 h 928066"/>
                <a:gd name="connsiteX1" fmla="*/ 730384 w 730384"/>
                <a:gd name="connsiteY1" fmla="*/ 203976 h 928066"/>
                <a:gd name="connsiteX2" fmla="*/ 666363 w 730384"/>
                <a:gd name="connsiteY2" fmla="*/ 229645 h 928066"/>
                <a:gd name="connsiteX3" fmla="*/ 239163 w 730384"/>
                <a:gd name="connsiteY3" fmla="*/ 928066 h 928066"/>
                <a:gd name="connsiteX4" fmla="*/ 0 w 730384"/>
                <a:gd name="connsiteY4" fmla="*/ 928066 h 928066"/>
                <a:gd name="connsiteX5" fmla="*/ 557484 w 730384"/>
                <a:gd name="connsiteY5" fmla="*/ 16645 h 928066"/>
                <a:gd name="connsiteX6" fmla="*/ 594012 w 730384"/>
                <a:gd name="connsiteY6" fmla="*/ 0 h 9280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30384" h="928066">
                  <a:moveTo>
                    <a:pt x="594012" y="0"/>
                  </a:moveTo>
                  <a:lnTo>
                    <a:pt x="730384" y="203976"/>
                  </a:lnTo>
                  <a:lnTo>
                    <a:pt x="666363" y="229645"/>
                  </a:lnTo>
                  <a:cubicBezTo>
                    <a:pt x="412745" y="359548"/>
                    <a:pt x="239163" y="623536"/>
                    <a:pt x="239163" y="928066"/>
                  </a:cubicBezTo>
                  <a:lnTo>
                    <a:pt x="0" y="928066"/>
                  </a:lnTo>
                  <a:cubicBezTo>
                    <a:pt x="0" y="530663"/>
                    <a:pt x="226518" y="186166"/>
                    <a:pt x="557484" y="16645"/>
                  </a:cubicBezTo>
                  <a:lnTo>
                    <a:pt x="594012" y="0"/>
                  </a:lnTo>
                  <a:close/>
                </a:path>
              </a:pathLst>
            </a:custGeom>
            <a:solidFill>
              <a:schemeClr val="bg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67" name="Oval 32">
              <a:extLst>
                <a:ext uri="{FF2B5EF4-FFF2-40B4-BE49-F238E27FC236}">
                  <a16:creationId xmlns:a16="http://schemas.microsoft.com/office/drawing/2014/main" id="{83DA0E4B-D0C7-448C-81A3-7D358AC9365D}"/>
                </a:ext>
              </a:extLst>
            </p:cNvPr>
            <p:cNvSpPr/>
            <p:nvPr/>
          </p:nvSpPr>
          <p:spPr>
            <a:xfrm>
              <a:off x="4754574" y="2244252"/>
              <a:ext cx="1540745" cy="1486647"/>
            </a:xfrm>
            <a:prstGeom prst="ellipse">
              <a:avLst/>
            </a:prstGeom>
            <a:gradFill flip="none" rotWithShape="1">
              <a:gsLst>
                <a:gs pos="77000">
                  <a:srgbClr val="EEEEEE">
                    <a:alpha val="0"/>
                  </a:srgbClr>
                </a:gs>
                <a:gs pos="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68" name="Freeform: Shape 19">
              <a:extLst>
                <a:ext uri="{FF2B5EF4-FFF2-40B4-BE49-F238E27FC236}">
                  <a16:creationId xmlns:a16="http://schemas.microsoft.com/office/drawing/2014/main" id="{F2C37122-A4FD-4CE6-BC71-C844D92B6A37}"/>
                </a:ext>
              </a:extLst>
            </p:cNvPr>
            <p:cNvSpPr/>
            <p:nvPr/>
          </p:nvSpPr>
          <p:spPr>
            <a:xfrm>
              <a:off x="4999652" y="2150628"/>
              <a:ext cx="1537489" cy="1278373"/>
            </a:xfrm>
            <a:custGeom>
              <a:avLst/>
              <a:gdLst>
                <a:gd name="connsiteX0" fmla="*/ 1210571 w 1537489"/>
                <a:gd name="connsiteY0" fmla="*/ 0 h 1278373"/>
                <a:gd name="connsiteX1" fmla="*/ 1454544 w 1537489"/>
                <a:gd name="connsiteY1" fmla="*/ 24595 h 1278373"/>
                <a:gd name="connsiteX2" fmla="*/ 1537489 w 1537489"/>
                <a:gd name="connsiteY2" fmla="*/ 45922 h 1278373"/>
                <a:gd name="connsiteX3" fmla="*/ 1537489 w 1537489"/>
                <a:gd name="connsiteY3" fmla="*/ 150190 h 1278373"/>
                <a:gd name="connsiteX4" fmla="*/ 1434172 w 1537489"/>
                <a:gd name="connsiteY4" fmla="*/ 123624 h 1278373"/>
                <a:gd name="connsiteX5" fmla="*/ 1210571 w 1537489"/>
                <a:gd name="connsiteY5" fmla="*/ 101083 h 1278373"/>
                <a:gd name="connsiteX6" fmla="*/ 101083 w 1537489"/>
                <a:gd name="connsiteY6" fmla="*/ 1210571 h 1278373"/>
                <a:gd name="connsiteX7" fmla="*/ 104507 w 1537489"/>
                <a:gd name="connsiteY7" fmla="*/ 1278373 h 1278373"/>
                <a:gd name="connsiteX8" fmla="*/ 3424 w 1537489"/>
                <a:gd name="connsiteY8" fmla="*/ 1278373 h 1278373"/>
                <a:gd name="connsiteX9" fmla="*/ 0 w 1537489"/>
                <a:gd name="connsiteY9" fmla="*/ 1210571 h 1278373"/>
                <a:gd name="connsiteX10" fmla="*/ 1210571 w 1537489"/>
                <a:gd name="connsiteY10" fmla="*/ 0 h 1278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37489" h="1278373">
                  <a:moveTo>
                    <a:pt x="1210571" y="0"/>
                  </a:moveTo>
                  <a:cubicBezTo>
                    <a:pt x="1294144" y="0"/>
                    <a:pt x="1375738" y="8469"/>
                    <a:pt x="1454544" y="24595"/>
                  </a:cubicBezTo>
                  <a:lnTo>
                    <a:pt x="1537489" y="45922"/>
                  </a:lnTo>
                  <a:lnTo>
                    <a:pt x="1537489" y="150190"/>
                  </a:lnTo>
                  <a:lnTo>
                    <a:pt x="1434172" y="123624"/>
                  </a:lnTo>
                  <a:cubicBezTo>
                    <a:pt x="1361947" y="108845"/>
                    <a:pt x="1287165" y="101083"/>
                    <a:pt x="1210571" y="101083"/>
                  </a:cubicBezTo>
                  <a:cubicBezTo>
                    <a:pt x="597818" y="101083"/>
                    <a:pt x="101083" y="597818"/>
                    <a:pt x="101083" y="1210571"/>
                  </a:cubicBezTo>
                  <a:lnTo>
                    <a:pt x="104507" y="1278373"/>
                  </a:lnTo>
                  <a:lnTo>
                    <a:pt x="3424" y="1278373"/>
                  </a:lnTo>
                  <a:lnTo>
                    <a:pt x="0" y="1210571"/>
                  </a:lnTo>
                  <a:cubicBezTo>
                    <a:pt x="0" y="541991"/>
                    <a:pt x="541991" y="0"/>
                    <a:pt x="1210571" y="0"/>
                  </a:cubicBezTo>
                  <a:close/>
                </a:path>
              </a:pathLst>
            </a:custGeom>
            <a:solidFill>
              <a:schemeClr val="bg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569" name="Group 5">
            <a:extLst>
              <a:ext uri="{FF2B5EF4-FFF2-40B4-BE49-F238E27FC236}">
                <a16:creationId xmlns:a16="http://schemas.microsoft.com/office/drawing/2014/main" id="{1D113148-65CD-4366-8EB4-7A501D340BEC}"/>
              </a:ext>
            </a:extLst>
          </p:cNvPr>
          <p:cNvGrpSpPr/>
          <p:nvPr/>
        </p:nvGrpSpPr>
        <p:grpSpPr>
          <a:xfrm>
            <a:off x="1137947" y="1742145"/>
            <a:ext cx="669455" cy="521656"/>
            <a:chOff x="4657266" y="2132503"/>
            <a:chExt cx="3540235" cy="3306115"/>
          </a:xfrm>
        </p:grpSpPr>
        <p:sp>
          <p:nvSpPr>
            <p:cNvPr id="570" name="Oval 25">
              <a:extLst>
                <a:ext uri="{FF2B5EF4-FFF2-40B4-BE49-F238E27FC236}">
                  <a16:creationId xmlns:a16="http://schemas.microsoft.com/office/drawing/2014/main" id="{0B42DD88-C7FF-4C19-9238-02AA72870905}"/>
                </a:ext>
              </a:extLst>
            </p:cNvPr>
            <p:cNvSpPr/>
            <p:nvPr/>
          </p:nvSpPr>
          <p:spPr>
            <a:xfrm>
              <a:off x="5563567" y="2897165"/>
              <a:ext cx="2633934" cy="2541453"/>
            </a:xfrm>
            <a:prstGeom prst="ellipse">
              <a:avLst/>
            </a:prstGeom>
            <a:gradFill flip="none" rotWithShape="1">
              <a:gsLst>
                <a:gs pos="77000">
                  <a:srgbClr val="EEEEEE">
                    <a:alpha val="0"/>
                  </a:srgbClr>
                </a:gs>
                <a:gs pos="0">
                  <a:schemeClr val="tx1">
                    <a:alpha val="69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71" name="Oval 26">
              <a:extLst>
                <a:ext uri="{FF2B5EF4-FFF2-40B4-BE49-F238E27FC236}">
                  <a16:creationId xmlns:a16="http://schemas.microsoft.com/office/drawing/2014/main" id="{463D4B82-2C56-4E4D-BBFB-11F5784E2999}"/>
                </a:ext>
              </a:extLst>
            </p:cNvPr>
            <p:cNvSpPr/>
            <p:nvPr/>
          </p:nvSpPr>
          <p:spPr>
            <a:xfrm>
              <a:off x="4934203" y="2137240"/>
              <a:ext cx="2514600" cy="2514600"/>
            </a:xfrm>
            <a:prstGeom prst="ellipse">
              <a:avLst/>
            </a:prstGeom>
            <a:gradFill flip="none" rotWithShape="1">
              <a:gsLst>
                <a:gs pos="29000">
                  <a:srgbClr val="3100A9"/>
                </a:gs>
                <a:gs pos="51000">
                  <a:srgbClr val="0B0159"/>
                </a:gs>
                <a:gs pos="71000">
                  <a:srgbClr val="74018F"/>
                </a:gs>
                <a:gs pos="86000">
                  <a:srgbClr val="BE01B5"/>
                </a:gs>
              </a:gsLst>
              <a:lin ang="162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552450" h="4953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72" name="Circle: Hollow 27">
              <a:extLst>
                <a:ext uri="{FF2B5EF4-FFF2-40B4-BE49-F238E27FC236}">
                  <a16:creationId xmlns:a16="http://schemas.microsoft.com/office/drawing/2014/main" id="{0470D91F-106D-43CB-9F0E-A2BE8772CD67}"/>
                </a:ext>
              </a:extLst>
            </p:cNvPr>
            <p:cNvSpPr/>
            <p:nvPr/>
          </p:nvSpPr>
          <p:spPr>
            <a:xfrm>
              <a:off x="4920625" y="2132503"/>
              <a:ext cx="2514600" cy="2514600"/>
            </a:xfrm>
            <a:prstGeom prst="donut">
              <a:avLst>
                <a:gd name="adj" fmla="val 11685"/>
              </a:avLst>
            </a:prstGeom>
            <a:solidFill>
              <a:schemeClr val="bg1">
                <a:alpha val="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73" name="Freeform: Shape 28">
              <a:extLst>
                <a:ext uri="{FF2B5EF4-FFF2-40B4-BE49-F238E27FC236}">
                  <a16:creationId xmlns:a16="http://schemas.microsoft.com/office/drawing/2014/main" id="{D833366B-7EAA-4CF3-94D6-32F68BA53164}"/>
                </a:ext>
              </a:extLst>
            </p:cNvPr>
            <p:cNvSpPr/>
            <p:nvPr/>
          </p:nvSpPr>
          <p:spPr>
            <a:xfrm rot="19269039">
              <a:off x="6342048" y="2902472"/>
              <a:ext cx="1340755" cy="1257301"/>
            </a:xfrm>
            <a:custGeom>
              <a:avLst/>
              <a:gdLst>
                <a:gd name="connsiteX0" fmla="*/ 533895 w 1340755"/>
                <a:gd name="connsiteY0" fmla="*/ 0 h 1257301"/>
                <a:gd name="connsiteX1" fmla="*/ 1340755 w 1340755"/>
                <a:gd name="connsiteY1" fmla="*/ 0 h 1257301"/>
                <a:gd name="connsiteX2" fmla="*/ 1340755 w 1340755"/>
                <a:gd name="connsiteY2" fmla="*/ 1 h 1257301"/>
                <a:gd name="connsiteX3" fmla="*/ 83455 w 1340755"/>
                <a:gd name="connsiteY3" fmla="*/ 1257301 h 1257301"/>
                <a:gd name="connsiteX4" fmla="*/ 0 w 1340755"/>
                <a:gd name="connsiteY4" fmla="*/ 1253087 h 1257301"/>
                <a:gd name="connsiteX5" fmla="*/ 0 w 1340755"/>
                <a:gd name="connsiteY5" fmla="*/ 442028 h 1257301"/>
                <a:gd name="connsiteX6" fmla="*/ 83455 w 1340755"/>
                <a:gd name="connsiteY6" fmla="*/ 450441 h 1257301"/>
                <a:gd name="connsiteX7" fmla="*/ 533895 w 1340755"/>
                <a:gd name="connsiteY7" fmla="*/ 1 h 1257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40755" h="1257301">
                  <a:moveTo>
                    <a:pt x="533895" y="0"/>
                  </a:moveTo>
                  <a:lnTo>
                    <a:pt x="1340755" y="0"/>
                  </a:lnTo>
                  <a:lnTo>
                    <a:pt x="1340755" y="1"/>
                  </a:lnTo>
                  <a:cubicBezTo>
                    <a:pt x="1340755" y="694389"/>
                    <a:pt x="777843" y="1257301"/>
                    <a:pt x="83455" y="1257301"/>
                  </a:cubicBezTo>
                  <a:lnTo>
                    <a:pt x="0" y="1253087"/>
                  </a:lnTo>
                  <a:lnTo>
                    <a:pt x="0" y="442028"/>
                  </a:lnTo>
                  <a:lnTo>
                    <a:pt x="83455" y="450441"/>
                  </a:lnTo>
                  <a:cubicBezTo>
                    <a:pt x="332226" y="450441"/>
                    <a:pt x="533895" y="248772"/>
                    <a:pt x="533895" y="1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74" name="Freeform: Shape 29">
              <a:extLst>
                <a:ext uri="{FF2B5EF4-FFF2-40B4-BE49-F238E27FC236}">
                  <a16:creationId xmlns:a16="http://schemas.microsoft.com/office/drawing/2014/main" id="{E726B300-2426-4C0B-8CE8-AA67C102FC7C}"/>
                </a:ext>
              </a:extLst>
            </p:cNvPr>
            <p:cNvSpPr/>
            <p:nvPr/>
          </p:nvSpPr>
          <p:spPr>
            <a:xfrm rot="8013348">
              <a:off x="4615539" y="2761153"/>
              <a:ext cx="1340755" cy="1257301"/>
            </a:xfrm>
            <a:custGeom>
              <a:avLst/>
              <a:gdLst>
                <a:gd name="connsiteX0" fmla="*/ 533895 w 1340755"/>
                <a:gd name="connsiteY0" fmla="*/ 0 h 1257301"/>
                <a:gd name="connsiteX1" fmla="*/ 1340755 w 1340755"/>
                <a:gd name="connsiteY1" fmla="*/ 0 h 1257301"/>
                <a:gd name="connsiteX2" fmla="*/ 1340755 w 1340755"/>
                <a:gd name="connsiteY2" fmla="*/ 1 h 1257301"/>
                <a:gd name="connsiteX3" fmla="*/ 83455 w 1340755"/>
                <a:gd name="connsiteY3" fmla="*/ 1257301 h 1257301"/>
                <a:gd name="connsiteX4" fmla="*/ 0 w 1340755"/>
                <a:gd name="connsiteY4" fmla="*/ 1253087 h 1257301"/>
                <a:gd name="connsiteX5" fmla="*/ 0 w 1340755"/>
                <a:gd name="connsiteY5" fmla="*/ 442028 h 1257301"/>
                <a:gd name="connsiteX6" fmla="*/ 83455 w 1340755"/>
                <a:gd name="connsiteY6" fmla="*/ 450441 h 1257301"/>
                <a:gd name="connsiteX7" fmla="*/ 533895 w 1340755"/>
                <a:gd name="connsiteY7" fmla="*/ 1 h 1257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40755" h="1257301">
                  <a:moveTo>
                    <a:pt x="533895" y="0"/>
                  </a:moveTo>
                  <a:lnTo>
                    <a:pt x="1340755" y="0"/>
                  </a:lnTo>
                  <a:lnTo>
                    <a:pt x="1340755" y="1"/>
                  </a:lnTo>
                  <a:cubicBezTo>
                    <a:pt x="1340755" y="694389"/>
                    <a:pt x="777843" y="1257301"/>
                    <a:pt x="83455" y="1257301"/>
                  </a:cubicBezTo>
                  <a:lnTo>
                    <a:pt x="0" y="1253087"/>
                  </a:lnTo>
                  <a:lnTo>
                    <a:pt x="0" y="442028"/>
                  </a:lnTo>
                  <a:lnTo>
                    <a:pt x="83455" y="450441"/>
                  </a:lnTo>
                  <a:cubicBezTo>
                    <a:pt x="332226" y="450441"/>
                    <a:pt x="533895" y="248772"/>
                    <a:pt x="533895" y="1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75" name="Freeform: Shape 30">
              <a:extLst>
                <a:ext uri="{FF2B5EF4-FFF2-40B4-BE49-F238E27FC236}">
                  <a16:creationId xmlns:a16="http://schemas.microsoft.com/office/drawing/2014/main" id="{410A3DA6-4064-412C-94DB-8A89B3A0DC5E}"/>
                </a:ext>
              </a:extLst>
            </p:cNvPr>
            <p:cNvSpPr/>
            <p:nvPr/>
          </p:nvSpPr>
          <p:spPr>
            <a:xfrm>
              <a:off x="5920918" y="2338381"/>
              <a:ext cx="321206" cy="264840"/>
            </a:xfrm>
            <a:custGeom>
              <a:avLst/>
              <a:gdLst>
                <a:gd name="connsiteX0" fmla="*/ 321206 w 321206"/>
                <a:gd name="connsiteY0" fmla="*/ 0 h 264840"/>
                <a:gd name="connsiteX1" fmla="*/ 321206 w 321206"/>
                <a:gd name="connsiteY1" fmla="*/ 239164 h 264840"/>
                <a:gd name="connsiteX2" fmla="*/ 252137 w 321206"/>
                <a:gd name="connsiteY2" fmla="*/ 242652 h 264840"/>
                <a:gd name="connsiteX3" fmla="*/ 139796 w 321206"/>
                <a:gd name="connsiteY3" fmla="*/ 264840 h 264840"/>
                <a:gd name="connsiteX4" fmla="*/ 0 w 321206"/>
                <a:gd name="connsiteY4" fmla="*/ 55744 h 264840"/>
                <a:gd name="connsiteX5" fmla="*/ 40046 w 321206"/>
                <a:gd name="connsiteY5" fmla="*/ 41783 h 264840"/>
                <a:gd name="connsiteX6" fmla="*/ 227685 w 321206"/>
                <a:gd name="connsiteY6" fmla="*/ 4723 h 264840"/>
                <a:gd name="connsiteX7" fmla="*/ 321206 w 321206"/>
                <a:gd name="connsiteY7" fmla="*/ 0 h 2648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21206" h="264840">
                  <a:moveTo>
                    <a:pt x="321206" y="0"/>
                  </a:moveTo>
                  <a:lnTo>
                    <a:pt x="321206" y="239164"/>
                  </a:lnTo>
                  <a:lnTo>
                    <a:pt x="252137" y="242652"/>
                  </a:lnTo>
                  <a:lnTo>
                    <a:pt x="139796" y="264840"/>
                  </a:lnTo>
                  <a:lnTo>
                    <a:pt x="0" y="55744"/>
                  </a:lnTo>
                  <a:lnTo>
                    <a:pt x="40046" y="41783"/>
                  </a:lnTo>
                  <a:cubicBezTo>
                    <a:pt x="100445" y="23816"/>
                    <a:pt x="163180" y="11274"/>
                    <a:pt x="227685" y="4723"/>
                  </a:cubicBezTo>
                  <a:lnTo>
                    <a:pt x="321206" y="0"/>
                  </a:lnTo>
                  <a:close/>
                </a:path>
              </a:pathLst>
            </a:custGeom>
            <a:solidFill>
              <a:schemeClr val="bg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76" name="Freeform: Shape 31">
              <a:extLst>
                <a:ext uri="{FF2B5EF4-FFF2-40B4-BE49-F238E27FC236}">
                  <a16:creationId xmlns:a16="http://schemas.microsoft.com/office/drawing/2014/main" id="{46E4BCEB-2A50-4485-BF0A-DE58CBB22EF3}"/>
                </a:ext>
              </a:extLst>
            </p:cNvPr>
            <p:cNvSpPr/>
            <p:nvPr/>
          </p:nvSpPr>
          <p:spPr>
            <a:xfrm>
              <a:off x="5229859" y="2433132"/>
              <a:ext cx="730384" cy="928066"/>
            </a:xfrm>
            <a:custGeom>
              <a:avLst/>
              <a:gdLst>
                <a:gd name="connsiteX0" fmla="*/ 594012 w 730384"/>
                <a:gd name="connsiteY0" fmla="*/ 0 h 928066"/>
                <a:gd name="connsiteX1" fmla="*/ 730384 w 730384"/>
                <a:gd name="connsiteY1" fmla="*/ 203976 h 928066"/>
                <a:gd name="connsiteX2" fmla="*/ 666363 w 730384"/>
                <a:gd name="connsiteY2" fmla="*/ 229645 h 928066"/>
                <a:gd name="connsiteX3" fmla="*/ 239163 w 730384"/>
                <a:gd name="connsiteY3" fmla="*/ 928066 h 928066"/>
                <a:gd name="connsiteX4" fmla="*/ 0 w 730384"/>
                <a:gd name="connsiteY4" fmla="*/ 928066 h 928066"/>
                <a:gd name="connsiteX5" fmla="*/ 557484 w 730384"/>
                <a:gd name="connsiteY5" fmla="*/ 16645 h 928066"/>
                <a:gd name="connsiteX6" fmla="*/ 594012 w 730384"/>
                <a:gd name="connsiteY6" fmla="*/ 0 h 9280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30384" h="928066">
                  <a:moveTo>
                    <a:pt x="594012" y="0"/>
                  </a:moveTo>
                  <a:lnTo>
                    <a:pt x="730384" y="203976"/>
                  </a:lnTo>
                  <a:lnTo>
                    <a:pt x="666363" y="229645"/>
                  </a:lnTo>
                  <a:cubicBezTo>
                    <a:pt x="412745" y="359548"/>
                    <a:pt x="239163" y="623536"/>
                    <a:pt x="239163" y="928066"/>
                  </a:cubicBezTo>
                  <a:lnTo>
                    <a:pt x="0" y="928066"/>
                  </a:lnTo>
                  <a:cubicBezTo>
                    <a:pt x="0" y="530663"/>
                    <a:pt x="226518" y="186166"/>
                    <a:pt x="557484" y="16645"/>
                  </a:cubicBezTo>
                  <a:lnTo>
                    <a:pt x="594012" y="0"/>
                  </a:lnTo>
                  <a:close/>
                </a:path>
              </a:pathLst>
            </a:custGeom>
            <a:solidFill>
              <a:schemeClr val="bg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77" name="Oval 32">
              <a:extLst>
                <a:ext uri="{FF2B5EF4-FFF2-40B4-BE49-F238E27FC236}">
                  <a16:creationId xmlns:a16="http://schemas.microsoft.com/office/drawing/2014/main" id="{E1BE5A96-C854-4619-BC17-6219E9FC4E80}"/>
                </a:ext>
              </a:extLst>
            </p:cNvPr>
            <p:cNvSpPr/>
            <p:nvPr/>
          </p:nvSpPr>
          <p:spPr>
            <a:xfrm>
              <a:off x="4754574" y="2244252"/>
              <a:ext cx="1540745" cy="1486647"/>
            </a:xfrm>
            <a:prstGeom prst="ellipse">
              <a:avLst/>
            </a:prstGeom>
            <a:gradFill flip="none" rotWithShape="1">
              <a:gsLst>
                <a:gs pos="77000">
                  <a:srgbClr val="EEEEEE">
                    <a:alpha val="0"/>
                  </a:srgbClr>
                </a:gs>
                <a:gs pos="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78" name="Freeform: Shape 19">
              <a:extLst>
                <a:ext uri="{FF2B5EF4-FFF2-40B4-BE49-F238E27FC236}">
                  <a16:creationId xmlns:a16="http://schemas.microsoft.com/office/drawing/2014/main" id="{285D1C66-322A-42E6-A2A3-648011E7C6E0}"/>
                </a:ext>
              </a:extLst>
            </p:cNvPr>
            <p:cNvSpPr/>
            <p:nvPr/>
          </p:nvSpPr>
          <p:spPr>
            <a:xfrm>
              <a:off x="4999652" y="2150628"/>
              <a:ext cx="1537489" cy="1278373"/>
            </a:xfrm>
            <a:custGeom>
              <a:avLst/>
              <a:gdLst>
                <a:gd name="connsiteX0" fmla="*/ 1210571 w 1537489"/>
                <a:gd name="connsiteY0" fmla="*/ 0 h 1278373"/>
                <a:gd name="connsiteX1" fmla="*/ 1454544 w 1537489"/>
                <a:gd name="connsiteY1" fmla="*/ 24595 h 1278373"/>
                <a:gd name="connsiteX2" fmla="*/ 1537489 w 1537489"/>
                <a:gd name="connsiteY2" fmla="*/ 45922 h 1278373"/>
                <a:gd name="connsiteX3" fmla="*/ 1537489 w 1537489"/>
                <a:gd name="connsiteY3" fmla="*/ 150190 h 1278373"/>
                <a:gd name="connsiteX4" fmla="*/ 1434172 w 1537489"/>
                <a:gd name="connsiteY4" fmla="*/ 123624 h 1278373"/>
                <a:gd name="connsiteX5" fmla="*/ 1210571 w 1537489"/>
                <a:gd name="connsiteY5" fmla="*/ 101083 h 1278373"/>
                <a:gd name="connsiteX6" fmla="*/ 101083 w 1537489"/>
                <a:gd name="connsiteY6" fmla="*/ 1210571 h 1278373"/>
                <a:gd name="connsiteX7" fmla="*/ 104507 w 1537489"/>
                <a:gd name="connsiteY7" fmla="*/ 1278373 h 1278373"/>
                <a:gd name="connsiteX8" fmla="*/ 3424 w 1537489"/>
                <a:gd name="connsiteY8" fmla="*/ 1278373 h 1278373"/>
                <a:gd name="connsiteX9" fmla="*/ 0 w 1537489"/>
                <a:gd name="connsiteY9" fmla="*/ 1210571 h 1278373"/>
                <a:gd name="connsiteX10" fmla="*/ 1210571 w 1537489"/>
                <a:gd name="connsiteY10" fmla="*/ 0 h 1278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37489" h="1278373">
                  <a:moveTo>
                    <a:pt x="1210571" y="0"/>
                  </a:moveTo>
                  <a:cubicBezTo>
                    <a:pt x="1294144" y="0"/>
                    <a:pt x="1375738" y="8469"/>
                    <a:pt x="1454544" y="24595"/>
                  </a:cubicBezTo>
                  <a:lnTo>
                    <a:pt x="1537489" y="45922"/>
                  </a:lnTo>
                  <a:lnTo>
                    <a:pt x="1537489" y="150190"/>
                  </a:lnTo>
                  <a:lnTo>
                    <a:pt x="1434172" y="123624"/>
                  </a:lnTo>
                  <a:cubicBezTo>
                    <a:pt x="1361947" y="108845"/>
                    <a:pt x="1287165" y="101083"/>
                    <a:pt x="1210571" y="101083"/>
                  </a:cubicBezTo>
                  <a:cubicBezTo>
                    <a:pt x="597818" y="101083"/>
                    <a:pt x="101083" y="597818"/>
                    <a:pt x="101083" y="1210571"/>
                  </a:cubicBezTo>
                  <a:lnTo>
                    <a:pt x="104507" y="1278373"/>
                  </a:lnTo>
                  <a:lnTo>
                    <a:pt x="3424" y="1278373"/>
                  </a:lnTo>
                  <a:lnTo>
                    <a:pt x="0" y="1210571"/>
                  </a:lnTo>
                  <a:cubicBezTo>
                    <a:pt x="0" y="541991"/>
                    <a:pt x="541991" y="0"/>
                    <a:pt x="1210571" y="0"/>
                  </a:cubicBezTo>
                  <a:close/>
                </a:path>
              </a:pathLst>
            </a:custGeom>
            <a:solidFill>
              <a:schemeClr val="bg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579" name="Group 45">
            <a:extLst>
              <a:ext uri="{FF2B5EF4-FFF2-40B4-BE49-F238E27FC236}">
                <a16:creationId xmlns:a16="http://schemas.microsoft.com/office/drawing/2014/main" id="{A9D66422-CEC0-4031-BA34-F0D148C12348}"/>
              </a:ext>
            </a:extLst>
          </p:cNvPr>
          <p:cNvGrpSpPr/>
          <p:nvPr/>
        </p:nvGrpSpPr>
        <p:grpSpPr>
          <a:xfrm rot="21115202">
            <a:off x="225800" y="1707298"/>
            <a:ext cx="672338" cy="541578"/>
            <a:chOff x="4657266" y="2132503"/>
            <a:chExt cx="3540235" cy="3306115"/>
          </a:xfrm>
        </p:grpSpPr>
        <p:sp>
          <p:nvSpPr>
            <p:cNvPr id="580" name="Oval 46">
              <a:extLst>
                <a:ext uri="{FF2B5EF4-FFF2-40B4-BE49-F238E27FC236}">
                  <a16:creationId xmlns:a16="http://schemas.microsoft.com/office/drawing/2014/main" id="{308E6B21-9F1D-4D10-95B9-07984113B018}"/>
                </a:ext>
              </a:extLst>
            </p:cNvPr>
            <p:cNvSpPr/>
            <p:nvPr/>
          </p:nvSpPr>
          <p:spPr>
            <a:xfrm>
              <a:off x="5563567" y="2897165"/>
              <a:ext cx="2633934" cy="2541453"/>
            </a:xfrm>
            <a:prstGeom prst="ellipse">
              <a:avLst/>
            </a:prstGeom>
            <a:gradFill flip="none" rotWithShape="1">
              <a:gsLst>
                <a:gs pos="77000">
                  <a:srgbClr val="EEEEEE">
                    <a:alpha val="0"/>
                  </a:srgbClr>
                </a:gs>
                <a:gs pos="0">
                  <a:schemeClr val="tx1">
                    <a:alpha val="69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81" name="Oval 47">
              <a:extLst>
                <a:ext uri="{FF2B5EF4-FFF2-40B4-BE49-F238E27FC236}">
                  <a16:creationId xmlns:a16="http://schemas.microsoft.com/office/drawing/2014/main" id="{E9165553-1524-4E1A-AD17-1D02EEB5299A}"/>
                </a:ext>
              </a:extLst>
            </p:cNvPr>
            <p:cNvSpPr/>
            <p:nvPr/>
          </p:nvSpPr>
          <p:spPr>
            <a:xfrm>
              <a:off x="4934203" y="2137240"/>
              <a:ext cx="2514600" cy="2514600"/>
            </a:xfrm>
            <a:prstGeom prst="ellipse">
              <a:avLst/>
            </a:prstGeom>
            <a:gradFill flip="none" rotWithShape="1">
              <a:gsLst>
                <a:gs pos="29000">
                  <a:srgbClr val="00CC00"/>
                </a:gs>
                <a:gs pos="51000">
                  <a:srgbClr val="339966"/>
                </a:gs>
                <a:gs pos="71000">
                  <a:srgbClr val="FFCC00"/>
                </a:gs>
                <a:gs pos="86000">
                  <a:srgbClr val="CCFF66"/>
                </a:gs>
              </a:gsLst>
              <a:lin ang="162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552450" h="4953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82" name="Circle: Hollow 48">
              <a:extLst>
                <a:ext uri="{FF2B5EF4-FFF2-40B4-BE49-F238E27FC236}">
                  <a16:creationId xmlns:a16="http://schemas.microsoft.com/office/drawing/2014/main" id="{C99EF6B8-7C4A-4E0A-B5D5-8C414453D258}"/>
                </a:ext>
              </a:extLst>
            </p:cNvPr>
            <p:cNvSpPr/>
            <p:nvPr/>
          </p:nvSpPr>
          <p:spPr>
            <a:xfrm>
              <a:off x="4920625" y="2132503"/>
              <a:ext cx="2514600" cy="2514600"/>
            </a:xfrm>
            <a:prstGeom prst="donut">
              <a:avLst>
                <a:gd name="adj" fmla="val 11685"/>
              </a:avLst>
            </a:prstGeom>
            <a:solidFill>
              <a:schemeClr val="bg1">
                <a:alpha val="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83" name="Freeform: Shape 49">
              <a:extLst>
                <a:ext uri="{FF2B5EF4-FFF2-40B4-BE49-F238E27FC236}">
                  <a16:creationId xmlns:a16="http://schemas.microsoft.com/office/drawing/2014/main" id="{BA066181-1706-40E2-802B-D4F99D937A0D}"/>
                </a:ext>
              </a:extLst>
            </p:cNvPr>
            <p:cNvSpPr/>
            <p:nvPr/>
          </p:nvSpPr>
          <p:spPr>
            <a:xfrm rot="19269039">
              <a:off x="6342048" y="2902472"/>
              <a:ext cx="1340755" cy="1257301"/>
            </a:xfrm>
            <a:custGeom>
              <a:avLst/>
              <a:gdLst>
                <a:gd name="connsiteX0" fmla="*/ 533895 w 1340755"/>
                <a:gd name="connsiteY0" fmla="*/ 0 h 1257301"/>
                <a:gd name="connsiteX1" fmla="*/ 1340755 w 1340755"/>
                <a:gd name="connsiteY1" fmla="*/ 0 h 1257301"/>
                <a:gd name="connsiteX2" fmla="*/ 1340755 w 1340755"/>
                <a:gd name="connsiteY2" fmla="*/ 1 h 1257301"/>
                <a:gd name="connsiteX3" fmla="*/ 83455 w 1340755"/>
                <a:gd name="connsiteY3" fmla="*/ 1257301 h 1257301"/>
                <a:gd name="connsiteX4" fmla="*/ 0 w 1340755"/>
                <a:gd name="connsiteY4" fmla="*/ 1253087 h 1257301"/>
                <a:gd name="connsiteX5" fmla="*/ 0 w 1340755"/>
                <a:gd name="connsiteY5" fmla="*/ 442028 h 1257301"/>
                <a:gd name="connsiteX6" fmla="*/ 83455 w 1340755"/>
                <a:gd name="connsiteY6" fmla="*/ 450441 h 1257301"/>
                <a:gd name="connsiteX7" fmla="*/ 533895 w 1340755"/>
                <a:gd name="connsiteY7" fmla="*/ 1 h 1257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40755" h="1257301">
                  <a:moveTo>
                    <a:pt x="533895" y="0"/>
                  </a:moveTo>
                  <a:lnTo>
                    <a:pt x="1340755" y="0"/>
                  </a:lnTo>
                  <a:lnTo>
                    <a:pt x="1340755" y="1"/>
                  </a:lnTo>
                  <a:cubicBezTo>
                    <a:pt x="1340755" y="694389"/>
                    <a:pt x="777843" y="1257301"/>
                    <a:pt x="83455" y="1257301"/>
                  </a:cubicBezTo>
                  <a:lnTo>
                    <a:pt x="0" y="1253087"/>
                  </a:lnTo>
                  <a:lnTo>
                    <a:pt x="0" y="442028"/>
                  </a:lnTo>
                  <a:lnTo>
                    <a:pt x="83455" y="450441"/>
                  </a:lnTo>
                  <a:cubicBezTo>
                    <a:pt x="332226" y="450441"/>
                    <a:pt x="533895" y="248772"/>
                    <a:pt x="533895" y="1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84" name="Freeform: Shape 50">
              <a:extLst>
                <a:ext uri="{FF2B5EF4-FFF2-40B4-BE49-F238E27FC236}">
                  <a16:creationId xmlns:a16="http://schemas.microsoft.com/office/drawing/2014/main" id="{B18D3D35-F565-4264-B2E2-313293679A52}"/>
                </a:ext>
              </a:extLst>
            </p:cNvPr>
            <p:cNvSpPr/>
            <p:nvPr/>
          </p:nvSpPr>
          <p:spPr>
            <a:xfrm rot="8013348">
              <a:off x="4615539" y="2761153"/>
              <a:ext cx="1340755" cy="1257301"/>
            </a:xfrm>
            <a:custGeom>
              <a:avLst/>
              <a:gdLst>
                <a:gd name="connsiteX0" fmla="*/ 533895 w 1340755"/>
                <a:gd name="connsiteY0" fmla="*/ 0 h 1257301"/>
                <a:gd name="connsiteX1" fmla="*/ 1340755 w 1340755"/>
                <a:gd name="connsiteY1" fmla="*/ 0 h 1257301"/>
                <a:gd name="connsiteX2" fmla="*/ 1340755 w 1340755"/>
                <a:gd name="connsiteY2" fmla="*/ 1 h 1257301"/>
                <a:gd name="connsiteX3" fmla="*/ 83455 w 1340755"/>
                <a:gd name="connsiteY3" fmla="*/ 1257301 h 1257301"/>
                <a:gd name="connsiteX4" fmla="*/ 0 w 1340755"/>
                <a:gd name="connsiteY4" fmla="*/ 1253087 h 1257301"/>
                <a:gd name="connsiteX5" fmla="*/ 0 w 1340755"/>
                <a:gd name="connsiteY5" fmla="*/ 442028 h 1257301"/>
                <a:gd name="connsiteX6" fmla="*/ 83455 w 1340755"/>
                <a:gd name="connsiteY6" fmla="*/ 450441 h 1257301"/>
                <a:gd name="connsiteX7" fmla="*/ 533895 w 1340755"/>
                <a:gd name="connsiteY7" fmla="*/ 1 h 1257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40755" h="1257301">
                  <a:moveTo>
                    <a:pt x="533895" y="0"/>
                  </a:moveTo>
                  <a:lnTo>
                    <a:pt x="1340755" y="0"/>
                  </a:lnTo>
                  <a:lnTo>
                    <a:pt x="1340755" y="1"/>
                  </a:lnTo>
                  <a:cubicBezTo>
                    <a:pt x="1340755" y="694389"/>
                    <a:pt x="777843" y="1257301"/>
                    <a:pt x="83455" y="1257301"/>
                  </a:cubicBezTo>
                  <a:lnTo>
                    <a:pt x="0" y="1253087"/>
                  </a:lnTo>
                  <a:lnTo>
                    <a:pt x="0" y="442028"/>
                  </a:lnTo>
                  <a:lnTo>
                    <a:pt x="83455" y="450441"/>
                  </a:lnTo>
                  <a:cubicBezTo>
                    <a:pt x="332226" y="450441"/>
                    <a:pt x="533895" y="248772"/>
                    <a:pt x="533895" y="1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85" name="Freeform: Shape 51">
              <a:extLst>
                <a:ext uri="{FF2B5EF4-FFF2-40B4-BE49-F238E27FC236}">
                  <a16:creationId xmlns:a16="http://schemas.microsoft.com/office/drawing/2014/main" id="{A1849894-7967-4A56-9FA1-F44AB89F3512}"/>
                </a:ext>
              </a:extLst>
            </p:cNvPr>
            <p:cNvSpPr/>
            <p:nvPr/>
          </p:nvSpPr>
          <p:spPr>
            <a:xfrm>
              <a:off x="5920918" y="2338381"/>
              <a:ext cx="321206" cy="264840"/>
            </a:xfrm>
            <a:custGeom>
              <a:avLst/>
              <a:gdLst>
                <a:gd name="connsiteX0" fmla="*/ 321206 w 321206"/>
                <a:gd name="connsiteY0" fmla="*/ 0 h 264840"/>
                <a:gd name="connsiteX1" fmla="*/ 321206 w 321206"/>
                <a:gd name="connsiteY1" fmla="*/ 239164 h 264840"/>
                <a:gd name="connsiteX2" fmla="*/ 252137 w 321206"/>
                <a:gd name="connsiteY2" fmla="*/ 242652 h 264840"/>
                <a:gd name="connsiteX3" fmla="*/ 139796 w 321206"/>
                <a:gd name="connsiteY3" fmla="*/ 264840 h 264840"/>
                <a:gd name="connsiteX4" fmla="*/ 0 w 321206"/>
                <a:gd name="connsiteY4" fmla="*/ 55744 h 264840"/>
                <a:gd name="connsiteX5" fmla="*/ 40046 w 321206"/>
                <a:gd name="connsiteY5" fmla="*/ 41783 h 264840"/>
                <a:gd name="connsiteX6" fmla="*/ 227685 w 321206"/>
                <a:gd name="connsiteY6" fmla="*/ 4723 h 264840"/>
                <a:gd name="connsiteX7" fmla="*/ 321206 w 321206"/>
                <a:gd name="connsiteY7" fmla="*/ 0 h 2648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21206" h="264840">
                  <a:moveTo>
                    <a:pt x="321206" y="0"/>
                  </a:moveTo>
                  <a:lnTo>
                    <a:pt x="321206" y="239164"/>
                  </a:lnTo>
                  <a:lnTo>
                    <a:pt x="252137" y="242652"/>
                  </a:lnTo>
                  <a:lnTo>
                    <a:pt x="139796" y="264840"/>
                  </a:lnTo>
                  <a:lnTo>
                    <a:pt x="0" y="55744"/>
                  </a:lnTo>
                  <a:lnTo>
                    <a:pt x="40046" y="41783"/>
                  </a:lnTo>
                  <a:cubicBezTo>
                    <a:pt x="100445" y="23816"/>
                    <a:pt x="163180" y="11274"/>
                    <a:pt x="227685" y="4723"/>
                  </a:cubicBezTo>
                  <a:lnTo>
                    <a:pt x="321206" y="0"/>
                  </a:lnTo>
                  <a:close/>
                </a:path>
              </a:pathLst>
            </a:custGeom>
            <a:solidFill>
              <a:schemeClr val="bg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86" name="Freeform: Shape 52">
              <a:extLst>
                <a:ext uri="{FF2B5EF4-FFF2-40B4-BE49-F238E27FC236}">
                  <a16:creationId xmlns:a16="http://schemas.microsoft.com/office/drawing/2014/main" id="{D4D60B65-9379-4FB6-8ADB-2B44A7367B03}"/>
                </a:ext>
              </a:extLst>
            </p:cNvPr>
            <p:cNvSpPr/>
            <p:nvPr/>
          </p:nvSpPr>
          <p:spPr>
            <a:xfrm>
              <a:off x="5229859" y="2433132"/>
              <a:ext cx="730384" cy="928066"/>
            </a:xfrm>
            <a:custGeom>
              <a:avLst/>
              <a:gdLst>
                <a:gd name="connsiteX0" fmla="*/ 594012 w 730384"/>
                <a:gd name="connsiteY0" fmla="*/ 0 h 928066"/>
                <a:gd name="connsiteX1" fmla="*/ 730384 w 730384"/>
                <a:gd name="connsiteY1" fmla="*/ 203976 h 928066"/>
                <a:gd name="connsiteX2" fmla="*/ 666363 w 730384"/>
                <a:gd name="connsiteY2" fmla="*/ 229645 h 928066"/>
                <a:gd name="connsiteX3" fmla="*/ 239163 w 730384"/>
                <a:gd name="connsiteY3" fmla="*/ 928066 h 928066"/>
                <a:gd name="connsiteX4" fmla="*/ 0 w 730384"/>
                <a:gd name="connsiteY4" fmla="*/ 928066 h 928066"/>
                <a:gd name="connsiteX5" fmla="*/ 557484 w 730384"/>
                <a:gd name="connsiteY5" fmla="*/ 16645 h 928066"/>
                <a:gd name="connsiteX6" fmla="*/ 594012 w 730384"/>
                <a:gd name="connsiteY6" fmla="*/ 0 h 9280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30384" h="928066">
                  <a:moveTo>
                    <a:pt x="594012" y="0"/>
                  </a:moveTo>
                  <a:lnTo>
                    <a:pt x="730384" y="203976"/>
                  </a:lnTo>
                  <a:lnTo>
                    <a:pt x="666363" y="229645"/>
                  </a:lnTo>
                  <a:cubicBezTo>
                    <a:pt x="412745" y="359548"/>
                    <a:pt x="239163" y="623536"/>
                    <a:pt x="239163" y="928066"/>
                  </a:cubicBezTo>
                  <a:lnTo>
                    <a:pt x="0" y="928066"/>
                  </a:lnTo>
                  <a:cubicBezTo>
                    <a:pt x="0" y="530663"/>
                    <a:pt x="226518" y="186166"/>
                    <a:pt x="557484" y="16645"/>
                  </a:cubicBezTo>
                  <a:lnTo>
                    <a:pt x="594012" y="0"/>
                  </a:lnTo>
                  <a:close/>
                </a:path>
              </a:pathLst>
            </a:custGeom>
            <a:solidFill>
              <a:schemeClr val="bg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87" name="Oval 53">
              <a:extLst>
                <a:ext uri="{FF2B5EF4-FFF2-40B4-BE49-F238E27FC236}">
                  <a16:creationId xmlns:a16="http://schemas.microsoft.com/office/drawing/2014/main" id="{073CB483-1D8F-40F1-AEA3-3CFD3B7A9C8C}"/>
                </a:ext>
              </a:extLst>
            </p:cNvPr>
            <p:cNvSpPr/>
            <p:nvPr/>
          </p:nvSpPr>
          <p:spPr>
            <a:xfrm>
              <a:off x="4754574" y="2244252"/>
              <a:ext cx="1540745" cy="1486647"/>
            </a:xfrm>
            <a:prstGeom prst="ellipse">
              <a:avLst/>
            </a:prstGeom>
            <a:gradFill flip="none" rotWithShape="1">
              <a:gsLst>
                <a:gs pos="77000">
                  <a:srgbClr val="EEEEEE">
                    <a:alpha val="0"/>
                  </a:srgbClr>
                </a:gs>
                <a:gs pos="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88" name="Freeform: Shape 54">
              <a:extLst>
                <a:ext uri="{FF2B5EF4-FFF2-40B4-BE49-F238E27FC236}">
                  <a16:creationId xmlns:a16="http://schemas.microsoft.com/office/drawing/2014/main" id="{08646089-CC2E-4378-8299-28BB21C9E090}"/>
                </a:ext>
              </a:extLst>
            </p:cNvPr>
            <p:cNvSpPr/>
            <p:nvPr/>
          </p:nvSpPr>
          <p:spPr>
            <a:xfrm>
              <a:off x="4999652" y="2150628"/>
              <a:ext cx="1537489" cy="1278373"/>
            </a:xfrm>
            <a:custGeom>
              <a:avLst/>
              <a:gdLst>
                <a:gd name="connsiteX0" fmla="*/ 1210571 w 1537489"/>
                <a:gd name="connsiteY0" fmla="*/ 0 h 1278373"/>
                <a:gd name="connsiteX1" fmla="*/ 1454544 w 1537489"/>
                <a:gd name="connsiteY1" fmla="*/ 24595 h 1278373"/>
                <a:gd name="connsiteX2" fmla="*/ 1537489 w 1537489"/>
                <a:gd name="connsiteY2" fmla="*/ 45922 h 1278373"/>
                <a:gd name="connsiteX3" fmla="*/ 1537489 w 1537489"/>
                <a:gd name="connsiteY3" fmla="*/ 150190 h 1278373"/>
                <a:gd name="connsiteX4" fmla="*/ 1434172 w 1537489"/>
                <a:gd name="connsiteY4" fmla="*/ 123624 h 1278373"/>
                <a:gd name="connsiteX5" fmla="*/ 1210571 w 1537489"/>
                <a:gd name="connsiteY5" fmla="*/ 101083 h 1278373"/>
                <a:gd name="connsiteX6" fmla="*/ 101083 w 1537489"/>
                <a:gd name="connsiteY6" fmla="*/ 1210571 h 1278373"/>
                <a:gd name="connsiteX7" fmla="*/ 104507 w 1537489"/>
                <a:gd name="connsiteY7" fmla="*/ 1278373 h 1278373"/>
                <a:gd name="connsiteX8" fmla="*/ 3424 w 1537489"/>
                <a:gd name="connsiteY8" fmla="*/ 1278373 h 1278373"/>
                <a:gd name="connsiteX9" fmla="*/ 0 w 1537489"/>
                <a:gd name="connsiteY9" fmla="*/ 1210571 h 1278373"/>
                <a:gd name="connsiteX10" fmla="*/ 1210571 w 1537489"/>
                <a:gd name="connsiteY10" fmla="*/ 0 h 1278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37489" h="1278373">
                  <a:moveTo>
                    <a:pt x="1210571" y="0"/>
                  </a:moveTo>
                  <a:cubicBezTo>
                    <a:pt x="1294144" y="0"/>
                    <a:pt x="1375738" y="8469"/>
                    <a:pt x="1454544" y="24595"/>
                  </a:cubicBezTo>
                  <a:lnTo>
                    <a:pt x="1537489" y="45922"/>
                  </a:lnTo>
                  <a:lnTo>
                    <a:pt x="1537489" y="150190"/>
                  </a:lnTo>
                  <a:lnTo>
                    <a:pt x="1434172" y="123624"/>
                  </a:lnTo>
                  <a:cubicBezTo>
                    <a:pt x="1361947" y="108845"/>
                    <a:pt x="1287165" y="101083"/>
                    <a:pt x="1210571" y="101083"/>
                  </a:cubicBezTo>
                  <a:cubicBezTo>
                    <a:pt x="597818" y="101083"/>
                    <a:pt x="101083" y="597818"/>
                    <a:pt x="101083" y="1210571"/>
                  </a:cubicBezTo>
                  <a:lnTo>
                    <a:pt x="104507" y="1278373"/>
                  </a:lnTo>
                  <a:lnTo>
                    <a:pt x="3424" y="1278373"/>
                  </a:lnTo>
                  <a:lnTo>
                    <a:pt x="0" y="1210571"/>
                  </a:lnTo>
                  <a:cubicBezTo>
                    <a:pt x="0" y="541991"/>
                    <a:pt x="541991" y="0"/>
                    <a:pt x="1210571" y="0"/>
                  </a:cubicBezTo>
                  <a:close/>
                </a:path>
              </a:pathLst>
            </a:custGeom>
            <a:solidFill>
              <a:schemeClr val="bg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589" name="Group 45">
            <a:extLst>
              <a:ext uri="{FF2B5EF4-FFF2-40B4-BE49-F238E27FC236}">
                <a16:creationId xmlns:a16="http://schemas.microsoft.com/office/drawing/2014/main" id="{4058DFE9-6BC9-4CFA-A63B-0B48DA427857}"/>
              </a:ext>
            </a:extLst>
          </p:cNvPr>
          <p:cNvGrpSpPr/>
          <p:nvPr/>
        </p:nvGrpSpPr>
        <p:grpSpPr>
          <a:xfrm rot="21115202">
            <a:off x="378200" y="1859698"/>
            <a:ext cx="672338" cy="541578"/>
            <a:chOff x="4657266" y="2132503"/>
            <a:chExt cx="3540235" cy="3306115"/>
          </a:xfrm>
        </p:grpSpPr>
        <p:sp>
          <p:nvSpPr>
            <p:cNvPr id="590" name="Oval 46">
              <a:extLst>
                <a:ext uri="{FF2B5EF4-FFF2-40B4-BE49-F238E27FC236}">
                  <a16:creationId xmlns:a16="http://schemas.microsoft.com/office/drawing/2014/main" id="{7505618B-EBF8-4D4C-905D-684BBC446FB2}"/>
                </a:ext>
              </a:extLst>
            </p:cNvPr>
            <p:cNvSpPr/>
            <p:nvPr/>
          </p:nvSpPr>
          <p:spPr>
            <a:xfrm>
              <a:off x="5563567" y="2897165"/>
              <a:ext cx="2633934" cy="2541453"/>
            </a:xfrm>
            <a:prstGeom prst="ellipse">
              <a:avLst/>
            </a:prstGeom>
            <a:gradFill flip="none" rotWithShape="1">
              <a:gsLst>
                <a:gs pos="77000">
                  <a:srgbClr val="EEEEEE">
                    <a:alpha val="0"/>
                  </a:srgbClr>
                </a:gs>
                <a:gs pos="0">
                  <a:schemeClr val="tx1">
                    <a:alpha val="69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91" name="Oval 47">
              <a:extLst>
                <a:ext uri="{FF2B5EF4-FFF2-40B4-BE49-F238E27FC236}">
                  <a16:creationId xmlns:a16="http://schemas.microsoft.com/office/drawing/2014/main" id="{C01ED95C-8334-4160-B8BB-63DBF9FA901A}"/>
                </a:ext>
              </a:extLst>
            </p:cNvPr>
            <p:cNvSpPr/>
            <p:nvPr/>
          </p:nvSpPr>
          <p:spPr>
            <a:xfrm>
              <a:off x="4934203" y="2137240"/>
              <a:ext cx="2514600" cy="2514600"/>
            </a:xfrm>
            <a:prstGeom prst="ellipse">
              <a:avLst/>
            </a:prstGeom>
            <a:gradFill flip="none" rotWithShape="1">
              <a:gsLst>
                <a:gs pos="29000">
                  <a:srgbClr val="00CC00"/>
                </a:gs>
                <a:gs pos="51000">
                  <a:srgbClr val="339966"/>
                </a:gs>
                <a:gs pos="71000">
                  <a:srgbClr val="FFCC00"/>
                </a:gs>
                <a:gs pos="86000">
                  <a:srgbClr val="CCFF66"/>
                </a:gs>
              </a:gsLst>
              <a:lin ang="162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552450" h="4953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92" name="Circle: Hollow 48">
              <a:extLst>
                <a:ext uri="{FF2B5EF4-FFF2-40B4-BE49-F238E27FC236}">
                  <a16:creationId xmlns:a16="http://schemas.microsoft.com/office/drawing/2014/main" id="{F9F6526C-D005-4416-B90C-13CF038C9F05}"/>
                </a:ext>
              </a:extLst>
            </p:cNvPr>
            <p:cNvSpPr/>
            <p:nvPr/>
          </p:nvSpPr>
          <p:spPr>
            <a:xfrm>
              <a:off x="4920625" y="2132503"/>
              <a:ext cx="2514600" cy="2514600"/>
            </a:xfrm>
            <a:prstGeom prst="donut">
              <a:avLst>
                <a:gd name="adj" fmla="val 11685"/>
              </a:avLst>
            </a:prstGeom>
            <a:solidFill>
              <a:schemeClr val="bg1">
                <a:alpha val="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93" name="Freeform: Shape 49">
              <a:extLst>
                <a:ext uri="{FF2B5EF4-FFF2-40B4-BE49-F238E27FC236}">
                  <a16:creationId xmlns:a16="http://schemas.microsoft.com/office/drawing/2014/main" id="{7DE21184-CD3D-448F-A1EB-57899DD66596}"/>
                </a:ext>
              </a:extLst>
            </p:cNvPr>
            <p:cNvSpPr/>
            <p:nvPr/>
          </p:nvSpPr>
          <p:spPr>
            <a:xfrm rot="19269039">
              <a:off x="6342048" y="2902472"/>
              <a:ext cx="1340755" cy="1257301"/>
            </a:xfrm>
            <a:custGeom>
              <a:avLst/>
              <a:gdLst>
                <a:gd name="connsiteX0" fmla="*/ 533895 w 1340755"/>
                <a:gd name="connsiteY0" fmla="*/ 0 h 1257301"/>
                <a:gd name="connsiteX1" fmla="*/ 1340755 w 1340755"/>
                <a:gd name="connsiteY1" fmla="*/ 0 h 1257301"/>
                <a:gd name="connsiteX2" fmla="*/ 1340755 w 1340755"/>
                <a:gd name="connsiteY2" fmla="*/ 1 h 1257301"/>
                <a:gd name="connsiteX3" fmla="*/ 83455 w 1340755"/>
                <a:gd name="connsiteY3" fmla="*/ 1257301 h 1257301"/>
                <a:gd name="connsiteX4" fmla="*/ 0 w 1340755"/>
                <a:gd name="connsiteY4" fmla="*/ 1253087 h 1257301"/>
                <a:gd name="connsiteX5" fmla="*/ 0 w 1340755"/>
                <a:gd name="connsiteY5" fmla="*/ 442028 h 1257301"/>
                <a:gd name="connsiteX6" fmla="*/ 83455 w 1340755"/>
                <a:gd name="connsiteY6" fmla="*/ 450441 h 1257301"/>
                <a:gd name="connsiteX7" fmla="*/ 533895 w 1340755"/>
                <a:gd name="connsiteY7" fmla="*/ 1 h 1257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40755" h="1257301">
                  <a:moveTo>
                    <a:pt x="533895" y="0"/>
                  </a:moveTo>
                  <a:lnTo>
                    <a:pt x="1340755" y="0"/>
                  </a:lnTo>
                  <a:lnTo>
                    <a:pt x="1340755" y="1"/>
                  </a:lnTo>
                  <a:cubicBezTo>
                    <a:pt x="1340755" y="694389"/>
                    <a:pt x="777843" y="1257301"/>
                    <a:pt x="83455" y="1257301"/>
                  </a:cubicBezTo>
                  <a:lnTo>
                    <a:pt x="0" y="1253087"/>
                  </a:lnTo>
                  <a:lnTo>
                    <a:pt x="0" y="442028"/>
                  </a:lnTo>
                  <a:lnTo>
                    <a:pt x="83455" y="450441"/>
                  </a:lnTo>
                  <a:cubicBezTo>
                    <a:pt x="332226" y="450441"/>
                    <a:pt x="533895" y="248772"/>
                    <a:pt x="533895" y="1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94" name="Freeform: Shape 50">
              <a:extLst>
                <a:ext uri="{FF2B5EF4-FFF2-40B4-BE49-F238E27FC236}">
                  <a16:creationId xmlns:a16="http://schemas.microsoft.com/office/drawing/2014/main" id="{24466E85-24A1-47AB-9BB9-F249A3939A60}"/>
                </a:ext>
              </a:extLst>
            </p:cNvPr>
            <p:cNvSpPr/>
            <p:nvPr/>
          </p:nvSpPr>
          <p:spPr>
            <a:xfrm rot="8013348">
              <a:off x="4615539" y="2761153"/>
              <a:ext cx="1340755" cy="1257301"/>
            </a:xfrm>
            <a:custGeom>
              <a:avLst/>
              <a:gdLst>
                <a:gd name="connsiteX0" fmla="*/ 533895 w 1340755"/>
                <a:gd name="connsiteY0" fmla="*/ 0 h 1257301"/>
                <a:gd name="connsiteX1" fmla="*/ 1340755 w 1340755"/>
                <a:gd name="connsiteY1" fmla="*/ 0 h 1257301"/>
                <a:gd name="connsiteX2" fmla="*/ 1340755 w 1340755"/>
                <a:gd name="connsiteY2" fmla="*/ 1 h 1257301"/>
                <a:gd name="connsiteX3" fmla="*/ 83455 w 1340755"/>
                <a:gd name="connsiteY3" fmla="*/ 1257301 h 1257301"/>
                <a:gd name="connsiteX4" fmla="*/ 0 w 1340755"/>
                <a:gd name="connsiteY4" fmla="*/ 1253087 h 1257301"/>
                <a:gd name="connsiteX5" fmla="*/ 0 w 1340755"/>
                <a:gd name="connsiteY5" fmla="*/ 442028 h 1257301"/>
                <a:gd name="connsiteX6" fmla="*/ 83455 w 1340755"/>
                <a:gd name="connsiteY6" fmla="*/ 450441 h 1257301"/>
                <a:gd name="connsiteX7" fmla="*/ 533895 w 1340755"/>
                <a:gd name="connsiteY7" fmla="*/ 1 h 1257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40755" h="1257301">
                  <a:moveTo>
                    <a:pt x="533895" y="0"/>
                  </a:moveTo>
                  <a:lnTo>
                    <a:pt x="1340755" y="0"/>
                  </a:lnTo>
                  <a:lnTo>
                    <a:pt x="1340755" y="1"/>
                  </a:lnTo>
                  <a:cubicBezTo>
                    <a:pt x="1340755" y="694389"/>
                    <a:pt x="777843" y="1257301"/>
                    <a:pt x="83455" y="1257301"/>
                  </a:cubicBezTo>
                  <a:lnTo>
                    <a:pt x="0" y="1253087"/>
                  </a:lnTo>
                  <a:lnTo>
                    <a:pt x="0" y="442028"/>
                  </a:lnTo>
                  <a:lnTo>
                    <a:pt x="83455" y="450441"/>
                  </a:lnTo>
                  <a:cubicBezTo>
                    <a:pt x="332226" y="450441"/>
                    <a:pt x="533895" y="248772"/>
                    <a:pt x="533895" y="1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95" name="Freeform: Shape 51">
              <a:extLst>
                <a:ext uri="{FF2B5EF4-FFF2-40B4-BE49-F238E27FC236}">
                  <a16:creationId xmlns:a16="http://schemas.microsoft.com/office/drawing/2014/main" id="{3FFB1022-46C0-462F-9E27-236551810D83}"/>
                </a:ext>
              </a:extLst>
            </p:cNvPr>
            <p:cNvSpPr/>
            <p:nvPr/>
          </p:nvSpPr>
          <p:spPr>
            <a:xfrm>
              <a:off x="5920918" y="2338381"/>
              <a:ext cx="321206" cy="264840"/>
            </a:xfrm>
            <a:custGeom>
              <a:avLst/>
              <a:gdLst>
                <a:gd name="connsiteX0" fmla="*/ 321206 w 321206"/>
                <a:gd name="connsiteY0" fmla="*/ 0 h 264840"/>
                <a:gd name="connsiteX1" fmla="*/ 321206 w 321206"/>
                <a:gd name="connsiteY1" fmla="*/ 239164 h 264840"/>
                <a:gd name="connsiteX2" fmla="*/ 252137 w 321206"/>
                <a:gd name="connsiteY2" fmla="*/ 242652 h 264840"/>
                <a:gd name="connsiteX3" fmla="*/ 139796 w 321206"/>
                <a:gd name="connsiteY3" fmla="*/ 264840 h 264840"/>
                <a:gd name="connsiteX4" fmla="*/ 0 w 321206"/>
                <a:gd name="connsiteY4" fmla="*/ 55744 h 264840"/>
                <a:gd name="connsiteX5" fmla="*/ 40046 w 321206"/>
                <a:gd name="connsiteY5" fmla="*/ 41783 h 264840"/>
                <a:gd name="connsiteX6" fmla="*/ 227685 w 321206"/>
                <a:gd name="connsiteY6" fmla="*/ 4723 h 264840"/>
                <a:gd name="connsiteX7" fmla="*/ 321206 w 321206"/>
                <a:gd name="connsiteY7" fmla="*/ 0 h 2648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21206" h="264840">
                  <a:moveTo>
                    <a:pt x="321206" y="0"/>
                  </a:moveTo>
                  <a:lnTo>
                    <a:pt x="321206" y="239164"/>
                  </a:lnTo>
                  <a:lnTo>
                    <a:pt x="252137" y="242652"/>
                  </a:lnTo>
                  <a:lnTo>
                    <a:pt x="139796" y="264840"/>
                  </a:lnTo>
                  <a:lnTo>
                    <a:pt x="0" y="55744"/>
                  </a:lnTo>
                  <a:lnTo>
                    <a:pt x="40046" y="41783"/>
                  </a:lnTo>
                  <a:cubicBezTo>
                    <a:pt x="100445" y="23816"/>
                    <a:pt x="163180" y="11274"/>
                    <a:pt x="227685" y="4723"/>
                  </a:cubicBezTo>
                  <a:lnTo>
                    <a:pt x="321206" y="0"/>
                  </a:lnTo>
                  <a:close/>
                </a:path>
              </a:pathLst>
            </a:custGeom>
            <a:solidFill>
              <a:schemeClr val="bg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96" name="Freeform: Shape 52">
              <a:extLst>
                <a:ext uri="{FF2B5EF4-FFF2-40B4-BE49-F238E27FC236}">
                  <a16:creationId xmlns:a16="http://schemas.microsoft.com/office/drawing/2014/main" id="{72737872-E4B0-48F5-9993-2D2A65F05AE8}"/>
                </a:ext>
              </a:extLst>
            </p:cNvPr>
            <p:cNvSpPr/>
            <p:nvPr/>
          </p:nvSpPr>
          <p:spPr>
            <a:xfrm>
              <a:off x="5229859" y="2433132"/>
              <a:ext cx="730384" cy="928066"/>
            </a:xfrm>
            <a:custGeom>
              <a:avLst/>
              <a:gdLst>
                <a:gd name="connsiteX0" fmla="*/ 594012 w 730384"/>
                <a:gd name="connsiteY0" fmla="*/ 0 h 928066"/>
                <a:gd name="connsiteX1" fmla="*/ 730384 w 730384"/>
                <a:gd name="connsiteY1" fmla="*/ 203976 h 928066"/>
                <a:gd name="connsiteX2" fmla="*/ 666363 w 730384"/>
                <a:gd name="connsiteY2" fmla="*/ 229645 h 928066"/>
                <a:gd name="connsiteX3" fmla="*/ 239163 w 730384"/>
                <a:gd name="connsiteY3" fmla="*/ 928066 h 928066"/>
                <a:gd name="connsiteX4" fmla="*/ 0 w 730384"/>
                <a:gd name="connsiteY4" fmla="*/ 928066 h 928066"/>
                <a:gd name="connsiteX5" fmla="*/ 557484 w 730384"/>
                <a:gd name="connsiteY5" fmla="*/ 16645 h 928066"/>
                <a:gd name="connsiteX6" fmla="*/ 594012 w 730384"/>
                <a:gd name="connsiteY6" fmla="*/ 0 h 9280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30384" h="928066">
                  <a:moveTo>
                    <a:pt x="594012" y="0"/>
                  </a:moveTo>
                  <a:lnTo>
                    <a:pt x="730384" y="203976"/>
                  </a:lnTo>
                  <a:lnTo>
                    <a:pt x="666363" y="229645"/>
                  </a:lnTo>
                  <a:cubicBezTo>
                    <a:pt x="412745" y="359548"/>
                    <a:pt x="239163" y="623536"/>
                    <a:pt x="239163" y="928066"/>
                  </a:cubicBezTo>
                  <a:lnTo>
                    <a:pt x="0" y="928066"/>
                  </a:lnTo>
                  <a:cubicBezTo>
                    <a:pt x="0" y="530663"/>
                    <a:pt x="226518" y="186166"/>
                    <a:pt x="557484" y="16645"/>
                  </a:cubicBezTo>
                  <a:lnTo>
                    <a:pt x="594012" y="0"/>
                  </a:lnTo>
                  <a:close/>
                </a:path>
              </a:pathLst>
            </a:custGeom>
            <a:solidFill>
              <a:schemeClr val="bg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97" name="Oval 53">
              <a:extLst>
                <a:ext uri="{FF2B5EF4-FFF2-40B4-BE49-F238E27FC236}">
                  <a16:creationId xmlns:a16="http://schemas.microsoft.com/office/drawing/2014/main" id="{ACBAF369-7528-43B4-901A-44F9A5A4EF1C}"/>
                </a:ext>
              </a:extLst>
            </p:cNvPr>
            <p:cNvSpPr/>
            <p:nvPr/>
          </p:nvSpPr>
          <p:spPr>
            <a:xfrm>
              <a:off x="4754574" y="2244252"/>
              <a:ext cx="1540745" cy="1486647"/>
            </a:xfrm>
            <a:prstGeom prst="ellipse">
              <a:avLst/>
            </a:prstGeom>
            <a:gradFill flip="none" rotWithShape="1">
              <a:gsLst>
                <a:gs pos="77000">
                  <a:srgbClr val="EEEEEE">
                    <a:alpha val="0"/>
                  </a:srgbClr>
                </a:gs>
                <a:gs pos="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98" name="Freeform: Shape 54">
              <a:extLst>
                <a:ext uri="{FF2B5EF4-FFF2-40B4-BE49-F238E27FC236}">
                  <a16:creationId xmlns:a16="http://schemas.microsoft.com/office/drawing/2014/main" id="{0213A2C5-EE81-49CE-BA8A-8171884573A1}"/>
                </a:ext>
              </a:extLst>
            </p:cNvPr>
            <p:cNvSpPr/>
            <p:nvPr/>
          </p:nvSpPr>
          <p:spPr>
            <a:xfrm>
              <a:off x="4999652" y="2150628"/>
              <a:ext cx="1537489" cy="1278373"/>
            </a:xfrm>
            <a:custGeom>
              <a:avLst/>
              <a:gdLst>
                <a:gd name="connsiteX0" fmla="*/ 1210571 w 1537489"/>
                <a:gd name="connsiteY0" fmla="*/ 0 h 1278373"/>
                <a:gd name="connsiteX1" fmla="*/ 1454544 w 1537489"/>
                <a:gd name="connsiteY1" fmla="*/ 24595 h 1278373"/>
                <a:gd name="connsiteX2" fmla="*/ 1537489 w 1537489"/>
                <a:gd name="connsiteY2" fmla="*/ 45922 h 1278373"/>
                <a:gd name="connsiteX3" fmla="*/ 1537489 w 1537489"/>
                <a:gd name="connsiteY3" fmla="*/ 150190 h 1278373"/>
                <a:gd name="connsiteX4" fmla="*/ 1434172 w 1537489"/>
                <a:gd name="connsiteY4" fmla="*/ 123624 h 1278373"/>
                <a:gd name="connsiteX5" fmla="*/ 1210571 w 1537489"/>
                <a:gd name="connsiteY5" fmla="*/ 101083 h 1278373"/>
                <a:gd name="connsiteX6" fmla="*/ 101083 w 1537489"/>
                <a:gd name="connsiteY6" fmla="*/ 1210571 h 1278373"/>
                <a:gd name="connsiteX7" fmla="*/ 104507 w 1537489"/>
                <a:gd name="connsiteY7" fmla="*/ 1278373 h 1278373"/>
                <a:gd name="connsiteX8" fmla="*/ 3424 w 1537489"/>
                <a:gd name="connsiteY8" fmla="*/ 1278373 h 1278373"/>
                <a:gd name="connsiteX9" fmla="*/ 0 w 1537489"/>
                <a:gd name="connsiteY9" fmla="*/ 1210571 h 1278373"/>
                <a:gd name="connsiteX10" fmla="*/ 1210571 w 1537489"/>
                <a:gd name="connsiteY10" fmla="*/ 0 h 1278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37489" h="1278373">
                  <a:moveTo>
                    <a:pt x="1210571" y="0"/>
                  </a:moveTo>
                  <a:cubicBezTo>
                    <a:pt x="1294144" y="0"/>
                    <a:pt x="1375738" y="8469"/>
                    <a:pt x="1454544" y="24595"/>
                  </a:cubicBezTo>
                  <a:lnTo>
                    <a:pt x="1537489" y="45922"/>
                  </a:lnTo>
                  <a:lnTo>
                    <a:pt x="1537489" y="150190"/>
                  </a:lnTo>
                  <a:lnTo>
                    <a:pt x="1434172" y="123624"/>
                  </a:lnTo>
                  <a:cubicBezTo>
                    <a:pt x="1361947" y="108845"/>
                    <a:pt x="1287165" y="101083"/>
                    <a:pt x="1210571" y="101083"/>
                  </a:cubicBezTo>
                  <a:cubicBezTo>
                    <a:pt x="597818" y="101083"/>
                    <a:pt x="101083" y="597818"/>
                    <a:pt x="101083" y="1210571"/>
                  </a:cubicBezTo>
                  <a:lnTo>
                    <a:pt x="104507" y="1278373"/>
                  </a:lnTo>
                  <a:lnTo>
                    <a:pt x="3424" y="1278373"/>
                  </a:lnTo>
                  <a:lnTo>
                    <a:pt x="0" y="1210571"/>
                  </a:lnTo>
                  <a:cubicBezTo>
                    <a:pt x="0" y="541991"/>
                    <a:pt x="541991" y="0"/>
                    <a:pt x="1210571" y="0"/>
                  </a:cubicBezTo>
                  <a:close/>
                </a:path>
              </a:pathLst>
            </a:custGeom>
            <a:solidFill>
              <a:schemeClr val="bg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599" name="Group 45">
            <a:extLst>
              <a:ext uri="{FF2B5EF4-FFF2-40B4-BE49-F238E27FC236}">
                <a16:creationId xmlns:a16="http://schemas.microsoft.com/office/drawing/2014/main" id="{18B36ECF-4EDE-4A3C-A5E2-628459DD41A9}"/>
              </a:ext>
            </a:extLst>
          </p:cNvPr>
          <p:cNvGrpSpPr/>
          <p:nvPr/>
        </p:nvGrpSpPr>
        <p:grpSpPr>
          <a:xfrm rot="21115202">
            <a:off x="530600" y="2012098"/>
            <a:ext cx="672338" cy="541578"/>
            <a:chOff x="4657266" y="2132503"/>
            <a:chExt cx="3540235" cy="3306115"/>
          </a:xfrm>
        </p:grpSpPr>
        <p:sp>
          <p:nvSpPr>
            <p:cNvPr id="600" name="Oval 46">
              <a:extLst>
                <a:ext uri="{FF2B5EF4-FFF2-40B4-BE49-F238E27FC236}">
                  <a16:creationId xmlns:a16="http://schemas.microsoft.com/office/drawing/2014/main" id="{B72650FF-7D16-47CE-87F8-1E642649BD79}"/>
                </a:ext>
              </a:extLst>
            </p:cNvPr>
            <p:cNvSpPr/>
            <p:nvPr/>
          </p:nvSpPr>
          <p:spPr>
            <a:xfrm>
              <a:off x="5563567" y="2897165"/>
              <a:ext cx="2633934" cy="2541453"/>
            </a:xfrm>
            <a:prstGeom prst="ellipse">
              <a:avLst/>
            </a:prstGeom>
            <a:gradFill flip="none" rotWithShape="1">
              <a:gsLst>
                <a:gs pos="77000">
                  <a:srgbClr val="EEEEEE">
                    <a:alpha val="0"/>
                  </a:srgbClr>
                </a:gs>
                <a:gs pos="0">
                  <a:schemeClr val="tx1">
                    <a:alpha val="69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01" name="Oval 47">
              <a:extLst>
                <a:ext uri="{FF2B5EF4-FFF2-40B4-BE49-F238E27FC236}">
                  <a16:creationId xmlns:a16="http://schemas.microsoft.com/office/drawing/2014/main" id="{47318193-18EC-4B03-A838-BC72C4748D2C}"/>
                </a:ext>
              </a:extLst>
            </p:cNvPr>
            <p:cNvSpPr/>
            <p:nvPr/>
          </p:nvSpPr>
          <p:spPr>
            <a:xfrm>
              <a:off x="4934203" y="2137240"/>
              <a:ext cx="2514600" cy="2514600"/>
            </a:xfrm>
            <a:prstGeom prst="ellipse">
              <a:avLst/>
            </a:prstGeom>
            <a:gradFill flip="none" rotWithShape="1">
              <a:gsLst>
                <a:gs pos="29000">
                  <a:srgbClr val="00CC00"/>
                </a:gs>
                <a:gs pos="51000">
                  <a:srgbClr val="339966"/>
                </a:gs>
                <a:gs pos="71000">
                  <a:srgbClr val="FFCC00"/>
                </a:gs>
                <a:gs pos="86000">
                  <a:srgbClr val="CCFF66"/>
                </a:gs>
              </a:gsLst>
              <a:lin ang="162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552450" h="4953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02" name="Circle: Hollow 48">
              <a:extLst>
                <a:ext uri="{FF2B5EF4-FFF2-40B4-BE49-F238E27FC236}">
                  <a16:creationId xmlns:a16="http://schemas.microsoft.com/office/drawing/2014/main" id="{8AC80252-BE83-4BD0-AD32-8569DA44F979}"/>
                </a:ext>
              </a:extLst>
            </p:cNvPr>
            <p:cNvSpPr/>
            <p:nvPr/>
          </p:nvSpPr>
          <p:spPr>
            <a:xfrm>
              <a:off x="4920625" y="2132503"/>
              <a:ext cx="2514600" cy="2514600"/>
            </a:xfrm>
            <a:prstGeom prst="donut">
              <a:avLst>
                <a:gd name="adj" fmla="val 11685"/>
              </a:avLst>
            </a:prstGeom>
            <a:solidFill>
              <a:schemeClr val="bg1">
                <a:alpha val="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03" name="Freeform: Shape 49">
              <a:extLst>
                <a:ext uri="{FF2B5EF4-FFF2-40B4-BE49-F238E27FC236}">
                  <a16:creationId xmlns:a16="http://schemas.microsoft.com/office/drawing/2014/main" id="{0C14DF56-314E-44AC-87D6-A01E2E22F732}"/>
                </a:ext>
              </a:extLst>
            </p:cNvPr>
            <p:cNvSpPr/>
            <p:nvPr/>
          </p:nvSpPr>
          <p:spPr>
            <a:xfrm rot="19269039">
              <a:off x="6342048" y="2902472"/>
              <a:ext cx="1340755" cy="1257301"/>
            </a:xfrm>
            <a:custGeom>
              <a:avLst/>
              <a:gdLst>
                <a:gd name="connsiteX0" fmla="*/ 533895 w 1340755"/>
                <a:gd name="connsiteY0" fmla="*/ 0 h 1257301"/>
                <a:gd name="connsiteX1" fmla="*/ 1340755 w 1340755"/>
                <a:gd name="connsiteY1" fmla="*/ 0 h 1257301"/>
                <a:gd name="connsiteX2" fmla="*/ 1340755 w 1340755"/>
                <a:gd name="connsiteY2" fmla="*/ 1 h 1257301"/>
                <a:gd name="connsiteX3" fmla="*/ 83455 w 1340755"/>
                <a:gd name="connsiteY3" fmla="*/ 1257301 h 1257301"/>
                <a:gd name="connsiteX4" fmla="*/ 0 w 1340755"/>
                <a:gd name="connsiteY4" fmla="*/ 1253087 h 1257301"/>
                <a:gd name="connsiteX5" fmla="*/ 0 w 1340755"/>
                <a:gd name="connsiteY5" fmla="*/ 442028 h 1257301"/>
                <a:gd name="connsiteX6" fmla="*/ 83455 w 1340755"/>
                <a:gd name="connsiteY6" fmla="*/ 450441 h 1257301"/>
                <a:gd name="connsiteX7" fmla="*/ 533895 w 1340755"/>
                <a:gd name="connsiteY7" fmla="*/ 1 h 1257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40755" h="1257301">
                  <a:moveTo>
                    <a:pt x="533895" y="0"/>
                  </a:moveTo>
                  <a:lnTo>
                    <a:pt x="1340755" y="0"/>
                  </a:lnTo>
                  <a:lnTo>
                    <a:pt x="1340755" y="1"/>
                  </a:lnTo>
                  <a:cubicBezTo>
                    <a:pt x="1340755" y="694389"/>
                    <a:pt x="777843" y="1257301"/>
                    <a:pt x="83455" y="1257301"/>
                  </a:cubicBezTo>
                  <a:lnTo>
                    <a:pt x="0" y="1253087"/>
                  </a:lnTo>
                  <a:lnTo>
                    <a:pt x="0" y="442028"/>
                  </a:lnTo>
                  <a:lnTo>
                    <a:pt x="83455" y="450441"/>
                  </a:lnTo>
                  <a:cubicBezTo>
                    <a:pt x="332226" y="450441"/>
                    <a:pt x="533895" y="248772"/>
                    <a:pt x="533895" y="1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04" name="Freeform: Shape 50">
              <a:extLst>
                <a:ext uri="{FF2B5EF4-FFF2-40B4-BE49-F238E27FC236}">
                  <a16:creationId xmlns:a16="http://schemas.microsoft.com/office/drawing/2014/main" id="{D5C14FB0-8136-4215-B691-53FF9B854B33}"/>
                </a:ext>
              </a:extLst>
            </p:cNvPr>
            <p:cNvSpPr/>
            <p:nvPr/>
          </p:nvSpPr>
          <p:spPr>
            <a:xfrm rot="8013348">
              <a:off x="4615539" y="2761153"/>
              <a:ext cx="1340755" cy="1257301"/>
            </a:xfrm>
            <a:custGeom>
              <a:avLst/>
              <a:gdLst>
                <a:gd name="connsiteX0" fmla="*/ 533895 w 1340755"/>
                <a:gd name="connsiteY0" fmla="*/ 0 h 1257301"/>
                <a:gd name="connsiteX1" fmla="*/ 1340755 w 1340755"/>
                <a:gd name="connsiteY1" fmla="*/ 0 h 1257301"/>
                <a:gd name="connsiteX2" fmla="*/ 1340755 w 1340755"/>
                <a:gd name="connsiteY2" fmla="*/ 1 h 1257301"/>
                <a:gd name="connsiteX3" fmla="*/ 83455 w 1340755"/>
                <a:gd name="connsiteY3" fmla="*/ 1257301 h 1257301"/>
                <a:gd name="connsiteX4" fmla="*/ 0 w 1340755"/>
                <a:gd name="connsiteY4" fmla="*/ 1253087 h 1257301"/>
                <a:gd name="connsiteX5" fmla="*/ 0 w 1340755"/>
                <a:gd name="connsiteY5" fmla="*/ 442028 h 1257301"/>
                <a:gd name="connsiteX6" fmla="*/ 83455 w 1340755"/>
                <a:gd name="connsiteY6" fmla="*/ 450441 h 1257301"/>
                <a:gd name="connsiteX7" fmla="*/ 533895 w 1340755"/>
                <a:gd name="connsiteY7" fmla="*/ 1 h 1257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40755" h="1257301">
                  <a:moveTo>
                    <a:pt x="533895" y="0"/>
                  </a:moveTo>
                  <a:lnTo>
                    <a:pt x="1340755" y="0"/>
                  </a:lnTo>
                  <a:lnTo>
                    <a:pt x="1340755" y="1"/>
                  </a:lnTo>
                  <a:cubicBezTo>
                    <a:pt x="1340755" y="694389"/>
                    <a:pt x="777843" y="1257301"/>
                    <a:pt x="83455" y="1257301"/>
                  </a:cubicBezTo>
                  <a:lnTo>
                    <a:pt x="0" y="1253087"/>
                  </a:lnTo>
                  <a:lnTo>
                    <a:pt x="0" y="442028"/>
                  </a:lnTo>
                  <a:lnTo>
                    <a:pt x="83455" y="450441"/>
                  </a:lnTo>
                  <a:cubicBezTo>
                    <a:pt x="332226" y="450441"/>
                    <a:pt x="533895" y="248772"/>
                    <a:pt x="533895" y="1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05" name="Freeform: Shape 51">
              <a:extLst>
                <a:ext uri="{FF2B5EF4-FFF2-40B4-BE49-F238E27FC236}">
                  <a16:creationId xmlns:a16="http://schemas.microsoft.com/office/drawing/2014/main" id="{F6461098-3B9F-414C-ABB2-F83EB7A6CAD6}"/>
                </a:ext>
              </a:extLst>
            </p:cNvPr>
            <p:cNvSpPr/>
            <p:nvPr/>
          </p:nvSpPr>
          <p:spPr>
            <a:xfrm>
              <a:off x="5920918" y="2338381"/>
              <a:ext cx="321206" cy="264840"/>
            </a:xfrm>
            <a:custGeom>
              <a:avLst/>
              <a:gdLst>
                <a:gd name="connsiteX0" fmla="*/ 321206 w 321206"/>
                <a:gd name="connsiteY0" fmla="*/ 0 h 264840"/>
                <a:gd name="connsiteX1" fmla="*/ 321206 w 321206"/>
                <a:gd name="connsiteY1" fmla="*/ 239164 h 264840"/>
                <a:gd name="connsiteX2" fmla="*/ 252137 w 321206"/>
                <a:gd name="connsiteY2" fmla="*/ 242652 h 264840"/>
                <a:gd name="connsiteX3" fmla="*/ 139796 w 321206"/>
                <a:gd name="connsiteY3" fmla="*/ 264840 h 264840"/>
                <a:gd name="connsiteX4" fmla="*/ 0 w 321206"/>
                <a:gd name="connsiteY4" fmla="*/ 55744 h 264840"/>
                <a:gd name="connsiteX5" fmla="*/ 40046 w 321206"/>
                <a:gd name="connsiteY5" fmla="*/ 41783 h 264840"/>
                <a:gd name="connsiteX6" fmla="*/ 227685 w 321206"/>
                <a:gd name="connsiteY6" fmla="*/ 4723 h 264840"/>
                <a:gd name="connsiteX7" fmla="*/ 321206 w 321206"/>
                <a:gd name="connsiteY7" fmla="*/ 0 h 2648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21206" h="264840">
                  <a:moveTo>
                    <a:pt x="321206" y="0"/>
                  </a:moveTo>
                  <a:lnTo>
                    <a:pt x="321206" y="239164"/>
                  </a:lnTo>
                  <a:lnTo>
                    <a:pt x="252137" y="242652"/>
                  </a:lnTo>
                  <a:lnTo>
                    <a:pt x="139796" y="264840"/>
                  </a:lnTo>
                  <a:lnTo>
                    <a:pt x="0" y="55744"/>
                  </a:lnTo>
                  <a:lnTo>
                    <a:pt x="40046" y="41783"/>
                  </a:lnTo>
                  <a:cubicBezTo>
                    <a:pt x="100445" y="23816"/>
                    <a:pt x="163180" y="11274"/>
                    <a:pt x="227685" y="4723"/>
                  </a:cubicBezTo>
                  <a:lnTo>
                    <a:pt x="321206" y="0"/>
                  </a:lnTo>
                  <a:close/>
                </a:path>
              </a:pathLst>
            </a:custGeom>
            <a:solidFill>
              <a:schemeClr val="bg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06" name="Freeform: Shape 52">
              <a:extLst>
                <a:ext uri="{FF2B5EF4-FFF2-40B4-BE49-F238E27FC236}">
                  <a16:creationId xmlns:a16="http://schemas.microsoft.com/office/drawing/2014/main" id="{5D83050D-ECA9-437F-8C54-A657BC00C133}"/>
                </a:ext>
              </a:extLst>
            </p:cNvPr>
            <p:cNvSpPr/>
            <p:nvPr/>
          </p:nvSpPr>
          <p:spPr>
            <a:xfrm>
              <a:off x="5229859" y="2433132"/>
              <a:ext cx="730384" cy="928066"/>
            </a:xfrm>
            <a:custGeom>
              <a:avLst/>
              <a:gdLst>
                <a:gd name="connsiteX0" fmla="*/ 594012 w 730384"/>
                <a:gd name="connsiteY0" fmla="*/ 0 h 928066"/>
                <a:gd name="connsiteX1" fmla="*/ 730384 w 730384"/>
                <a:gd name="connsiteY1" fmla="*/ 203976 h 928066"/>
                <a:gd name="connsiteX2" fmla="*/ 666363 w 730384"/>
                <a:gd name="connsiteY2" fmla="*/ 229645 h 928066"/>
                <a:gd name="connsiteX3" fmla="*/ 239163 w 730384"/>
                <a:gd name="connsiteY3" fmla="*/ 928066 h 928066"/>
                <a:gd name="connsiteX4" fmla="*/ 0 w 730384"/>
                <a:gd name="connsiteY4" fmla="*/ 928066 h 928066"/>
                <a:gd name="connsiteX5" fmla="*/ 557484 w 730384"/>
                <a:gd name="connsiteY5" fmla="*/ 16645 h 928066"/>
                <a:gd name="connsiteX6" fmla="*/ 594012 w 730384"/>
                <a:gd name="connsiteY6" fmla="*/ 0 h 9280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30384" h="928066">
                  <a:moveTo>
                    <a:pt x="594012" y="0"/>
                  </a:moveTo>
                  <a:lnTo>
                    <a:pt x="730384" y="203976"/>
                  </a:lnTo>
                  <a:lnTo>
                    <a:pt x="666363" y="229645"/>
                  </a:lnTo>
                  <a:cubicBezTo>
                    <a:pt x="412745" y="359548"/>
                    <a:pt x="239163" y="623536"/>
                    <a:pt x="239163" y="928066"/>
                  </a:cubicBezTo>
                  <a:lnTo>
                    <a:pt x="0" y="928066"/>
                  </a:lnTo>
                  <a:cubicBezTo>
                    <a:pt x="0" y="530663"/>
                    <a:pt x="226518" y="186166"/>
                    <a:pt x="557484" y="16645"/>
                  </a:cubicBezTo>
                  <a:lnTo>
                    <a:pt x="594012" y="0"/>
                  </a:lnTo>
                  <a:close/>
                </a:path>
              </a:pathLst>
            </a:custGeom>
            <a:solidFill>
              <a:schemeClr val="bg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07" name="Oval 53">
              <a:extLst>
                <a:ext uri="{FF2B5EF4-FFF2-40B4-BE49-F238E27FC236}">
                  <a16:creationId xmlns:a16="http://schemas.microsoft.com/office/drawing/2014/main" id="{C77C0393-3AB5-423E-A219-EE419E3CBCE5}"/>
                </a:ext>
              </a:extLst>
            </p:cNvPr>
            <p:cNvSpPr/>
            <p:nvPr/>
          </p:nvSpPr>
          <p:spPr>
            <a:xfrm>
              <a:off x="4754574" y="2244252"/>
              <a:ext cx="1540745" cy="1486647"/>
            </a:xfrm>
            <a:prstGeom prst="ellipse">
              <a:avLst/>
            </a:prstGeom>
            <a:gradFill flip="none" rotWithShape="1">
              <a:gsLst>
                <a:gs pos="77000">
                  <a:srgbClr val="EEEEEE">
                    <a:alpha val="0"/>
                  </a:srgbClr>
                </a:gs>
                <a:gs pos="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08" name="Freeform: Shape 54">
              <a:extLst>
                <a:ext uri="{FF2B5EF4-FFF2-40B4-BE49-F238E27FC236}">
                  <a16:creationId xmlns:a16="http://schemas.microsoft.com/office/drawing/2014/main" id="{2F145DDB-0397-4087-B7FA-6C29587D228A}"/>
                </a:ext>
              </a:extLst>
            </p:cNvPr>
            <p:cNvSpPr/>
            <p:nvPr/>
          </p:nvSpPr>
          <p:spPr>
            <a:xfrm>
              <a:off x="4999652" y="2150628"/>
              <a:ext cx="1537489" cy="1278373"/>
            </a:xfrm>
            <a:custGeom>
              <a:avLst/>
              <a:gdLst>
                <a:gd name="connsiteX0" fmla="*/ 1210571 w 1537489"/>
                <a:gd name="connsiteY0" fmla="*/ 0 h 1278373"/>
                <a:gd name="connsiteX1" fmla="*/ 1454544 w 1537489"/>
                <a:gd name="connsiteY1" fmla="*/ 24595 h 1278373"/>
                <a:gd name="connsiteX2" fmla="*/ 1537489 w 1537489"/>
                <a:gd name="connsiteY2" fmla="*/ 45922 h 1278373"/>
                <a:gd name="connsiteX3" fmla="*/ 1537489 w 1537489"/>
                <a:gd name="connsiteY3" fmla="*/ 150190 h 1278373"/>
                <a:gd name="connsiteX4" fmla="*/ 1434172 w 1537489"/>
                <a:gd name="connsiteY4" fmla="*/ 123624 h 1278373"/>
                <a:gd name="connsiteX5" fmla="*/ 1210571 w 1537489"/>
                <a:gd name="connsiteY5" fmla="*/ 101083 h 1278373"/>
                <a:gd name="connsiteX6" fmla="*/ 101083 w 1537489"/>
                <a:gd name="connsiteY6" fmla="*/ 1210571 h 1278373"/>
                <a:gd name="connsiteX7" fmla="*/ 104507 w 1537489"/>
                <a:gd name="connsiteY7" fmla="*/ 1278373 h 1278373"/>
                <a:gd name="connsiteX8" fmla="*/ 3424 w 1537489"/>
                <a:gd name="connsiteY8" fmla="*/ 1278373 h 1278373"/>
                <a:gd name="connsiteX9" fmla="*/ 0 w 1537489"/>
                <a:gd name="connsiteY9" fmla="*/ 1210571 h 1278373"/>
                <a:gd name="connsiteX10" fmla="*/ 1210571 w 1537489"/>
                <a:gd name="connsiteY10" fmla="*/ 0 h 1278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37489" h="1278373">
                  <a:moveTo>
                    <a:pt x="1210571" y="0"/>
                  </a:moveTo>
                  <a:cubicBezTo>
                    <a:pt x="1294144" y="0"/>
                    <a:pt x="1375738" y="8469"/>
                    <a:pt x="1454544" y="24595"/>
                  </a:cubicBezTo>
                  <a:lnTo>
                    <a:pt x="1537489" y="45922"/>
                  </a:lnTo>
                  <a:lnTo>
                    <a:pt x="1537489" y="150190"/>
                  </a:lnTo>
                  <a:lnTo>
                    <a:pt x="1434172" y="123624"/>
                  </a:lnTo>
                  <a:cubicBezTo>
                    <a:pt x="1361947" y="108845"/>
                    <a:pt x="1287165" y="101083"/>
                    <a:pt x="1210571" y="101083"/>
                  </a:cubicBezTo>
                  <a:cubicBezTo>
                    <a:pt x="597818" y="101083"/>
                    <a:pt x="101083" y="597818"/>
                    <a:pt x="101083" y="1210571"/>
                  </a:cubicBezTo>
                  <a:lnTo>
                    <a:pt x="104507" y="1278373"/>
                  </a:lnTo>
                  <a:lnTo>
                    <a:pt x="3424" y="1278373"/>
                  </a:lnTo>
                  <a:lnTo>
                    <a:pt x="0" y="1210571"/>
                  </a:lnTo>
                  <a:cubicBezTo>
                    <a:pt x="0" y="541991"/>
                    <a:pt x="541991" y="0"/>
                    <a:pt x="1210571" y="0"/>
                  </a:cubicBezTo>
                  <a:close/>
                </a:path>
              </a:pathLst>
            </a:custGeom>
            <a:solidFill>
              <a:schemeClr val="bg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609" name="Group 45">
            <a:extLst>
              <a:ext uri="{FF2B5EF4-FFF2-40B4-BE49-F238E27FC236}">
                <a16:creationId xmlns:a16="http://schemas.microsoft.com/office/drawing/2014/main" id="{261B37A8-3EB8-4083-A8BA-C0D89609B92E}"/>
              </a:ext>
            </a:extLst>
          </p:cNvPr>
          <p:cNvGrpSpPr/>
          <p:nvPr/>
        </p:nvGrpSpPr>
        <p:grpSpPr>
          <a:xfrm rot="21115202">
            <a:off x="683000" y="2164498"/>
            <a:ext cx="672338" cy="541578"/>
            <a:chOff x="4657266" y="2132503"/>
            <a:chExt cx="3540235" cy="3306115"/>
          </a:xfrm>
        </p:grpSpPr>
        <p:sp>
          <p:nvSpPr>
            <p:cNvPr id="610" name="Oval 46">
              <a:extLst>
                <a:ext uri="{FF2B5EF4-FFF2-40B4-BE49-F238E27FC236}">
                  <a16:creationId xmlns:a16="http://schemas.microsoft.com/office/drawing/2014/main" id="{B480DB7F-A2F0-4430-83AA-2BCBF2147623}"/>
                </a:ext>
              </a:extLst>
            </p:cNvPr>
            <p:cNvSpPr/>
            <p:nvPr/>
          </p:nvSpPr>
          <p:spPr>
            <a:xfrm>
              <a:off x="5563567" y="2897165"/>
              <a:ext cx="2633934" cy="2541453"/>
            </a:xfrm>
            <a:prstGeom prst="ellipse">
              <a:avLst/>
            </a:prstGeom>
            <a:gradFill flip="none" rotWithShape="1">
              <a:gsLst>
                <a:gs pos="77000">
                  <a:srgbClr val="EEEEEE">
                    <a:alpha val="0"/>
                  </a:srgbClr>
                </a:gs>
                <a:gs pos="0">
                  <a:schemeClr val="tx1">
                    <a:alpha val="69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11" name="Oval 47">
              <a:extLst>
                <a:ext uri="{FF2B5EF4-FFF2-40B4-BE49-F238E27FC236}">
                  <a16:creationId xmlns:a16="http://schemas.microsoft.com/office/drawing/2014/main" id="{A1E4E389-416C-4CFD-A82B-DDD1DC1A50B2}"/>
                </a:ext>
              </a:extLst>
            </p:cNvPr>
            <p:cNvSpPr/>
            <p:nvPr/>
          </p:nvSpPr>
          <p:spPr>
            <a:xfrm>
              <a:off x="4934203" y="2137240"/>
              <a:ext cx="2514600" cy="2514600"/>
            </a:xfrm>
            <a:prstGeom prst="ellipse">
              <a:avLst/>
            </a:prstGeom>
            <a:gradFill flip="none" rotWithShape="1">
              <a:gsLst>
                <a:gs pos="29000">
                  <a:srgbClr val="00CC00"/>
                </a:gs>
                <a:gs pos="51000">
                  <a:srgbClr val="339966"/>
                </a:gs>
                <a:gs pos="71000">
                  <a:srgbClr val="FFCC00"/>
                </a:gs>
                <a:gs pos="86000">
                  <a:srgbClr val="CCFF66"/>
                </a:gs>
              </a:gsLst>
              <a:lin ang="162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552450" h="4953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12" name="Circle: Hollow 48">
              <a:extLst>
                <a:ext uri="{FF2B5EF4-FFF2-40B4-BE49-F238E27FC236}">
                  <a16:creationId xmlns:a16="http://schemas.microsoft.com/office/drawing/2014/main" id="{E003E0B9-77F3-4A73-9AB0-1142EFA4FB3B}"/>
                </a:ext>
              </a:extLst>
            </p:cNvPr>
            <p:cNvSpPr/>
            <p:nvPr/>
          </p:nvSpPr>
          <p:spPr>
            <a:xfrm>
              <a:off x="4920625" y="2132503"/>
              <a:ext cx="2514600" cy="2514600"/>
            </a:xfrm>
            <a:prstGeom prst="donut">
              <a:avLst>
                <a:gd name="adj" fmla="val 11685"/>
              </a:avLst>
            </a:prstGeom>
            <a:solidFill>
              <a:schemeClr val="bg1">
                <a:alpha val="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13" name="Freeform: Shape 49">
              <a:extLst>
                <a:ext uri="{FF2B5EF4-FFF2-40B4-BE49-F238E27FC236}">
                  <a16:creationId xmlns:a16="http://schemas.microsoft.com/office/drawing/2014/main" id="{996AE5AD-8762-4470-A5AA-4759A2CECC66}"/>
                </a:ext>
              </a:extLst>
            </p:cNvPr>
            <p:cNvSpPr/>
            <p:nvPr/>
          </p:nvSpPr>
          <p:spPr>
            <a:xfrm rot="19269039">
              <a:off x="6342048" y="2902472"/>
              <a:ext cx="1340755" cy="1257301"/>
            </a:xfrm>
            <a:custGeom>
              <a:avLst/>
              <a:gdLst>
                <a:gd name="connsiteX0" fmla="*/ 533895 w 1340755"/>
                <a:gd name="connsiteY0" fmla="*/ 0 h 1257301"/>
                <a:gd name="connsiteX1" fmla="*/ 1340755 w 1340755"/>
                <a:gd name="connsiteY1" fmla="*/ 0 h 1257301"/>
                <a:gd name="connsiteX2" fmla="*/ 1340755 w 1340755"/>
                <a:gd name="connsiteY2" fmla="*/ 1 h 1257301"/>
                <a:gd name="connsiteX3" fmla="*/ 83455 w 1340755"/>
                <a:gd name="connsiteY3" fmla="*/ 1257301 h 1257301"/>
                <a:gd name="connsiteX4" fmla="*/ 0 w 1340755"/>
                <a:gd name="connsiteY4" fmla="*/ 1253087 h 1257301"/>
                <a:gd name="connsiteX5" fmla="*/ 0 w 1340755"/>
                <a:gd name="connsiteY5" fmla="*/ 442028 h 1257301"/>
                <a:gd name="connsiteX6" fmla="*/ 83455 w 1340755"/>
                <a:gd name="connsiteY6" fmla="*/ 450441 h 1257301"/>
                <a:gd name="connsiteX7" fmla="*/ 533895 w 1340755"/>
                <a:gd name="connsiteY7" fmla="*/ 1 h 1257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40755" h="1257301">
                  <a:moveTo>
                    <a:pt x="533895" y="0"/>
                  </a:moveTo>
                  <a:lnTo>
                    <a:pt x="1340755" y="0"/>
                  </a:lnTo>
                  <a:lnTo>
                    <a:pt x="1340755" y="1"/>
                  </a:lnTo>
                  <a:cubicBezTo>
                    <a:pt x="1340755" y="694389"/>
                    <a:pt x="777843" y="1257301"/>
                    <a:pt x="83455" y="1257301"/>
                  </a:cubicBezTo>
                  <a:lnTo>
                    <a:pt x="0" y="1253087"/>
                  </a:lnTo>
                  <a:lnTo>
                    <a:pt x="0" y="442028"/>
                  </a:lnTo>
                  <a:lnTo>
                    <a:pt x="83455" y="450441"/>
                  </a:lnTo>
                  <a:cubicBezTo>
                    <a:pt x="332226" y="450441"/>
                    <a:pt x="533895" y="248772"/>
                    <a:pt x="533895" y="1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14" name="Freeform: Shape 50">
              <a:extLst>
                <a:ext uri="{FF2B5EF4-FFF2-40B4-BE49-F238E27FC236}">
                  <a16:creationId xmlns:a16="http://schemas.microsoft.com/office/drawing/2014/main" id="{A842A941-F2E2-4037-9C98-2FF620A9E43C}"/>
                </a:ext>
              </a:extLst>
            </p:cNvPr>
            <p:cNvSpPr/>
            <p:nvPr/>
          </p:nvSpPr>
          <p:spPr>
            <a:xfrm rot="8013348">
              <a:off x="4615539" y="2761153"/>
              <a:ext cx="1340755" cy="1257301"/>
            </a:xfrm>
            <a:custGeom>
              <a:avLst/>
              <a:gdLst>
                <a:gd name="connsiteX0" fmla="*/ 533895 w 1340755"/>
                <a:gd name="connsiteY0" fmla="*/ 0 h 1257301"/>
                <a:gd name="connsiteX1" fmla="*/ 1340755 w 1340755"/>
                <a:gd name="connsiteY1" fmla="*/ 0 h 1257301"/>
                <a:gd name="connsiteX2" fmla="*/ 1340755 w 1340755"/>
                <a:gd name="connsiteY2" fmla="*/ 1 h 1257301"/>
                <a:gd name="connsiteX3" fmla="*/ 83455 w 1340755"/>
                <a:gd name="connsiteY3" fmla="*/ 1257301 h 1257301"/>
                <a:gd name="connsiteX4" fmla="*/ 0 w 1340755"/>
                <a:gd name="connsiteY4" fmla="*/ 1253087 h 1257301"/>
                <a:gd name="connsiteX5" fmla="*/ 0 w 1340755"/>
                <a:gd name="connsiteY5" fmla="*/ 442028 h 1257301"/>
                <a:gd name="connsiteX6" fmla="*/ 83455 w 1340755"/>
                <a:gd name="connsiteY6" fmla="*/ 450441 h 1257301"/>
                <a:gd name="connsiteX7" fmla="*/ 533895 w 1340755"/>
                <a:gd name="connsiteY7" fmla="*/ 1 h 1257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40755" h="1257301">
                  <a:moveTo>
                    <a:pt x="533895" y="0"/>
                  </a:moveTo>
                  <a:lnTo>
                    <a:pt x="1340755" y="0"/>
                  </a:lnTo>
                  <a:lnTo>
                    <a:pt x="1340755" y="1"/>
                  </a:lnTo>
                  <a:cubicBezTo>
                    <a:pt x="1340755" y="694389"/>
                    <a:pt x="777843" y="1257301"/>
                    <a:pt x="83455" y="1257301"/>
                  </a:cubicBezTo>
                  <a:lnTo>
                    <a:pt x="0" y="1253087"/>
                  </a:lnTo>
                  <a:lnTo>
                    <a:pt x="0" y="442028"/>
                  </a:lnTo>
                  <a:lnTo>
                    <a:pt x="83455" y="450441"/>
                  </a:lnTo>
                  <a:cubicBezTo>
                    <a:pt x="332226" y="450441"/>
                    <a:pt x="533895" y="248772"/>
                    <a:pt x="533895" y="1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15" name="Freeform: Shape 51">
              <a:extLst>
                <a:ext uri="{FF2B5EF4-FFF2-40B4-BE49-F238E27FC236}">
                  <a16:creationId xmlns:a16="http://schemas.microsoft.com/office/drawing/2014/main" id="{2D85D7CF-C5DC-49DC-9002-CB83FA371412}"/>
                </a:ext>
              </a:extLst>
            </p:cNvPr>
            <p:cNvSpPr/>
            <p:nvPr/>
          </p:nvSpPr>
          <p:spPr>
            <a:xfrm>
              <a:off x="5920918" y="2338381"/>
              <a:ext cx="321206" cy="264840"/>
            </a:xfrm>
            <a:custGeom>
              <a:avLst/>
              <a:gdLst>
                <a:gd name="connsiteX0" fmla="*/ 321206 w 321206"/>
                <a:gd name="connsiteY0" fmla="*/ 0 h 264840"/>
                <a:gd name="connsiteX1" fmla="*/ 321206 w 321206"/>
                <a:gd name="connsiteY1" fmla="*/ 239164 h 264840"/>
                <a:gd name="connsiteX2" fmla="*/ 252137 w 321206"/>
                <a:gd name="connsiteY2" fmla="*/ 242652 h 264840"/>
                <a:gd name="connsiteX3" fmla="*/ 139796 w 321206"/>
                <a:gd name="connsiteY3" fmla="*/ 264840 h 264840"/>
                <a:gd name="connsiteX4" fmla="*/ 0 w 321206"/>
                <a:gd name="connsiteY4" fmla="*/ 55744 h 264840"/>
                <a:gd name="connsiteX5" fmla="*/ 40046 w 321206"/>
                <a:gd name="connsiteY5" fmla="*/ 41783 h 264840"/>
                <a:gd name="connsiteX6" fmla="*/ 227685 w 321206"/>
                <a:gd name="connsiteY6" fmla="*/ 4723 h 264840"/>
                <a:gd name="connsiteX7" fmla="*/ 321206 w 321206"/>
                <a:gd name="connsiteY7" fmla="*/ 0 h 2648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21206" h="264840">
                  <a:moveTo>
                    <a:pt x="321206" y="0"/>
                  </a:moveTo>
                  <a:lnTo>
                    <a:pt x="321206" y="239164"/>
                  </a:lnTo>
                  <a:lnTo>
                    <a:pt x="252137" y="242652"/>
                  </a:lnTo>
                  <a:lnTo>
                    <a:pt x="139796" y="264840"/>
                  </a:lnTo>
                  <a:lnTo>
                    <a:pt x="0" y="55744"/>
                  </a:lnTo>
                  <a:lnTo>
                    <a:pt x="40046" y="41783"/>
                  </a:lnTo>
                  <a:cubicBezTo>
                    <a:pt x="100445" y="23816"/>
                    <a:pt x="163180" y="11274"/>
                    <a:pt x="227685" y="4723"/>
                  </a:cubicBezTo>
                  <a:lnTo>
                    <a:pt x="321206" y="0"/>
                  </a:lnTo>
                  <a:close/>
                </a:path>
              </a:pathLst>
            </a:custGeom>
            <a:solidFill>
              <a:schemeClr val="bg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16" name="Freeform: Shape 52">
              <a:extLst>
                <a:ext uri="{FF2B5EF4-FFF2-40B4-BE49-F238E27FC236}">
                  <a16:creationId xmlns:a16="http://schemas.microsoft.com/office/drawing/2014/main" id="{F6479556-5DA3-4EB5-8664-3168D1ACBDD7}"/>
                </a:ext>
              </a:extLst>
            </p:cNvPr>
            <p:cNvSpPr/>
            <p:nvPr/>
          </p:nvSpPr>
          <p:spPr>
            <a:xfrm>
              <a:off x="5229859" y="2433132"/>
              <a:ext cx="730384" cy="928066"/>
            </a:xfrm>
            <a:custGeom>
              <a:avLst/>
              <a:gdLst>
                <a:gd name="connsiteX0" fmla="*/ 594012 w 730384"/>
                <a:gd name="connsiteY0" fmla="*/ 0 h 928066"/>
                <a:gd name="connsiteX1" fmla="*/ 730384 w 730384"/>
                <a:gd name="connsiteY1" fmla="*/ 203976 h 928066"/>
                <a:gd name="connsiteX2" fmla="*/ 666363 w 730384"/>
                <a:gd name="connsiteY2" fmla="*/ 229645 h 928066"/>
                <a:gd name="connsiteX3" fmla="*/ 239163 w 730384"/>
                <a:gd name="connsiteY3" fmla="*/ 928066 h 928066"/>
                <a:gd name="connsiteX4" fmla="*/ 0 w 730384"/>
                <a:gd name="connsiteY4" fmla="*/ 928066 h 928066"/>
                <a:gd name="connsiteX5" fmla="*/ 557484 w 730384"/>
                <a:gd name="connsiteY5" fmla="*/ 16645 h 928066"/>
                <a:gd name="connsiteX6" fmla="*/ 594012 w 730384"/>
                <a:gd name="connsiteY6" fmla="*/ 0 h 9280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30384" h="928066">
                  <a:moveTo>
                    <a:pt x="594012" y="0"/>
                  </a:moveTo>
                  <a:lnTo>
                    <a:pt x="730384" y="203976"/>
                  </a:lnTo>
                  <a:lnTo>
                    <a:pt x="666363" y="229645"/>
                  </a:lnTo>
                  <a:cubicBezTo>
                    <a:pt x="412745" y="359548"/>
                    <a:pt x="239163" y="623536"/>
                    <a:pt x="239163" y="928066"/>
                  </a:cubicBezTo>
                  <a:lnTo>
                    <a:pt x="0" y="928066"/>
                  </a:lnTo>
                  <a:cubicBezTo>
                    <a:pt x="0" y="530663"/>
                    <a:pt x="226518" y="186166"/>
                    <a:pt x="557484" y="16645"/>
                  </a:cubicBezTo>
                  <a:lnTo>
                    <a:pt x="594012" y="0"/>
                  </a:lnTo>
                  <a:close/>
                </a:path>
              </a:pathLst>
            </a:custGeom>
            <a:solidFill>
              <a:schemeClr val="bg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17" name="Oval 53">
              <a:extLst>
                <a:ext uri="{FF2B5EF4-FFF2-40B4-BE49-F238E27FC236}">
                  <a16:creationId xmlns:a16="http://schemas.microsoft.com/office/drawing/2014/main" id="{5943FE5D-C9AA-4E6A-A44D-4AB19C72C344}"/>
                </a:ext>
              </a:extLst>
            </p:cNvPr>
            <p:cNvSpPr/>
            <p:nvPr/>
          </p:nvSpPr>
          <p:spPr>
            <a:xfrm>
              <a:off x="4754574" y="2244252"/>
              <a:ext cx="1540745" cy="1486647"/>
            </a:xfrm>
            <a:prstGeom prst="ellipse">
              <a:avLst/>
            </a:prstGeom>
            <a:gradFill flip="none" rotWithShape="1">
              <a:gsLst>
                <a:gs pos="77000">
                  <a:srgbClr val="EEEEEE">
                    <a:alpha val="0"/>
                  </a:srgbClr>
                </a:gs>
                <a:gs pos="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18" name="Freeform: Shape 54">
              <a:extLst>
                <a:ext uri="{FF2B5EF4-FFF2-40B4-BE49-F238E27FC236}">
                  <a16:creationId xmlns:a16="http://schemas.microsoft.com/office/drawing/2014/main" id="{463FD39E-EA94-49EF-9C27-FC3B0AF5979A}"/>
                </a:ext>
              </a:extLst>
            </p:cNvPr>
            <p:cNvSpPr/>
            <p:nvPr/>
          </p:nvSpPr>
          <p:spPr>
            <a:xfrm>
              <a:off x="4999652" y="2150628"/>
              <a:ext cx="1537489" cy="1278373"/>
            </a:xfrm>
            <a:custGeom>
              <a:avLst/>
              <a:gdLst>
                <a:gd name="connsiteX0" fmla="*/ 1210571 w 1537489"/>
                <a:gd name="connsiteY0" fmla="*/ 0 h 1278373"/>
                <a:gd name="connsiteX1" fmla="*/ 1454544 w 1537489"/>
                <a:gd name="connsiteY1" fmla="*/ 24595 h 1278373"/>
                <a:gd name="connsiteX2" fmla="*/ 1537489 w 1537489"/>
                <a:gd name="connsiteY2" fmla="*/ 45922 h 1278373"/>
                <a:gd name="connsiteX3" fmla="*/ 1537489 w 1537489"/>
                <a:gd name="connsiteY3" fmla="*/ 150190 h 1278373"/>
                <a:gd name="connsiteX4" fmla="*/ 1434172 w 1537489"/>
                <a:gd name="connsiteY4" fmla="*/ 123624 h 1278373"/>
                <a:gd name="connsiteX5" fmla="*/ 1210571 w 1537489"/>
                <a:gd name="connsiteY5" fmla="*/ 101083 h 1278373"/>
                <a:gd name="connsiteX6" fmla="*/ 101083 w 1537489"/>
                <a:gd name="connsiteY6" fmla="*/ 1210571 h 1278373"/>
                <a:gd name="connsiteX7" fmla="*/ 104507 w 1537489"/>
                <a:gd name="connsiteY7" fmla="*/ 1278373 h 1278373"/>
                <a:gd name="connsiteX8" fmla="*/ 3424 w 1537489"/>
                <a:gd name="connsiteY8" fmla="*/ 1278373 h 1278373"/>
                <a:gd name="connsiteX9" fmla="*/ 0 w 1537489"/>
                <a:gd name="connsiteY9" fmla="*/ 1210571 h 1278373"/>
                <a:gd name="connsiteX10" fmla="*/ 1210571 w 1537489"/>
                <a:gd name="connsiteY10" fmla="*/ 0 h 1278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37489" h="1278373">
                  <a:moveTo>
                    <a:pt x="1210571" y="0"/>
                  </a:moveTo>
                  <a:cubicBezTo>
                    <a:pt x="1294144" y="0"/>
                    <a:pt x="1375738" y="8469"/>
                    <a:pt x="1454544" y="24595"/>
                  </a:cubicBezTo>
                  <a:lnTo>
                    <a:pt x="1537489" y="45922"/>
                  </a:lnTo>
                  <a:lnTo>
                    <a:pt x="1537489" y="150190"/>
                  </a:lnTo>
                  <a:lnTo>
                    <a:pt x="1434172" y="123624"/>
                  </a:lnTo>
                  <a:cubicBezTo>
                    <a:pt x="1361947" y="108845"/>
                    <a:pt x="1287165" y="101083"/>
                    <a:pt x="1210571" y="101083"/>
                  </a:cubicBezTo>
                  <a:cubicBezTo>
                    <a:pt x="597818" y="101083"/>
                    <a:pt x="101083" y="597818"/>
                    <a:pt x="101083" y="1210571"/>
                  </a:cubicBezTo>
                  <a:lnTo>
                    <a:pt x="104507" y="1278373"/>
                  </a:lnTo>
                  <a:lnTo>
                    <a:pt x="3424" y="1278373"/>
                  </a:lnTo>
                  <a:lnTo>
                    <a:pt x="0" y="1210571"/>
                  </a:lnTo>
                  <a:cubicBezTo>
                    <a:pt x="0" y="541991"/>
                    <a:pt x="541991" y="0"/>
                    <a:pt x="1210571" y="0"/>
                  </a:cubicBezTo>
                  <a:close/>
                </a:path>
              </a:pathLst>
            </a:custGeom>
            <a:solidFill>
              <a:schemeClr val="bg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659" name="Group 33">
            <a:extLst>
              <a:ext uri="{FF2B5EF4-FFF2-40B4-BE49-F238E27FC236}">
                <a16:creationId xmlns:a16="http://schemas.microsoft.com/office/drawing/2014/main" id="{D94B5FB7-9B27-4D89-BBD5-3FB4819FBAA0}"/>
              </a:ext>
            </a:extLst>
          </p:cNvPr>
          <p:cNvGrpSpPr/>
          <p:nvPr/>
        </p:nvGrpSpPr>
        <p:grpSpPr>
          <a:xfrm>
            <a:off x="1231110" y="772326"/>
            <a:ext cx="693557" cy="557576"/>
            <a:chOff x="4657266" y="2132503"/>
            <a:chExt cx="3540235" cy="3306115"/>
          </a:xfrm>
        </p:grpSpPr>
        <p:sp>
          <p:nvSpPr>
            <p:cNvPr id="660" name="Oval 34">
              <a:extLst>
                <a:ext uri="{FF2B5EF4-FFF2-40B4-BE49-F238E27FC236}">
                  <a16:creationId xmlns:a16="http://schemas.microsoft.com/office/drawing/2014/main" id="{8B76426C-9C64-494E-A830-18FAF8990AD4}"/>
                </a:ext>
              </a:extLst>
            </p:cNvPr>
            <p:cNvSpPr/>
            <p:nvPr/>
          </p:nvSpPr>
          <p:spPr>
            <a:xfrm>
              <a:off x="5563567" y="2897165"/>
              <a:ext cx="2633934" cy="2541453"/>
            </a:xfrm>
            <a:prstGeom prst="ellipse">
              <a:avLst/>
            </a:prstGeom>
            <a:gradFill flip="none" rotWithShape="1">
              <a:gsLst>
                <a:gs pos="77000">
                  <a:srgbClr val="EEEEEE">
                    <a:alpha val="0"/>
                  </a:srgbClr>
                </a:gs>
                <a:gs pos="0">
                  <a:schemeClr val="tx1">
                    <a:alpha val="69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61" name="Oval 35">
              <a:extLst>
                <a:ext uri="{FF2B5EF4-FFF2-40B4-BE49-F238E27FC236}">
                  <a16:creationId xmlns:a16="http://schemas.microsoft.com/office/drawing/2014/main" id="{1B458D3E-F912-4C6C-9EC8-FCD550CD94FA}"/>
                </a:ext>
              </a:extLst>
            </p:cNvPr>
            <p:cNvSpPr/>
            <p:nvPr/>
          </p:nvSpPr>
          <p:spPr>
            <a:xfrm>
              <a:off x="4934203" y="2137240"/>
              <a:ext cx="2514600" cy="2514600"/>
            </a:xfrm>
            <a:prstGeom prst="ellipse">
              <a:avLst/>
            </a:prstGeom>
            <a:gradFill flip="none" rotWithShape="1">
              <a:gsLst>
                <a:gs pos="29000">
                  <a:srgbClr val="0066CC"/>
                </a:gs>
                <a:gs pos="51000">
                  <a:srgbClr val="0B0159"/>
                </a:gs>
                <a:gs pos="71000">
                  <a:srgbClr val="3100A9"/>
                </a:gs>
                <a:gs pos="86000">
                  <a:srgbClr val="33CCFF"/>
                </a:gs>
              </a:gsLst>
              <a:lin ang="162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552450" h="4953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62" name="Circle: Hollow 36">
              <a:extLst>
                <a:ext uri="{FF2B5EF4-FFF2-40B4-BE49-F238E27FC236}">
                  <a16:creationId xmlns:a16="http://schemas.microsoft.com/office/drawing/2014/main" id="{25C05F8A-AB0E-474C-9D16-EE02B1E24D9D}"/>
                </a:ext>
              </a:extLst>
            </p:cNvPr>
            <p:cNvSpPr/>
            <p:nvPr/>
          </p:nvSpPr>
          <p:spPr>
            <a:xfrm>
              <a:off x="4920625" y="2132503"/>
              <a:ext cx="2514600" cy="2514600"/>
            </a:xfrm>
            <a:prstGeom prst="donut">
              <a:avLst>
                <a:gd name="adj" fmla="val 11685"/>
              </a:avLst>
            </a:prstGeom>
            <a:solidFill>
              <a:schemeClr val="bg1">
                <a:alpha val="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63" name="Freeform: Shape 37">
              <a:extLst>
                <a:ext uri="{FF2B5EF4-FFF2-40B4-BE49-F238E27FC236}">
                  <a16:creationId xmlns:a16="http://schemas.microsoft.com/office/drawing/2014/main" id="{4087674C-4C0A-4284-8AB9-B34165A2F08E}"/>
                </a:ext>
              </a:extLst>
            </p:cNvPr>
            <p:cNvSpPr/>
            <p:nvPr/>
          </p:nvSpPr>
          <p:spPr>
            <a:xfrm rot="19269039">
              <a:off x="6342048" y="2902472"/>
              <a:ext cx="1340755" cy="1257301"/>
            </a:xfrm>
            <a:custGeom>
              <a:avLst/>
              <a:gdLst>
                <a:gd name="connsiteX0" fmla="*/ 533895 w 1340755"/>
                <a:gd name="connsiteY0" fmla="*/ 0 h 1257301"/>
                <a:gd name="connsiteX1" fmla="*/ 1340755 w 1340755"/>
                <a:gd name="connsiteY1" fmla="*/ 0 h 1257301"/>
                <a:gd name="connsiteX2" fmla="*/ 1340755 w 1340755"/>
                <a:gd name="connsiteY2" fmla="*/ 1 h 1257301"/>
                <a:gd name="connsiteX3" fmla="*/ 83455 w 1340755"/>
                <a:gd name="connsiteY3" fmla="*/ 1257301 h 1257301"/>
                <a:gd name="connsiteX4" fmla="*/ 0 w 1340755"/>
                <a:gd name="connsiteY4" fmla="*/ 1253087 h 1257301"/>
                <a:gd name="connsiteX5" fmla="*/ 0 w 1340755"/>
                <a:gd name="connsiteY5" fmla="*/ 442028 h 1257301"/>
                <a:gd name="connsiteX6" fmla="*/ 83455 w 1340755"/>
                <a:gd name="connsiteY6" fmla="*/ 450441 h 1257301"/>
                <a:gd name="connsiteX7" fmla="*/ 533895 w 1340755"/>
                <a:gd name="connsiteY7" fmla="*/ 1 h 1257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40755" h="1257301">
                  <a:moveTo>
                    <a:pt x="533895" y="0"/>
                  </a:moveTo>
                  <a:lnTo>
                    <a:pt x="1340755" y="0"/>
                  </a:lnTo>
                  <a:lnTo>
                    <a:pt x="1340755" y="1"/>
                  </a:lnTo>
                  <a:cubicBezTo>
                    <a:pt x="1340755" y="694389"/>
                    <a:pt x="777843" y="1257301"/>
                    <a:pt x="83455" y="1257301"/>
                  </a:cubicBezTo>
                  <a:lnTo>
                    <a:pt x="0" y="1253087"/>
                  </a:lnTo>
                  <a:lnTo>
                    <a:pt x="0" y="442028"/>
                  </a:lnTo>
                  <a:lnTo>
                    <a:pt x="83455" y="450441"/>
                  </a:lnTo>
                  <a:cubicBezTo>
                    <a:pt x="332226" y="450441"/>
                    <a:pt x="533895" y="248772"/>
                    <a:pt x="533895" y="1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64" name="Freeform: Shape 38">
              <a:extLst>
                <a:ext uri="{FF2B5EF4-FFF2-40B4-BE49-F238E27FC236}">
                  <a16:creationId xmlns:a16="http://schemas.microsoft.com/office/drawing/2014/main" id="{B2D16A53-1FF2-420D-A1A9-4D2E69B611AA}"/>
                </a:ext>
              </a:extLst>
            </p:cNvPr>
            <p:cNvSpPr/>
            <p:nvPr/>
          </p:nvSpPr>
          <p:spPr>
            <a:xfrm rot="8013348">
              <a:off x="4615539" y="2761153"/>
              <a:ext cx="1340755" cy="1257301"/>
            </a:xfrm>
            <a:custGeom>
              <a:avLst/>
              <a:gdLst>
                <a:gd name="connsiteX0" fmla="*/ 533895 w 1340755"/>
                <a:gd name="connsiteY0" fmla="*/ 0 h 1257301"/>
                <a:gd name="connsiteX1" fmla="*/ 1340755 w 1340755"/>
                <a:gd name="connsiteY1" fmla="*/ 0 h 1257301"/>
                <a:gd name="connsiteX2" fmla="*/ 1340755 w 1340755"/>
                <a:gd name="connsiteY2" fmla="*/ 1 h 1257301"/>
                <a:gd name="connsiteX3" fmla="*/ 83455 w 1340755"/>
                <a:gd name="connsiteY3" fmla="*/ 1257301 h 1257301"/>
                <a:gd name="connsiteX4" fmla="*/ 0 w 1340755"/>
                <a:gd name="connsiteY4" fmla="*/ 1253087 h 1257301"/>
                <a:gd name="connsiteX5" fmla="*/ 0 w 1340755"/>
                <a:gd name="connsiteY5" fmla="*/ 442028 h 1257301"/>
                <a:gd name="connsiteX6" fmla="*/ 83455 w 1340755"/>
                <a:gd name="connsiteY6" fmla="*/ 450441 h 1257301"/>
                <a:gd name="connsiteX7" fmla="*/ 533895 w 1340755"/>
                <a:gd name="connsiteY7" fmla="*/ 1 h 1257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40755" h="1257301">
                  <a:moveTo>
                    <a:pt x="533895" y="0"/>
                  </a:moveTo>
                  <a:lnTo>
                    <a:pt x="1340755" y="0"/>
                  </a:lnTo>
                  <a:lnTo>
                    <a:pt x="1340755" y="1"/>
                  </a:lnTo>
                  <a:cubicBezTo>
                    <a:pt x="1340755" y="694389"/>
                    <a:pt x="777843" y="1257301"/>
                    <a:pt x="83455" y="1257301"/>
                  </a:cubicBezTo>
                  <a:lnTo>
                    <a:pt x="0" y="1253087"/>
                  </a:lnTo>
                  <a:lnTo>
                    <a:pt x="0" y="442028"/>
                  </a:lnTo>
                  <a:lnTo>
                    <a:pt x="83455" y="450441"/>
                  </a:lnTo>
                  <a:cubicBezTo>
                    <a:pt x="332226" y="450441"/>
                    <a:pt x="533895" y="248772"/>
                    <a:pt x="533895" y="1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65" name="Freeform: Shape 39">
              <a:extLst>
                <a:ext uri="{FF2B5EF4-FFF2-40B4-BE49-F238E27FC236}">
                  <a16:creationId xmlns:a16="http://schemas.microsoft.com/office/drawing/2014/main" id="{ECF6359E-2E4A-4398-8225-499D298A9078}"/>
                </a:ext>
              </a:extLst>
            </p:cNvPr>
            <p:cNvSpPr/>
            <p:nvPr/>
          </p:nvSpPr>
          <p:spPr>
            <a:xfrm>
              <a:off x="5920918" y="2338381"/>
              <a:ext cx="321206" cy="264840"/>
            </a:xfrm>
            <a:custGeom>
              <a:avLst/>
              <a:gdLst>
                <a:gd name="connsiteX0" fmla="*/ 321206 w 321206"/>
                <a:gd name="connsiteY0" fmla="*/ 0 h 264840"/>
                <a:gd name="connsiteX1" fmla="*/ 321206 w 321206"/>
                <a:gd name="connsiteY1" fmla="*/ 239164 h 264840"/>
                <a:gd name="connsiteX2" fmla="*/ 252137 w 321206"/>
                <a:gd name="connsiteY2" fmla="*/ 242652 h 264840"/>
                <a:gd name="connsiteX3" fmla="*/ 139796 w 321206"/>
                <a:gd name="connsiteY3" fmla="*/ 264840 h 264840"/>
                <a:gd name="connsiteX4" fmla="*/ 0 w 321206"/>
                <a:gd name="connsiteY4" fmla="*/ 55744 h 264840"/>
                <a:gd name="connsiteX5" fmla="*/ 40046 w 321206"/>
                <a:gd name="connsiteY5" fmla="*/ 41783 h 264840"/>
                <a:gd name="connsiteX6" fmla="*/ 227685 w 321206"/>
                <a:gd name="connsiteY6" fmla="*/ 4723 h 264840"/>
                <a:gd name="connsiteX7" fmla="*/ 321206 w 321206"/>
                <a:gd name="connsiteY7" fmla="*/ 0 h 2648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21206" h="264840">
                  <a:moveTo>
                    <a:pt x="321206" y="0"/>
                  </a:moveTo>
                  <a:lnTo>
                    <a:pt x="321206" y="239164"/>
                  </a:lnTo>
                  <a:lnTo>
                    <a:pt x="252137" y="242652"/>
                  </a:lnTo>
                  <a:lnTo>
                    <a:pt x="139796" y="264840"/>
                  </a:lnTo>
                  <a:lnTo>
                    <a:pt x="0" y="55744"/>
                  </a:lnTo>
                  <a:lnTo>
                    <a:pt x="40046" y="41783"/>
                  </a:lnTo>
                  <a:cubicBezTo>
                    <a:pt x="100445" y="23816"/>
                    <a:pt x="163180" y="11274"/>
                    <a:pt x="227685" y="4723"/>
                  </a:cubicBezTo>
                  <a:lnTo>
                    <a:pt x="321206" y="0"/>
                  </a:lnTo>
                  <a:close/>
                </a:path>
              </a:pathLst>
            </a:custGeom>
            <a:solidFill>
              <a:schemeClr val="bg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66" name="Freeform: Shape 40">
              <a:extLst>
                <a:ext uri="{FF2B5EF4-FFF2-40B4-BE49-F238E27FC236}">
                  <a16:creationId xmlns:a16="http://schemas.microsoft.com/office/drawing/2014/main" id="{CC24B7B5-711F-434F-861E-30197FDAB091}"/>
                </a:ext>
              </a:extLst>
            </p:cNvPr>
            <p:cNvSpPr/>
            <p:nvPr/>
          </p:nvSpPr>
          <p:spPr>
            <a:xfrm>
              <a:off x="5229859" y="2433132"/>
              <a:ext cx="730384" cy="928066"/>
            </a:xfrm>
            <a:custGeom>
              <a:avLst/>
              <a:gdLst>
                <a:gd name="connsiteX0" fmla="*/ 594012 w 730384"/>
                <a:gd name="connsiteY0" fmla="*/ 0 h 928066"/>
                <a:gd name="connsiteX1" fmla="*/ 730384 w 730384"/>
                <a:gd name="connsiteY1" fmla="*/ 203976 h 928066"/>
                <a:gd name="connsiteX2" fmla="*/ 666363 w 730384"/>
                <a:gd name="connsiteY2" fmla="*/ 229645 h 928066"/>
                <a:gd name="connsiteX3" fmla="*/ 239163 w 730384"/>
                <a:gd name="connsiteY3" fmla="*/ 928066 h 928066"/>
                <a:gd name="connsiteX4" fmla="*/ 0 w 730384"/>
                <a:gd name="connsiteY4" fmla="*/ 928066 h 928066"/>
                <a:gd name="connsiteX5" fmla="*/ 557484 w 730384"/>
                <a:gd name="connsiteY5" fmla="*/ 16645 h 928066"/>
                <a:gd name="connsiteX6" fmla="*/ 594012 w 730384"/>
                <a:gd name="connsiteY6" fmla="*/ 0 h 9280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30384" h="928066">
                  <a:moveTo>
                    <a:pt x="594012" y="0"/>
                  </a:moveTo>
                  <a:lnTo>
                    <a:pt x="730384" y="203976"/>
                  </a:lnTo>
                  <a:lnTo>
                    <a:pt x="666363" y="229645"/>
                  </a:lnTo>
                  <a:cubicBezTo>
                    <a:pt x="412745" y="359548"/>
                    <a:pt x="239163" y="623536"/>
                    <a:pt x="239163" y="928066"/>
                  </a:cubicBezTo>
                  <a:lnTo>
                    <a:pt x="0" y="928066"/>
                  </a:lnTo>
                  <a:cubicBezTo>
                    <a:pt x="0" y="530663"/>
                    <a:pt x="226518" y="186166"/>
                    <a:pt x="557484" y="16645"/>
                  </a:cubicBezTo>
                  <a:lnTo>
                    <a:pt x="594012" y="0"/>
                  </a:lnTo>
                  <a:close/>
                </a:path>
              </a:pathLst>
            </a:custGeom>
            <a:solidFill>
              <a:schemeClr val="bg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67" name="Oval 41">
              <a:extLst>
                <a:ext uri="{FF2B5EF4-FFF2-40B4-BE49-F238E27FC236}">
                  <a16:creationId xmlns:a16="http://schemas.microsoft.com/office/drawing/2014/main" id="{8A08EA7D-B6BC-4199-A56F-1BADB3A4EF1A}"/>
                </a:ext>
              </a:extLst>
            </p:cNvPr>
            <p:cNvSpPr/>
            <p:nvPr/>
          </p:nvSpPr>
          <p:spPr>
            <a:xfrm>
              <a:off x="4754574" y="2244252"/>
              <a:ext cx="1540745" cy="1486647"/>
            </a:xfrm>
            <a:prstGeom prst="ellipse">
              <a:avLst/>
            </a:prstGeom>
            <a:gradFill flip="none" rotWithShape="1">
              <a:gsLst>
                <a:gs pos="77000">
                  <a:srgbClr val="EEEEEE">
                    <a:alpha val="0"/>
                  </a:srgbClr>
                </a:gs>
                <a:gs pos="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68" name="Freeform: Shape 42">
              <a:extLst>
                <a:ext uri="{FF2B5EF4-FFF2-40B4-BE49-F238E27FC236}">
                  <a16:creationId xmlns:a16="http://schemas.microsoft.com/office/drawing/2014/main" id="{E3360CE9-E9C9-4E14-8474-BD6FCD568BE7}"/>
                </a:ext>
              </a:extLst>
            </p:cNvPr>
            <p:cNvSpPr/>
            <p:nvPr/>
          </p:nvSpPr>
          <p:spPr>
            <a:xfrm>
              <a:off x="4999652" y="2150628"/>
              <a:ext cx="1537489" cy="1278373"/>
            </a:xfrm>
            <a:custGeom>
              <a:avLst/>
              <a:gdLst>
                <a:gd name="connsiteX0" fmla="*/ 1210571 w 1537489"/>
                <a:gd name="connsiteY0" fmla="*/ 0 h 1278373"/>
                <a:gd name="connsiteX1" fmla="*/ 1454544 w 1537489"/>
                <a:gd name="connsiteY1" fmla="*/ 24595 h 1278373"/>
                <a:gd name="connsiteX2" fmla="*/ 1537489 w 1537489"/>
                <a:gd name="connsiteY2" fmla="*/ 45922 h 1278373"/>
                <a:gd name="connsiteX3" fmla="*/ 1537489 w 1537489"/>
                <a:gd name="connsiteY3" fmla="*/ 150190 h 1278373"/>
                <a:gd name="connsiteX4" fmla="*/ 1434172 w 1537489"/>
                <a:gd name="connsiteY4" fmla="*/ 123624 h 1278373"/>
                <a:gd name="connsiteX5" fmla="*/ 1210571 w 1537489"/>
                <a:gd name="connsiteY5" fmla="*/ 101083 h 1278373"/>
                <a:gd name="connsiteX6" fmla="*/ 101083 w 1537489"/>
                <a:gd name="connsiteY6" fmla="*/ 1210571 h 1278373"/>
                <a:gd name="connsiteX7" fmla="*/ 104507 w 1537489"/>
                <a:gd name="connsiteY7" fmla="*/ 1278373 h 1278373"/>
                <a:gd name="connsiteX8" fmla="*/ 3424 w 1537489"/>
                <a:gd name="connsiteY8" fmla="*/ 1278373 h 1278373"/>
                <a:gd name="connsiteX9" fmla="*/ 0 w 1537489"/>
                <a:gd name="connsiteY9" fmla="*/ 1210571 h 1278373"/>
                <a:gd name="connsiteX10" fmla="*/ 1210571 w 1537489"/>
                <a:gd name="connsiteY10" fmla="*/ 0 h 1278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37489" h="1278373">
                  <a:moveTo>
                    <a:pt x="1210571" y="0"/>
                  </a:moveTo>
                  <a:cubicBezTo>
                    <a:pt x="1294144" y="0"/>
                    <a:pt x="1375738" y="8469"/>
                    <a:pt x="1454544" y="24595"/>
                  </a:cubicBezTo>
                  <a:lnTo>
                    <a:pt x="1537489" y="45922"/>
                  </a:lnTo>
                  <a:lnTo>
                    <a:pt x="1537489" y="150190"/>
                  </a:lnTo>
                  <a:lnTo>
                    <a:pt x="1434172" y="123624"/>
                  </a:lnTo>
                  <a:cubicBezTo>
                    <a:pt x="1361947" y="108845"/>
                    <a:pt x="1287165" y="101083"/>
                    <a:pt x="1210571" y="101083"/>
                  </a:cubicBezTo>
                  <a:cubicBezTo>
                    <a:pt x="597818" y="101083"/>
                    <a:pt x="101083" y="597818"/>
                    <a:pt x="101083" y="1210571"/>
                  </a:cubicBezTo>
                  <a:lnTo>
                    <a:pt x="104507" y="1278373"/>
                  </a:lnTo>
                  <a:lnTo>
                    <a:pt x="3424" y="1278373"/>
                  </a:lnTo>
                  <a:lnTo>
                    <a:pt x="0" y="1210571"/>
                  </a:lnTo>
                  <a:cubicBezTo>
                    <a:pt x="0" y="541991"/>
                    <a:pt x="541991" y="0"/>
                    <a:pt x="1210571" y="0"/>
                  </a:cubicBezTo>
                  <a:close/>
                </a:path>
              </a:pathLst>
            </a:custGeom>
            <a:solidFill>
              <a:schemeClr val="bg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669" name="Group 33">
            <a:extLst>
              <a:ext uri="{FF2B5EF4-FFF2-40B4-BE49-F238E27FC236}">
                <a16:creationId xmlns:a16="http://schemas.microsoft.com/office/drawing/2014/main" id="{E6037B0C-727E-4A3A-8EF2-7BB03533FDD9}"/>
              </a:ext>
            </a:extLst>
          </p:cNvPr>
          <p:cNvGrpSpPr/>
          <p:nvPr/>
        </p:nvGrpSpPr>
        <p:grpSpPr>
          <a:xfrm>
            <a:off x="1397026" y="923060"/>
            <a:ext cx="693557" cy="557576"/>
            <a:chOff x="4657266" y="2132503"/>
            <a:chExt cx="3540235" cy="3306115"/>
          </a:xfrm>
        </p:grpSpPr>
        <p:sp>
          <p:nvSpPr>
            <p:cNvPr id="670" name="Oval 34">
              <a:extLst>
                <a:ext uri="{FF2B5EF4-FFF2-40B4-BE49-F238E27FC236}">
                  <a16:creationId xmlns:a16="http://schemas.microsoft.com/office/drawing/2014/main" id="{FBA76A0D-5632-41C6-9307-B8C07FD18685}"/>
                </a:ext>
              </a:extLst>
            </p:cNvPr>
            <p:cNvSpPr/>
            <p:nvPr/>
          </p:nvSpPr>
          <p:spPr>
            <a:xfrm>
              <a:off x="5563567" y="2897165"/>
              <a:ext cx="2633934" cy="2541453"/>
            </a:xfrm>
            <a:prstGeom prst="ellipse">
              <a:avLst/>
            </a:prstGeom>
            <a:gradFill flip="none" rotWithShape="1">
              <a:gsLst>
                <a:gs pos="77000">
                  <a:srgbClr val="EEEEEE">
                    <a:alpha val="0"/>
                  </a:srgbClr>
                </a:gs>
                <a:gs pos="0">
                  <a:schemeClr val="tx1">
                    <a:alpha val="69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71" name="Oval 35">
              <a:extLst>
                <a:ext uri="{FF2B5EF4-FFF2-40B4-BE49-F238E27FC236}">
                  <a16:creationId xmlns:a16="http://schemas.microsoft.com/office/drawing/2014/main" id="{532E1D21-EA57-4723-9443-2550E81F327C}"/>
                </a:ext>
              </a:extLst>
            </p:cNvPr>
            <p:cNvSpPr/>
            <p:nvPr/>
          </p:nvSpPr>
          <p:spPr>
            <a:xfrm>
              <a:off x="4934203" y="2137240"/>
              <a:ext cx="2514600" cy="2514600"/>
            </a:xfrm>
            <a:prstGeom prst="ellipse">
              <a:avLst/>
            </a:prstGeom>
            <a:gradFill flip="none" rotWithShape="1">
              <a:gsLst>
                <a:gs pos="29000">
                  <a:srgbClr val="0066CC"/>
                </a:gs>
                <a:gs pos="51000">
                  <a:srgbClr val="0B0159"/>
                </a:gs>
                <a:gs pos="71000">
                  <a:srgbClr val="3100A9"/>
                </a:gs>
                <a:gs pos="86000">
                  <a:srgbClr val="33CCFF"/>
                </a:gs>
              </a:gsLst>
              <a:lin ang="162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552450" h="4953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72" name="Circle: Hollow 36">
              <a:extLst>
                <a:ext uri="{FF2B5EF4-FFF2-40B4-BE49-F238E27FC236}">
                  <a16:creationId xmlns:a16="http://schemas.microsoft.com/office/drawing/2014/main" id="{C1883D60-5010-432E-9F6D-837A5A88FA3E}"/>
                </a:ext>
              </a:extLst>
            </p:cNvPr>
            <p:cNvSpPr/>
            <p:nvPr/>
          </p:nvSpPr>
          <p:spPr>
            <a:xfrm>
              <a:off x="4920625" y="2132503"/>
              <a:ext cx="2514600" cy="2514600"/>
            </a:xfrm>
            <a:prstGeom prst="donut">
              <a:avLst>
                <a:gd name="adj" fmla="val 11685"/>
              </a:avLst>
            </a:prstGeom>
            <a:solidFill>
              <a:schemeClr val="bg1">
                <a:alpha val="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73" name="Freeform: Shape 37">
              <a:extLst>
                <a:ext uri="{FF2B5EF4-FFF2-40B4-BE49-F238E27FC236}">
                  <a16:creationId xmlns:a16="http://schemas.microsoft.com/office/drawing/2014/main" id="{E1ED7DD8-98C5-4C5B-934C-F4CF186B0534}"/>
                </a:ext>
              </a:extLst>
            </p:cNvPr>
            <p:cNvSpPr/>
            <p:nvPr/>
          </p:nvSpPr>
          <p:spPr>
            <a:xfrm rot="19269039">
              <a:off x="6342048" y="2902472"/>
              <a:ext cx="1340755" cy="1257301"/>
            </a:xfrm>
            <a:custGeom>
              <a:avLst/>
              <a:gdLst>
                <a:gd name="connsiteX0" fmla="*/ 533895 w 1340755"/>
                <a:gd name="connsiteY0" fmla="*/ 0 h 1257301"/>
                <a:gd name="connsiteX1" fmla="*/ 1340755 w 1340755"/>
                <a:gd name="connsiteY1" fmla="*/ 0 h 1257301"/>
                <a:gd name="connsiteX2" fmla="*/ 1340755 w 1340755"/>
                <a:gd name="connsiteY2" fmla="*/ 1 h 1257301"/>
                <a:gd name="connsiteX3" fmla="*/ 83455 w 1340755"/>
                <a:gd name="connsiteY3" fmla="*/ 1257301 h 1257301"/>
                <a:gd name="connsiteX4" fmla="*/ 0 w 1340755"/>
                <a:gd name="connsiteY4" fmla="*/ 1253087 h 1257301"/>
                <a:gd name="connsiteX5" fmla="*/ 0 w 1340755"/>
                <a:gd name="connsiteY5" fmla="*/ 442028 h 1257301"/>
                <a:gd name="connsiteX6" fmla="*/ 83455 w 1340755"/>
                <a:gd name="connsiteY6" fmla="*/ 450441 h 1257301"/>
                <a:gd name="connsiteX7" fmla="*/ 533895 w 1340755"/>
                <a:gd name="connsiteY7" fmla="*/ 1 h 1257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40755" h="1257301">
                  <a:moveTo>
                    <a:pt x="533895" y="0"/>
                  </a:moveTo>
                  <a:lnTo>
                    <a:pt x="1340755" y="0"/>
                  </a:lnTo>
                  <a:lnTo>
                    <a:pt x="1340755" y="1"/>
                  </a:lnTo>
                  <a:cubicBezTo>
                    <a:pt x="1340755" y="694389"/>
                    <a:pt x="777843" y="1257301"/>
                    <a:pt x="83455" y="1257301"/>
                  </a:cubicBezTo>
                  <a:lnTo>
                    <a:pt x="0" y="1253087"/>
                  </a:lnTo>
                  <a:lnTo>
                    <a:pt x="0" y="442028"/>
                  </a:lnTo>
                  <a:lnTo>
                    <a:pt x="83455" y="450441"/>
                  </a:lnTo>
                  <a:cubicBezTo>
                    <a:pt x="332226" y="450441"/>
                    <a:pt x="533895" y="248772"/>
                    <a:pt x="533895" y="1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74" name="Freeform: Shape 38">
              <a:extLst>
                <a:ext uri="{FF2B5EF4-FFF2-40B4-BE49-F238E27FC236}">
                  <a16:creationId xmlns:a16="http://schemas.microsoft.com/office/drawing/2014/main" id="{B258EDB1-B349-4C73-A4F7-29E875356188}"/>
                </a:ext>
              </a:extLst>
            </p:cNvPr>
            <p:cNvSpPr/>
            <p:nvPr/>
          </p:nvSpPr>
          <p:spPr>
            <a:xfrm rot="8013348">
              <a:off x="4615539" y="2761153"/>
              <a:ext cx="1340755" cy="1257301"/>
            </a:xfrm>
            <a:custGeom>
              <a:avLst/>
              <a:gdLst>
                <a:gd name="connsiteX0" fmla="*/ 533895 w 1340755"/>
                <a:gd name="connsiteY0" fmla="*/ 0 h 1257301"/>
                <a:gd name="connsiteX1" fmla="*/ 1340755 w 1340755"/>
                <a:gd name="connsiteY1" fmla="*/ 0 h 1257301"/>
                <a:gd name="connsiteX2" fmla="*/ 1340755 w 1340755"/>
                <a:gd name="connsiteY2" fmla="*/ 1 h 1257301"/>
                <a:gd name="connsiteX3" fmla="*/ 83455 w 1340755"/>
                <a:gd name="connsiteY3" fmla="*/ 1257301 h 1257301"/>
                <a:gd name="connsiteX4" fmla="*/ 0 w 1340755"/>
                <a:gd name="connsiteY4" fmla="*/ 1253087 h 1257301"/>
                <a:gd name="connsiteX5" fmla="*/ 0 w 1340755"/>
                <a:gd name="connsiteY5" fmla="*/ 442028 h 1257301"/>
                <a:gd name="connsiteX6" fmla="*/ 83455 w 1340755"/>
                <a:gd name="connsiteY6" fmla="*/ 450441 h 1257301"/>
                <a:gd name="connsiteX7" fmla="*/ 533895 w 1340755"/>
                <a:gd name="connsiteY7" fmla="*/ 1 h 1257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40755" h="1257301">
                  <a:moveTo>
                    <a:pt x="533895" y="0"/>
                  </a:moveTo>
                  <a:lnTo>
                    <a:pt x="1340755" y="0"/>
                  </a:lnTo>
                  <a:lnTo>
                    <a:pt x="1340755" y="1"/>
                  </a:lnTo>
                  <a:cubicBezTo>
                    <a:pt x="1340755" y="694389"/>
                    <a:pt x="777843" y="1257301"/>
                    <a:pt x="83455" y="1257301"/>
                  </a:cubicBezTo>
                  <a:lnTo>
                    <a:pt x="0" y="1253087"/>
                  </a:lnTo>
                  <a:lnTo>
                    <a:pt x="0" y="442028"/>
                  </a:lnTo>
                  <a:lnTo>
                    <a:pt x="83455" y="450441"/>
                  </a:lnTo>
                  <a:cubicBezTo>
                    <a:pt x="332226" y="450441"/>
                    <a:pt x="533895" y="248772"/>
                    <a:pt x="533895" y="1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75" name="Freeform: Shape 39">
              <a:extLst>
                <a:ext uri="{FF2B5EF4-FFF2-40B4-BE49-F238E27FC236}">
                  <a16:creationId xmlns:a16="http://schemas.microsoft.com/office/drawing/2014/main" id="{E1A83467-9DA6-4C53-8F2A-AD691A7C93FF}"/>
                </a:ext>
              </a:extLst>
            </p:cNvPr>
            <p:cNvSpPr/>
            <p:nvPr/>
          </p:nvSpPr>
          <p:spPr>
            <a:xfrm>
              <a:off x="5920918" y="2338381"/>
              <a:ext cx="321206" cy="264840"/>
            </a:xfrm>
            <a:custGeom>
              <a:avLst/>
              <a:gdLst>
                <a:gd name="connsiteX0" fmla="*/ 321206 w 321206"/>
                <a:gd name="connsiteY0" fmla="*/ 0 h 264840"/>
                <a:gd name="connsiteX1" fmla="*/ 321206 w 321206"/>
                <a:gd name="connsiteY1" fmla="*/ 239164 h 264840"/>
                <a:gd name="connsiteX2" fmla="*/ 252137 w 321206"/>
                <a:gd name="connsiteY2" fmla="*/ 242652 h 264840"/>
                <a:gd name="connsiteX3" fmla="*/ 139796 w 321206"/>
                <a:gd name="connsiteY3" fmla="*/ 264840 h 264840"/>
                <a:gd name="connsiteX4" fmla="*/ 0 w 321206"/>
                <a:gd name="connsiteY4" fmla="*/ 55744 h 264840"/>
                <a:gd name="connsiteX5" fmla="*/ 40046 w 321206"/>
                <a:gd name="connsiteY5" fmla="*/ 41783 h 264840"/>
                <a:gd name="connsiteX6" fmla="*/ 227685 w 321206"/>
                <a:gd name="connsiteY6" fmla="*/ 4723 h 264840"/>
                <a:gd name="connsiteX7" fmla="*/ 321206 w 321206"/>
                <a:gd name="connsiteY7" fmla="*/ 0 h 2648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21206" h="264840">
                  <a:moveTo>
                    <a:pt x="321206" y="0"/>
                  </a:moveTo>
                  <a:lnTo>
                    <a:pt x="321206" y="239164"/>
                  </a:lnTo>
                  <a:lnTo>
                    <a:pt x="252137" y="242652"/>
                  </a:lnTo>
                  <a:lnTo>
                    <a:pt x="139796" y="264840"/>
                  </a:lnTo>
                  <a:lnTo>
                    <a:pt x="0" y="55744"/>
                  </a:lnTo>
                  <a:lnTo>
                    <a:pt x="40046" y="41783"/>
                  </a:lnTo>
                  <a:cubicBezTo>
                    <a:pt x="100445" y="23816"/>
                    <a:pt x="163180" y="11274"/>
                    <a:pt x="227685" y="4723"/>
                  </a:cubicBezTo>
                  <a:lnTo>
                    <a:pt x="321206" y="0"/>
                  </a:lnTo>
                  <a:close/>
                </a:path>
              </a:pathLst>
            </a:custGeom>
            <a:solidFill>
              <a:schemeClr val="bg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76" name="Freeform: Shape 40">
              <a:extLst>
                <a:ext uri="{FF2B5EF4-FFF2-40B4-BE49-F238E27FC236}">
                  <a16:creationId xmlns:a16="http://schemas.microsoft.com/office/drawing/2014/main" id="{61FD453E-7AFB-4A93-A7A7-C1EA65D77F7A}"/>
                </a:ext>
              </a:extLst>
            </p:cNvPr>
            <p:cNvSpPr/>
            <p:nvPr/>
          </p:nvSpPr>
          <p:spPr>
            <a:xfrm>
              <a:off x="5229859" y="2433132"/>
              <a:ext cx="730384" cy="928066"/>
            </a:xfrm>
            <a:custGeom>
              <a:avLst/>
              <a:gdLst>
                <a:gd name="connsiteX0" fmla="*/ 594012 w 730384"/>
                <a:gd name="connsiteY0" fmla="*/ 0 h 928066"/>
                <a:gd name="connsiteX1" fmla="*/ 730384 w 730384"/>
                <a:gd name="connsiteY1" fmla="*/ 203976 h 928066"/>
                <a:gd name="connsiteX2" fmla="*/ 666363 w 730384"/>
                <a:gd name="connsiteY2" fmla="*/ 229645 h 928066"/>
                <a:gd name="connsiteX3" fmla="*/ 239163 w 730384"/>
                <a:gd name="connsiteY3" fmla="*/ 928066 h 928066"/>
                <a:gd name="connsiteX4" fmla="*/ 0 w 730384"/>
                <a:gd name="connsiteY4" fmla="*/ 928066 h 928066"/>
                <a:gd name="connsiteX5" fmla="*/ 557484 w 730384"/>
                <a:gd name="connsiteY5" fmla="*/ 16645 h 928066"/>
                <a:gd name="connsiteX6" fmla="*/ 594012 w 730384"/>
                <a:gd name="connsiteY6" fmla="*/ 0 h 9280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30384" h="928066">
                  <a:moveTo>
                    <a:pt x="594012" y="0"/>
                  </a:moveTo>
                  <a:lnTo>
                    <a:pt x="730384" y="203976"/>
                  </a:lnTo>
                  <a:lnTo>
                    <a:pt x="666363" y="229645"/>
                  </a:lnTo>
                  <a:cubicBezTo>
                    <a:pt x="412745" y="359548"/>
                    <a:pt x="239163" y="623536"/>
                    <a:pt x="239163" y="928066"/>
                  </a:cubicBezTo>
                  <a:lnTo>
                    <a:pt x="0" y="928066"/>
                  </a:lnTo>
                  <a:cubicBezTo>
                    <a:pt x="0" y="530663"/>
                    <a:pt x="226518" y="186166"/>
                    <a:pt x="557484" y="16645"/>
                  </a:cubicBezTo>
                  <a:lnTo>
                    <a:pt x="594012" y="0"/>
                  </a:lnTo>
                  <a:close/>
                </a:path>
              </a:pathLst>
            </a:custGeom>
            <a:solidFill>
              <a:schemeClr val="bg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77" name="Oval 41">
              <a:extLst>
                <a:ext uri="{FF2B5EF4-FFF2-40B4-BE49-F238E27FC236}">
                  <a16:creationId xmlns:a16="http://schemas.microsoft.com/office/drawing/2014/main" id="{9A5A29C1-7A69-466C-92BA-02E04CE2A64C}"/>
                </a:ext>
              </a:extLst>
            </p:cNvPr>
            <p:cNvSpPr/>
            <p:nvPr/>
          </p:nvSpPr>
          <p:spPr>
            <a:xfrm>
              <a:off x="4754574" y="2244252"/>
              <a:ext cx="1540745" cy="1486647"/>
            </a:xfrm>
            <a:prstGeom prst="ellipse">
              <a:avLst/>
            </a:prstGeom>
            <a:gradFill flip="none" rotWithShape="1">
              <a:gsLst>
                <a:gs pos="77000">
                  <a:srgbClr val="EEEEEE">
                    <a:alpha val="0"/>
                  </a:srgbClr>
                </a:gs>
                <a:gs pos="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78" name="Freeform: Shape 42">
              <a:extLst>
                <a:ext uri="{FF2B5EF4-FFF2-40B4-BE49-F238E27FC236}">
                  <a16:creationId xmlns:a16="http://schemas.microsoft.com/office/drawing/2014/main" id="{1C7C28AA-94ED-4674-A8DD-5D14C1E5028A}"/>
                </a:ext>
              </a:extLst>
            </p:cNvPr>
            <p:cNvSpPr/>
            <p:nvPr/>
          </p:nvSpPr>
          <p:spPr>
            <a:xfrm>
              <a:off x="4999652" y="2150628"/>
              <a:ext cx="1537489" cy="1278373"/>
            </a:xfrm>
            <a:custGeom>
              <a:avLst/>
              <a:gdLst>
                <a:gd name="connsiteX0" fmla="*/ 1210571 w 1537489"/>
                <a:gd name="connsiteY0" fmla="*/ 0 h 1278373"/>
                <a:gd name="connsiteX1" fmla="*/ 1454544 w 1537489"/>
                <a:gd name="connsiteY1" fmla="*/ 24595 h 1278373"/>
                <a:gd name="connsiteX2" fmla="*/ 1537489 w 1537489"/>
                <a:gd name="connsiteY2" fmla="*/ 45922 h 1278373"/>
                <a:gd name="connsiteX3" fmla="*/ 1537489 w 1537489"/>
                <a:gd name="connsiteY3" fmla="*/ 150190 h 1278373"/>
                <a:gd name="connsiteX4" fmla="*/ 1434172 w 1537489"/>
                <a:gd name="connsiteY4" fmla="*/ 123624 h 1278373"/>
                <a:gd name="connsiteX5" fmla="*/ 1210571 w 1537489"/>
                <a:gd name="connsiteY5" fmla="*/ 101083 h 1278373"/>
                <a:gd name="connsiteX6" fmla="*/ 101083 w 1537489"/>
                <a:gd name="connsiteY6" fmla="*/ 1210571 h 1278373"/>
                <a:gd name="connsiteX7" fmla="*/ 104507 w 1537489"/>
                <a:gd name="connsiteY7" fmla="*/ 1278373 h 1278373"/>
                <a:gd name="connsiteX8" fmla="*/ 3424 w 1537489"/>
                <a:gd name="connsiteY8" fmla="*/ 1278373 h 1278373"/>
                <a:gd name="connsiteX9" fmla="*/ 0 w 1537489"/>
                <a:gd name="connsiteY9" fmla="*/ 1210571 h 1278373"/>
                <a:gd name="connsiteX10" fmla="*/ 1210571 w 1537489"/>
                <a:gd name="connsiteY10" fmla="*/ 0 h 1278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37489" h="1278373">
                  <a:moveTo>
                    <a:pt x="1210571" y="0"/>
                  </a:moveTo>
                  <a:cubicBezTo>
                    <a:pt x="1294144" y="0"/>
                    <a:pt x="1375738" y="8469"/>
                    <a:pt x="1454544" y="24595"/>
                  </a:cubicBezTo>
                  <a:lnTo>
                    <a:pt x="1537489" y="45922"/>
                  </a:lnTo>
                  <a:lnTo>
                    <a:pt x="1537489" y="150190"/>
                  </a:lnTo>
                  <a:lnTo>
                    <a:pt x="1434172" y="123624"/>
                  </a:lnTo>
                  <a:cubicBezTo>
                    <a:pt x="1361947" y="108845"/>
                    <a:pt x="1287165" y="101083"/>
                    <a:pt x="1210571" y="101083"/>
                  </a:cubicBezTo>
                  <a:cubicBezTo>
                    <a:pt x="597818" y="101083"/>
                    <a:pt x="101083" y="597818"/>
                    <a:pt x="101083" y="1210571"/>
                  </a:cubicBezTo>
                  <a:lnTo>
                    <a:pt x="104507" y="1278373"/>
                  </a:lnTo>
                  <a:lnTo>
                    <a:pt x="3424" y="1278373"/>
                  </a:lnTo>
                  <a:lnTo>
                    <a:pt x="0" y="1210571"/>
                  </a:lnTo>
                  <a:cubicBezTo>
                    <a:pt x="0" y="541991"/>
                    <a:pt x="541991" y="0"/>
                    <a:pt x="1210571" y="0"/>
                  </a:cubicBezTo>
                  <a:close/>
                </a:path>
              </a:pathLst>
            </a:custGeom>
            <a:solidFill>
              <a:schemeClr val="bg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679" name="Group 33">
            <a:extLst>
              <a:ext uri="{FF2B5EF4-FFF2-40B4-BE49-F238E27FC236}">
                <a16:creationId xmlns:a16="http://schemas.microsoft.com/office/drawing/2014/main" id="{BBF4D02B-0F1D-4741-85B3-C90F3171BC87}"/>
              </a:ext>
            </a:extLst>
          </p:cNvPr>
          <p:cNvGrpSpPr/>
          <p:nvPr/>
        </p:nvGrpSpPr>
        <p:grpSpPr>
          <a:xfrm>
            <a:off x="1549426" y="1075460"/>
            <a:ext cx="693557" cy="557576"/>
            <a:chOff x="4657266" y="2132503"/>
            <a:chExt cx="3540235" cy="3306115"/>
          </a:xfrm>
        </p:grpSpPr>
        <p:sp>
          <p:nvSpPr>
            <p:cNvPr id="680" name="Oval 34">
              <a:extLst>
                <a:ext uri="{FF2B5EF4-FFF2-40B4-BE49-F238E27FC236}">
                  <a16:creationId xmlns:a16="http://schemas.microsoft.com/office/drawing/2014/main" id="{52C8F5F2-4227-40AD-90D5-B9EAFDDEA082}"/>
                </a:ext>
              </a:extLst>
            </p:cNvPr>
            <p:cNvSpPr/>
            <p:nvPr/>
          </p:nvSpPr>
          <p:spPr>
            <a:xfrm>
              <a:off x="5563567" y="2897165"/>
              <a:ext cx="2633934" cy="2541453"/>
            </a:xfrm>
            <a:prstGeom prst="ellipse">
              <a:avLst/>
            </a:prstGeom>
            <a:gradFill flip="none" rotWithShape="1">
              <a:gsLst>
                <a:gs pos="77000">
                  <a:srgbClr val="EEEEEE">
                    <a:alpha val="0"/>
                  </a:srgbClr>
                </a:gs>
                <a:gs pos="0">
                  <a:schemeClr val="tx1">
                    <a:alpha val="69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81" name="Oval 35">
              <a:extLst>
                <a:ext uri="{FF2B5EF4-FFF2-40B4-BE49-F238E27FC236}">
                  <a16:creationId xmlns:a16="http://schemas.microsoft.com/office/drawing/2014/main" id="{5F56CED1-C135-4596-9E72-8146796FD44D}"/>
                </a:ext>
              </a:extLst>
            </p:cNvPr>
            <p:cNvSpPr/>
            <p:nvPr/>
          </p:nvSpPr>
          <p:spPr>
            <a:xfrm>
              <a:off x="4934203" y="2137240"/>
              <a:ext cx="2514600" cy="2514600"/>
            </a:xfrm>
            <a:prstGeom prst="ellipse">
              <a:avLst/>
            </a:prstGeom>
            <a:gradFill flip="none" rotWithShape="1">
              <a:gsLst>
                <a:gs pos="29000">
                  <a:srgbClr val="0066CC"/>
                </a:gs>
                <a:gs pos="51000">
                  <a:srgbClr val="0B0159"/>
                </a:gs>
                <a:gs pos="71000">
                  <a:srgbClr val="3100A9"/>
                </a:gs>
                <a:gs pos="86000">
                  <a:srgbClr val="33CCFF"/>
                </a:gs>
              </a:gsLst>
              <a:lin ang="162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552450" h="4953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82" name="Circle: Hollow 36">
              <a:extLst>
                <a:ext uri="{FF2B5EF4-FFF2-40B4-BE49-F238E27FC236}">
                  <a16:creationId xmlns:a16="http://schemas.microsoft.com/office/drawing/2014/main" id="{99D8F456-2339-4E27-90F0-1AF14695CA7D}"/>
                </a:ext>
              </a:extLst>
            </p:cNvPr>
            <p:cNvSpPr/>
            <p:nvPr/>
          </p:nvSpPr>
          <p:spPr>
            <a:xfrm>
              <a:off x="4920625" y="2132503"/>
              <a:ext cx="2514600" cy="2514600"/>
            </a:xfrm>
            <a:prstGeom prst="donut">
              <a:avLst>
                <a:gd name="adj" fmla="val 11685"/>
              </a:avLst>
            </a:prstGeom>
            <a:solidFill>
              <a:schemeClr val="bg1">
                <a:alpha val="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83" name="Freeform: Shape 37">
              <a:extLst>
                <a:ext uri="{FF2B5EF4-FFF2-40B4-BE49-F238E27FC236}">
                  <a16:creationId xmlns:a16="http://schemas.microsoft.com/office/drawing/2014/main" id="{3E46C08A-B773-41C1-BC0E-5008CFD2D19F}"/>
                </a:ext>
              </a:extLst>
            </p:cNvPr>
            <p:cNvSpPr/>
            <p:nvPr/>
          </p:nvSpPr>
          <p:spPr>
            <a:xfrm rot="19269039">
              <a:off x="6342048" y="2902472"/>
              <a:ext cx="1340755" cy="1257301"/>
            </a:xfrm>
            <a:custGeom>
              <a:avLst/>
              <a:gdLst>
                <a:gd name="connsiteX0" fmla="*/ 533895 w 1340755"/>
                <a:gd name="connsiteY0" fmla="*/ 0 h 1257301"/>
                <a:gd name="connsiteX1" fmla="*/ 1340755 w 1340755"/>
                <a:gd name="connsiteY1" fmla="*/ 0 h 1257301"/>
                <a:gd name="connsiteX2" fmla="*/ 1340755 w 1340755"/>
                <a:gd name="connsiteY2" fmla="*/ 1 h 1257301"/>
                <a:gd name="connsiteX3" fmla="*/ 83455 w 1340755"/>
                <a:gd name="connsiteY3" fmla="*/ 1257301 h 1257301"/>
                <a:gd name="connsiteX4" fmla="*/ 0 w 1340755"/>
                <a:gd name="connsiteY4" fmla="*/ 1253087 h 1257301"/>
                <a:gd name="connsiteX5" fmla="*/ 0 w 1340755"/>
                <a:gd name="connsiteY5" fmla="*/ 442028 h 1257301"/>
                <a:gd name="connsiteX6" fmla="*/ 83455 w 1340755"/>
                <a:gd name="connsiteY6" fmla="*/ 450441 h 1257301"/>
                <a:gd name="connsiteX7" fmla="*/ 533895 w 1340755"/>
                <a:gd name="connsiteY7" fmla="*/ 1 h 1257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40755" h="1257301">
                  <a:moveTo>
                    <a:pt x="533895" y="0"/>
                  </a:moveTo>
                  <a:lnTo>
                    <a:pt x="1340755" y="0"/>
                  </a:lnTo>
                  <a:lnTo>
                    <a:pt x="1340755" y="1"/>
                  </a:lnTo>
                  <a:cubicBezTo>
                    <a:pt x="1340755" y="694389"/>
                    <a:pt x="777843" y="1257301"/>
                    <a:pt x="83455" y="1257301"/>
                  </a:cubicBezTo>
                  <a:lnTo>
                    <a:pt x="0" y="1253087"/>
                  </a:lnTo>
                  <a:lnTo>
                    <a:pt x="0" y="442028"/>
                  </a:lnTo>
                  <a:lnTo>
                    <a:pt x="83455" y="450441"/>
                  </a:lnTo>
                  <a:cubicBezTo>
                    <a:pt x="332226" y="450441"/>
                    <a:pt x="533895" y="248772"/>
                    <a:pt x="533895" y="1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84" name="Freeform: Shape 38">
              <a:extLst>
                <a:ext uri="{FF2B5EF4-FFF2-40B4-BE49-F238E27FC236}">
                  <a16:creationId xmlns:a16="http://schemas.microsoft.com/office/drawing/2014/main" id="{7FC10A47-E275-417A-962E-60AFB34BD6F7}"/>
                </a:ext>
              </a:extLst>
            </p:cNvPr>
            <p:cNvSpPr/>
            <p:nvPr/>
          </p:nvSpPr>
          <p:spPr>
            <a:xfrm rot="8013348">
              <a:off x="4615539" y="2761153"/>
              <a:ext cx="1340755" cy="1257301"/>
            </a:xfrm>
            <a:custGeom>
              <a:avLst/>
              <a:gdLst>
                <a:gd name="connsiteX0" fmla="*/ 533895 w 1340755"/>
                <a:gd name="connsiteY0" fmla="*/ 0 h 1257301"/>
                <a:gd name="connsiteX1" fmla="*/ 1340755 w 1340755"/>
                <a:gd name="connsiteY1" fmla="*/ 0 h 1257301"/>
                <a:gd name="connsiteX2" fmla="*/ 1340755 w 1340755"/>
                <a:gd name="connsiteY2" fmla="*/ 1 h 1257301"/>
                <a:gd name="connsiteX3" fmla="*/ 83455 w 1340755"/>
                <a:gd name="connsiteY3" fmla="*/ 1257301 h 1257301"/>
                <a:gd name="connsiteX4" fmla="*/ 0 w 1340755"/>
                <a:gd name="connsiteY4" fmla="*/ 1253087 h 1257301"/>
                <a:gd name="connsiteX5" fmla="*/ 0 w 1340755"/>
                <a:gd name="connsiteY5" fmla="*/ 442028 h 1257301"/>
                <a:gd name="connsiteX6" fmla="*/ 83455 w 1340755"/>
                <a:gd name="connsiteY6" fmla="*/ 450441 h 1257301"/>
                <a:gd name="connsiteX7" fmla="*/ 533895 w 1340755"/>
                <a:gd name="connsiteY7" fmla="*/ 1 h 1257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40755" h="1257301">
                  <a:moveTo>
                    <a:pt x="533895" y="0"/>
                  </a:moveTo>
                  <a:lnTo>
                    <a:pt x="1340755" y="0"/>
                  </a:lnTo>
                  <a:lnTo>
                    <a:pt x="1340755" y="1"/>
                  </a:lnTo>
                  <a:cubicBezTo>
                    <a:pt x="1340755" y="694389"/>
                    <a:pt x="777843" y="1257301"/>
                    <a:pt x="83455" y="1257301"/>
                  </a:cubicBezTo>
                  <a:lnTo>
                    <a:pt x="0" y="1253087"/>
                  </a:lnTo>
                  <a:lnTo>
                    <a:pt x="0" y="442028"/>
                  </a:lnTo>
                  <a:lnTo>
                    <a:pt x="83455" y="450441"/>
                  </a:lnTo>
                  <a:cubicBezTo>
                    <a:pt x="332226" y="450441"/>
                    <a:pt x="533895" y="248772"/>
                    <a:pt x="533895" y="1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85" name="Freeform: Shape 39">
              <a:extLst>
                <a:ext uri="{FF2B5EF4-FFF2-40B4-BE49-F238E27FC236}">
                  <a16:creationId xmlns:a16="http://schemas.microsoft.com/office/drawing/2014/main" id="{1353A558-AC26-4BF0-888B-4A30D793466A}"/>
                </a:ext>
              </a:extLst>
            </p:cNvPr>
            <p:cNvSpPr/>
            <p:nvPr/>
          </p:nvSpPr>
          <p:spPr>
            <a:xfrm>
              <a:off x="5920918" y="2338381"/>
              <a:ext cx="321206" cy="264840"/>
            </a:xfrm>
            <a:custGeom>
              <a:avLst/>
              <a:gdLst>
                <a:gd name="connsiteX0" fmla="*/ 321206 w 321206"/>
                <a:gd name="connsiteY0" fmla="*/ 0 h 264840"/>
                <a:gd name="connsiteX1" fmla="*/ 321206 w 321206"/>
                <a:gd name="connsiteY1" fmla="*/ 239164 h 264840"/>
                <a:gd name="connsiteX2" fmla="*/ 252137 w 321206"/>
                <a:gd name="connsiteY2" fmla="*/ 242652 h 264840"/>
                <a:gd name="connsiteX3" fmla="*/ 139796 w 321206"/>
                <a:gd name="connsiteY3" fmla="*/ 264840 h 264840"/>
                <a:gd name="connsiteX4" fmla="*/ 0 w 321206"/>
                <a:gd name="connsiteY4" fmla="*/ 55744 h 264840"/>
                <a:gd name="connsiteX5" fmla="*/ 40046 w 321206"/>
                <a:gd name="connsiteY5" fmla="*/ 41783 h 264840"/>
                <a:gd name="connsiteX6" fmla="*/ 227685 w 321206"/>
                <a:gd name="connsiteY6" fmla="*/ 4723 h 264840"/>
                <a:gd name="connsiteX7" fmla="*/ 321206 w 321206"/>
                <a:gd name="connsiteY7" fmla="*/ 0 h 2648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21206" h="264840">
                  <a:moveTo>
                    <a:pt x="321206" y="0"/>
                  </a:moveTo>
                  <a:lnTo>
                    <a:pt x="321206" y="239164"/>
                  </a:lnTo>
                  <a:lnTo>
                    <a:pt x="252137" y="242652"/>
                  </a:lnTo>
                  <a:lnTo>
                    <a:pt x="139796" y="264840"/>
                  </a:lnTo>
                  <a:lnTo>
                    <a:pt x="0" y="55744"/>
                  </a:lnTo>
                  <a:lnTo>
                    <a:pt x="40046" y="41783"/>
                  </a:lnTo>
                  <a:cubicBezTo>
                    <a:pt x="100445" y="23816"/>
                    <a:pt x="163180" y="11274"/>
                    <a:pt x="227685" y="4723"/>
                  </a:cubicBezTo>
                  <a:lnTo>
                    <a:pt x="321206" y="0"/>
                  </a:lnTo>
                  <a:close/>
                </a:path>
              </a:pathLst>
            </a:custGeom>
            <a:solidFill>
              <a:schemeClr val="bg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86" name="Freeform: Shape 40">
              <a:extLst>
                <a:ext uri="{FF2B5EF4-FFF2-40B4-BE49-F238E27FC236}">
                  <a16:creationId xmlns:a16="http://schemas.microsoft.com/office/drawing/2014/main" id="{96E99731-D744-4DF8-B60A-5500F906C17C}"/>
                </a:ext>
              </a:extLst>
            </p:cNvPr>
            <p:cNvSpPr/>
            <p:nvPr/>
          </p:nvSpPr>
          <p:spPr>
            <a:xfrm>
              <a:off x="5229859" y="2433132"/>
              <a:ext cx="730384" cy="928066"/>
            </a:xfrm>
            <a:custGeom>
              <a:avLst/>
              <a:gdLst>
                <a:gd name="connsiteX0" fmla="*/ 594012 w 730384"/>
                <a:gd name="connsiteY0" fmla="*/ 0 h 928066"/>
                <a:gd name="connsiteX1" fmla="*/ 730384 w 730384"/>
                <a:gd name="connsiteY1" fmla="*/ 203976 h 928066"/>
                <a:gd name="connsiteX2" fmla="*/ 666363 w 730384"/>
                <a:gd name="connsiteY2" fmla="*/ 229645 h 928066"/>
                <a:gd name="connsiteX3" fmla="*/ 239163 w 730384"/>
                <a:gd name="connsiteY3" fmla="*/ 928066 h 928066"/>
                <a:gd name="connsiteX4" fmla="*/ 0 w 730384"/>
                <a:gd name="connsiteY4" fmla="*/ 928066 h 928066"/>
                <a:gd name="connsiteX5" fmla="*/ 557484 w 730384"/>
                <a:gd name="connsiteY5" fmla="*/ 16645 h 928066"/>
                <a:gd name="connsiteX6" fmla="*/ 594012 w 730384"/>
                <a:gd name="connsiteY6" fmla="*/ 0 h 9280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30384" h="928066">
                  <a:moveTo>
                    <a:pt x="594012" y="0"/>
                  </a:moveTo>
                  <a:lnTo>
                    <a:pt x="730384" y="203976"/>
                  </a:lnTo>
                  <a:lnTo>
                    <a:pt x="666363" y="229645"/>
                  </a:lnTo>
                  <a:cubicBezTo>
                    <a:pt x="412745" y="359548"/>
                    <a:pt x="239163" y="623536"/>
                    <a:pt x="239163" y="928066"/>
                  </a:cubicBezTo>
                  <a:lnTo>
                    <a:pt x="0" y="928066"/>
                  </a:lnTo>
                  <a:cubicBezTo>
                    <a:pt x="0" y="530663"/>
                    <a:pt x="226518" y="186166"/>
                    <a:pt x="557484" y="16645"/>
                  </a:cubicBezTo>
                  <a:lnTo>
                    <a:pt x="594012" y="0"/>
                  </a:lnTo>
                  <a:close/>
                </a:path>
              </a:pathLst>
            </a:custGeom>
            <a:solidFill>
              <a:schemeClr val="bg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87" name="Oval 41">
              <a:extLst>
                <a:ext uri="{FF2B5EF4-FFF2-40B4-BE49-F238E27FC236}">
                  <a16:creationId xmlns:a16="http://schemas.microsoft.com/office/drawing/2014/main" id="{8ABF5CC4-F520-4744-8AEE-090A4869FDE5}"/>
                </a:ext>
              </a:extLst>
            </p:cNvPr>
            <p:cNvSpPr/>
            <p:nvPr/>
          </p:nvSpPr>
          <p:spPr>
            <a:xfrm>
              <a:off x="4754574" y="2244252"/>
              <a:ext cx="1540745" cy="1486647"/>
            </a:xfrm>
            <a:prstGeom prst="ellipse">
              <a:avLst/>
            </a:prstGeom>
            <a:gradFill flip="none" rotWithShape="1">
              <a:gsLst>
                <a:gs pos="77000">
                  <a:srgbClr val="EEEEEE">
                    <a:alpha val="0"/>
                  </a:srgbClr>
                </a:gs>
                <a:gs pos="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88" name="Freeform: Shape 42">
              <a:extLst>
                <a:ext uri="{FF2B5EF4-FFF2-40B4-BE49-F238E27FC236}">
                  <a16:creationId xmlns:a16="http://schemas.microsoft.com/office/drawing/2014/main" id="{E42D9CD6-9FF7-4425-BCED-747E086E348A}"/>
                </a:ext>
              </a:extLst>
            </p:cNvPr>
            <p:cNvSpPr/>
            <p:nvPr/>
          </p:nvSpPr>
          <p:spPr>
            <a:xfrm>
              <a:off x="4999652" y="2150628"/>
              <a:ext cx="1537489" cy="1278373"/>
            </a:xfrm>
            <a:custGeom>
              <a:avLst/>
              <a:gdLst>
                <a:gd name="connsiteX0" fmla="*/ 1210571 w 1537489"/>
                <a:gd name="connsiteY0" fmla="*/ 0 h 1278373"/>
                <a:gd name="connsiteX1" fmla="*/ 1454544 w 1537489"/>
                <a:gd name="connsiteY1" fmla="*/ 24595 h 1278373"/>
                <a:gd name="connsiteX2" fmla="*/ 1537489 w 1537489"/>
                <a:gd name="connsiteY2" fmla="*/ 45922 h 1278373"/>
                <a:gd name="connsiteX3" fmla="*/ 1537489 w 1537489"/>
                <a:gd name="connsiteY3" fmla="*/ 150190 h 1278373"/>
                <a:gd name="connsiteX4" fmla="*/ 1434172 w 1537489"/>
                <a:gd name="connsiteY4" fmla="*/ 123624 h 1278373"/>
                <a:gd name="connsiteX5" fmla="*/ 1210571 w 1537489"/>
                <a:gd name="connsiteY5" fmla="*/ 101083 h 1278373"/>
                <a:gd name="connsiteX6" fmla="*/ 101083 w 1537489"/>
                <a:gd name="connsiteY6" fmla="*/ 1210571 h 1278373"/>
                <a:gd name="connsiteX7" fmla="*/ 104507 w 1537489"/>
                <a:gd name="connsiteY7" fmla="*/ 1278373 h 1278373"/>
                <a:gd name="connsiteX8" fmla="*/ 3424 w 1537489"/>
                <a:gd name="connsiteY8" fmla="*/ 1278373 h 1278373"/>
                <a:gd name="connsiteX9" fmla="*/ 0 w 1537489"/>
                <a:gd name="connsiteY9" fmla="*/ 1210571 h 1278373"/>
                <a:gd name="connsiteX10" fmla="*/ 1210571 w 1537489"/>
                <a:gd name="connsiteY10" fmla="*/ 0 h 1278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37489" h="1278373">
                  <a:moveTo>
                    <a:pt x="1210571" y="0"/>
                  </a:moveTo>
                  <a:cubicBezTo>
                    <a:pt x="1294144" y="0"/>
                    <a:pt x="1375738" y="8469"/>
                    <a:pt x="1454544" y="24595"/>
                  </a:cubicBezTo>
                  <a:lnTo>
                    <a:pt x="1537489" y="45922"/>
                  </a:lnTo>
                  <a:lnTo>
                    <a:pt x="1537489" y="150190"/>
                  </a:lnTo>
                  <a:lnTo>
                    <a:pt x="1434172" y="123624"/>
                  </a:lnTo>
                  <a:cubicBezTo>
                    <a:pt x="1361947" y="108845"/>
                    <a:pt x="1287165" y="101083"/>
                    <a:pt x="1210571" y="101083"/>
                  </a:cubicBezTo>
                  <a:cubicBezTo>
                    <a:pt x="597818" y="101083"/>
                    <a:pt x="101083" y="597818"/>
                    <a:pt x="101083" y="1210571"/>
                  </a:cubicBezTo>
                  <a:lnTo>
                    <a:pt x="104507" y="1278373"/>
                  </a:lnTo>
                  <a:lnTo>
                    <a:pt x="3424" y="1278373"/>
                  </a:lnTo>
                  <a:lnTo>
                    <a:pt x="0" y="1210571"/>
                  </a:lnTo>
                  <a:cubicBezTo>
                    <a:pt x="0" y="541991"/>
                    <a:pt x="541991" y="0"/>
                    <a:pt x="1210571" y="0"/>
                  </a:cubicBezTo>
                  <a:close/>
                </a:path>
              </a:pathLst>
            </a:custGeom>
            <a:solidFill>
              <a:schemeClr val="bg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689" name="Group 33">
            <a:extLst>
              <a:ext uri="{FF2B5EF4-FFF2-40B4-BE49-F238E27FC236}">
                <a16:creationId xmlns:a16="http://schemas.microsoft.com/office/drawing/2014/main" id="{5AE14FD5-D3DC-4365-BBC8-1E33B5B1CED5}"/>
              </a:ext>
            </a:extLst>
          </p:cNvPr>
          <p:cNvGrpSpPr/>
          <p:nvPr/>
        </p:nvGrpSpPr>
        <p:grpSpPr>
          <a:xfrm>
            <a:off x="1769792" y="1311266"/>
            <a:ext cx="693557" cy="557576"/>
            <a:chOff x="4657266" y="2132503"/>
            <a:chExt cx="3540235" cy="3306115"/>
          </a:xfrm>
        </p:grpSpPr>
        <p:sp>
          <p:nvSpPr>
            <p:cNvPr id="690" name="Oval 34">
              <a:extLst>
                <a:ext uri="{FF2B5EF4-FFF2-40B4-BE49-F238E27FC236}">
                  <a16:creationId xmlns:a16="http://schemas.microsoft.com/office/drawing/2014/main" id="{EF524E8E-52D4-411A-AE8E-AED9728ABA19}"/>
                </a:ext>
              </a:extLst>
            </p:cNvPr>
            <p:cNvSpPr/>
            <p:nvPr/>
          </p:nvSpPr>
          <p:spPr>
            <a:xfrm>
              <a:off x="5563567" y="2897165"/>
              <a:ext cx="2633934" cy="2541453"/>
            </a:xfrm>
            <a:prstGeom prst="ellipse">
              <a:avLst/>
            </a:prstGeom>
            <a:gradFill flip="none" rotWithShape="1">
              <a:gsLst>
                <a:gs pos="77000">
                  <a:srgbClr val="EEEEEE">
                    <a:alpha val="0"/>
                  </a:srgbClr>
                </a:gs>
                <a:gs pos="0">
                  <a:schemeClr val="tx1">
                    <a:alpha val="69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91" name="Oval 35">
              <a:extLst>
                <a:ext uri="{FF2B5EF4-FFF2-40B4-BE49-F238E27FC236}">
                  <a16:creationId xmlns:a16="http://schemas.microsoft.com/office/drawing/2014/main" id="{CE3E0F0B-F202-4D54-9E26-F7990303CBD8}"/>
                </a:ext>
              </a:extLst>
            </p:cNvPr>
            <p:cNvSpPr/>
            <p:nvPr/>
          </p:nvSpPr>
          <p:spPr>
            <a:xfrm>
              <a:off x="4934203" y="2137240"/>
              <a:ext cx="2514600" cy="2514600"/>
            </a:xfrm>
            <a:prstGeom prst="ellipse">
              <a:avLst/>
            </a:prstGeom>
            <a:gradFill flip="none" rotWithShape="1">
              <a:gsLst>
                <a:gs pos="29000">
                  <a:srgbClr val="0066CC"/>
                </a:gs>
                <a:gs pos="51000">
                  <a:srgbClr val="0B0159"/>
                </a:gs>
                <a:gs pos="71000">
                  <a:srgbClr val="3100A9"/>
                </a:gs>
                <a:gs pos="86000">
                  <a:srgbClr val="33CCFF"/>
                </a:gs>
              </a:gsLst>
              <a:lin ang="162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552450" h="4953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92" name="Circle: Hollow 36">
              <a:extLst>
                <a:ext uri="{FF2B5EF4-FFF2-40B4-BE49-F238E27FC236}">
                  <a16:creationId xmlns:a16="http://schemas.microsoft.com/office/drawing/2014/main" id="{793EC961-0979-4A8A-8F34-24F0F915E4AD}"/>
                </a:ext>
              </a:extLst>
            </p:cNvPr>
            <p:cNvSpPr/>
            <p:nvPr/>
          </p:nvSpPr>
          <p:spPr>
            <a:xfrm>
              <a:off x="4920625" y="2132503"/>
              <a:ext cx="2514600" cy="2514600"/>
            </a:xfrm>
            <a:prstGeom prst="donut">
              <a:avLst>
                <a:gd name="adj" fmla="val 11685"/>
              </a:avLst>
            </a:prstGeom>
            <a:solidFill>
              <a:schemeClr val="bg1">
                <a:alpha val="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93" name="Freeform: Shape 37">
              <a:extLst>
                <a:ext uri="{FF2B5EF4-FFF2-40B4-BE49-F238E27FC236}">
                  <a16:creationId xmlns:a16="http://schemas.microsoft.com/office/drawing/2014/main" id="{54FFFD71-7467-47EB-9BDD-997138DC10E8}"/>
                </a:ext>
              </a:extLst>
            </p:cNvPr>
            <p:cNvSpPr/>
            <p:nvPr/>
          </p:nvSpPr>
          <p:spPr>
            <a:xfrm rot="19269039">
              <a:off x="6342048" y="2902472"/>
              <a:ext cx="1340755" cy="1257301"/>
            </a:xfrm>
            <a:custGeom>
              <a:avLst/>
              <a:gdLst>
                <a:gd name="connsiteX0" fmla="*/ 533895 w 1340755"/>
                <a:gd name="connsiteY0" fmla="*/ 0 h 1257301"/>
                <a:gd name="connsiteX1" fmla="*/ 1340755 w 1340755"/>
                <a:gd name="connsiteY1" fmla="*/ 0 h 1257301"/>
                <a:gd name="connsiteX2" fmla="*/ 1340755 w 1340755"/>
                <a:gd name="connsiteY2" fmla="*/ 1 h 1257301"/>
                <a:gd name="connsiteX3" fmla="*/ 83455 w 1340755"/>
                <a:gd name="connsiteY3" fmla="*/ 1257301 h 1257301"/>
                <a:gd name="connsiteX4" fmla="*/ 0 w 1340755"/>
                <a:gd name="connsiteY4" fmla="*/ 1253087 h 1257301"/>
                <a:gd name="connsiteX5" fmla="*/ 0 w 1340755"/>
                <a:gd name="connsiteY5" fmla="*/ 442028 h 1257301"/>
                <a:gd name="connsiteX6" fmla="*/ 83455 w 1340755"/>
                <a:gd name="connsiteY6" fmla="*/ 450441 h 1257301"/>
                <a:gd name="connsiteX7" fmla="*/ 533895 w 1340755"/>
                <a:gd name="connsiteY7" fmla="*/ 1 h 1257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40755" h="1257301">
                  <a:moveTo>
                    <a:pt x="533895" y="0"/>
                  </a:moveTo>
                  <a:lnTo>
                    <a:pt x="1340755" y="0"/>
                  </a:lnTo>
                  <a:lnTo>
                    <a:pt x="1340755" y="1"/>
                  </a:lnTo>
                  <a:cubicBezTo>
                    <a:pt x="1340755" y="694389"/>
                    <a:pt x="777843" y="1257301"/>
                    <a:pt x="83455" y="1257301"/>
                  </a:cubicBezTo>
                  <a:lnTo>
                    <a:pt x="0" y="1253087"/>
                  </a:lnTo>
                  <a:lnTo>
                    <a:pt x="0" y="442028"/>
                  </a:lnTo>
                  <a:lnTo>
                    <a:pt x="83455" y="450441"/>
                  </a:lnTo>
                  <a:cubicBezTo>
                    <a:pt x="332226" y="450441"/>
                    <a:pt x="533895" y="248772"/>
                    <a:pt x="533895" y="1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94" name="Freeform: Shape 38">
              <a:extLst>
                <a:ext uri="{FF2B5EF4-FFF2-40B4-BE49-F238E27FC236}">
                  <a16:creationId xmlns:a16="http://schemas.microsoft.com/office/drawing/2014/main" id="{4FC357E6-ACDF-4E58-B123-18D05E080BFA}"/>
                </a:ext>
              </a:extLst>
            </p:cNvPr>
            <p:cNvSpPr/>
            <p:nvPr/>
          </p:nvSpPr>
          <p:spPr>
            <a:xfrm rot="8013348">
              <a:off x="4615539" y="2761153"/>
              <a:ext cx="1340755" cy="1257301"/>
            </a:xfrm>
            <a:custGeom>
              <a:avLst/>
              <a:gdLst>
                <a:gd name="connsiteX0" fmla="*/ 533895 w 1340755"/>
                <a:gd name="connsiteY0" fmla="*/ 0 h 1257301"/>
                <a:gd name="connsiteX1" fmla="*/ 1340755 w 1340755"/>
                <a:gd name="connsiteY1" fmla="*/ 0 h 1257301"/>
                <a:gd name="connsiteX2" fmla="*/ 1340755 w 1340755"/>
                <a:gd name="connsiteY2" fmla="*/ 1 h 1257301"/>
                <a:gd name="connsiteX3" fmla="*/ 83455 w 1340755"/>
                <a:gd name="connsiteY3" fmla="*/ 1257301 h 1257301"/>
                <a:gd name="connsiteX4" fmla="*/ 0 w 1340755"/>
                <a:gd name="connsiteY4" fmla="*/ 1253087 h 1257301"/>
                <a:gd name="connsiteX5" fmla="*/ 0 w 1340755"/>
                <a:gd name="connsiteY5" fmla="*/ 442028 h 1257301"/>
                <a:gd name="connsiteX6" fmla="*/ 83455 w 1340755"/>
                <a:gd name="connsiteY6" fmla="*/ 450441 h 1257301"/>
                <a:gd name="connsiteX7" fmla="*/ 533895 w 1340755"/>
                <a:gd name="connsiteY7" fmla="*/ 1 h 1257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40755" h="1257301">
                  <a:moveTo>
                    <a:pt x="533895" y="0"/>
                  </a:moveTo>
                  <a:lnTo>
                    <a:pt x="1340755" y="0"/>
                  </a:lnTo>
                  <a:lnTo>
                    <a:pt x="1340755" y="1"/>
                  </a:lnTo>
                  <a:cubicBezTo>
                    <a:pt x="1340755" y="694389"/>
                    <a:pt x="777843" y="1257301"/>
                    <a:pt x="83455" y="1257301"/>
                  </a:cubicBezTo>
                  <a:lnTo>
                    <a:pt x="0" y="1253087"/>
                  </a:lnTo>
                  <a:lnTo>
                    <a:pt x="0" y="442028"/>
                  </a:lnTo>
                  <a:lnTo>
                    <a:pt x="83455" y="450441"/>
                  </a:lnTo>
                  <a:cubicBezTo>
                    <a:pt x="332226" y="450441"/>
                    <a:pt x="533895" y="248772"/>
                    <a:pt x="533895" y="1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95" name="Freeform: Shape 39">
              <a:extLst>
                <a:ext uri="{FF2B5EF4-FFF2-40B4-BE49-F238E27FC236}">
                  <a16:creationId xmlns:a16="http://schemas.microsoft.com/office/drawing/2014/main" id="{E8874A31-57AF-4028-BC8F-77724D0B1977}"/>
                </a:ext>
              </a:extLst>
            </p:cNvPr>
            <p:cNvSpPr/>
            <p:nvPr/>
          </p:nvSpPr>
          <p:spPr>
            <a:xfrm>
              <a:off x="5920918" y="2338381"/>
              <a:ext cx="321206" cy="264840"/>
            </a:xfrm>
            <a:custGeom>
              <a:avLst/>
              <a:gdLst>
                <a:gd name="connsiteX0" fmla="*/ 321206 w 321206"/>
                <a:gd name="connsiteY0" fmla="*/ 0 h 264840"/>
                <a:gd name="connsiteX1" fmla="*/ 321206 w 321206"/>
                <a:gd name="connsiteY1" fmla="*/ 239164 h 264840"/>
                <a:gd name="connsiteX2" fmla="*/ 252137 w 321206"/>
                <a:gd name="connsiteY2" fmla="*/ 242652 h 264840"/>
                <a:gd name="connsiteX3" fmla="*/ 139796 w 321206"/>
                <a:gd name="connsiteY3" fmla="*/ 264840 h 264840"/>
                <a:gd name="connsiteX4" fmla="*/ 0 w 321206"/>
                <a:gd name="connsiteY4" fmla="*/ 55744 h 264840"/>
                <a:gd name="connsiteX5" fmla="*/ 40046 w 321206"/>
                <a:gd name="connsiteY5" fmla="*/ 41783 h 264840"/>
                <a:gd name="connsiteX6" fmla="*/ 227685 w 321206"/>
                <a:gd name="connsiteY6" fmla="*/ 4723 h 264840"/>
                <a:gd name="connsiteX7" fmla="*/ 321206 w 321206"/>
                <a:gd name="connsiteY7" fmla="*/ 0 h 2648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21206" h="264840">
                  <a:moveTo>
                    <a:pt x="321206" y="0"/>
                  </a:moveTo>
                  <a:lnTo>
                    <a:pt x="321206" y="239164"/>
                  </a:lnTo>
                  <a:lnTo>
                    <a:pt x="252137" y="242652"/>
                  </a:lnTo>
                  <a:lnTo>
                    <a:pt x="139796" y="264840"/>
                  </a:lnTo>
                  <a:lnTo>
                    <a:pt x="0" y="55744"/>
                  </a:lnTo>
                  <a:lnTo>
                    <a:pt x="40046" y="41783"/>
                  </a:lnTo>
                  <a:cubicBezTo>
                    <a:pt x="100445" y="23816"/>
                    <a:pt x="163180" y="11274"/>
                    <a:pt x="227685" y="4723"/>
                  </a:cubicBezTo>
                  <a:lnTo>
                    <a:pt x="321206" y="0"/>
                  </a:lnTo>
                  <a:close/>
                </a:path>
              </a:pathLst>
            </a:custGeom>
            <a:solidFill>
              <a:schemeClr val="bg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96" name="Freeform: Shape 40">
              <a:extLst>
                <a:ext uri="{FF2B5EF4-FFF2-40B4-BE49-F238E27FC236}">
                  <a16:creationId xmlns:a16="http://schemas.microsoft.com/office/drawing/2014/main" id="{3852FF17-3758-4EB9-8077-5BC7FC909112}"/>
                </a:ext>
              </a:extLst>
            </p:cNvPr>
            <p:cNvSpPr/>
            <p:nvPr/>
          </p:nvSpPr>
          <p:spPr>
            <a:xfrm>
              <a:off x="5229859" y="2433132"/>
              <a:ext cx="730384" cy="928066"/>
            </a:xfrm>
            <a:custGeom>
              <a:avLst/>
              <a:gdLst>
                <a:gd name="connsiteX0" fmla="*/ 594012 w 730384"/>
                <a:gd name="connsiteY0" fmla="*/ 0 h 928066"/>
                <a:gd name="connsiteX1" fmla="*/ 730384 w 730384"/>
                <a:gd name="connsiteY1" fmla="*/ 203976 h 928066"/>
                <a:gd name="connsiteX2" fmla="*/ 666363 w 730384"/>
                <a:gd name="connsiteY2" fmla="*/ 229645 h 928066"/>
                <a:gd name="connsiteX3" fmla="*/ 239163 w 730384"/>
                <a:gd name="connsiteY3" fmla="*/ 928066 h 928066"/>
                <a:gd name="connsiteX4" fmla="*/ 0 w 730384"/>
                <a:gd name="connsiteY4" fmla="*/ 928066 h 928066"/>
                <a:gd name="connsiteX5" fmla="*/ 557484 w 730384"/>
                <a:gd name="connsiteY5" fmla="*/ 16645 h 928066"/>
                <a:gd name="connsiteX6" fmla="*/ 594012 w 730384"/>
                <a:gd name="connsiteY6" fmla="*/ 0 h 9280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30384" h="928066">
                  <a:moveTo>
                    <a:pt x="594012" y="0"/>
                  </a:moveTo>
                  <a:lnTo>
                    <a:pt x="730384" y="203976"/>
                  </a:lnTo>
                  <a:lnTo>
                    <a:pt x="666363" y="229645"/>
                  </a:lnTo>
                  <a:cubicBezTo>
                    <a:pt x="412745" y="359548"/>
                    <a:pt x="239163" y="623536"/>
                    <a:pt x="239163" y="928066"/>
                  </a:cubicBezTo>
                  <a:lnTo>
                    <a:pt x="0" y="928066"/>
                  </a:lnTo>
                  <a:cubicBezTo>
                    <a:pt x="0" y="530663"/>
                    <a:pt x="226518" y="186166"/>
                    <a:pt x="557484" y="16645"/>
                  </a:cubicBezTo>
                  <a:lnTo>
                    <a:pt x="594012" y="0"/>
                  </a:lnTo>
                  <a:close/>
                </a:path>
              </a:pathLst>
            </a:custGeom>
            <a:solidFill>
              <a:schemeClr val="bg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97" name="Oval 41">
              <a:extLst>
                <a:ext uri="{FF2B5EF4-FFF2-40B4-BE49-F238E27FC236}">
                  <a16:creationId xmlns:a16="http://schemas.microsoft.com/office/drawing/2014/main" id="{78FBBFB1-1B53-44EE-8135-B57558BFEFA6}"/>
                </a:ext>
              </a:extLst>
            </p:cNvPr>
            <p:cNvSpPr/>
            <p:nvPr/>
          </p:nvSpPr>
          <p:spPr>
            <a:xfrm>
              <a:off x="4754574" y="2244252"/>
              <a:ext cx="1540745" cy="1486647"/>
            </a:xfrm>
            <a:prstGeom prst="ellipse">
              <a:avLst/>
            </a:prstGeom>
            <a:gradFill flip="none" rotWithShape="1">
              <a:gsLst>
                <a:gs pos="77000">
                  <a:srgbClr val="EEEEEE">
                    <a:alpha val="0"/>
                  </a:srgbClr>
                </a:gs>
                <a:gs pos="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98" name="Freeform: Shape 42">
              <a:extLst>
                <a:ext uri="{FF2B5EF4-FFF2-40B4-BE49-F238E27FC236}">
                  <a16:creationId xmlns:a16="http://schemas.microsoft.com/office/drawing/2014/main" id="{275132BC-4738-41EB-83B6-EF6B6A45BC2A}"/>
                </a:ext>
              </a:extLst>
            </p:cNvPr>
            <p:cNvSpPr/>
            <p:nvPr/>
          </p:nvSpPr>
          <p:spPr>
            <a:xfrm>
              <a:off x="4999652" y="2150628"/>
              <a:ext cx="1537489" cy="1278373"/>
            </a:xfrm>
            <a:custGeom>
              <a:avLst/>
              <a:gdLst>
                <a:gd name="connsiteX0" fmla="*/ 1210571 w 1537489"/>
                <a:gd name="connsiteY0" fmla="*/ 0 h 1278373"/>
                <a:gd name="connsiteX1" fmla="*/ 1454544 w 1537489"/>
                <a:gd name="connsiteY1" fmla="*/ 24595 h 1278373"/>
                <a:gd name="connsiteX2" fmla="*/ 1537489 w 1537489"/>
                <a:gd name="connsiteY2" fmla="*/ 45922 h 1278373"/>
                <a:gd name="connsiteX3" fmla="*/ 1537489 w 1537489"/>
                <a:gd name="connsiteY3" fmla="*/ 150190 h 1278373"/>
                <a:gd name="connsiteX4" fmla="*/ 1434172 w 1537489"/>
                <a:gd name="connsiteY4" fmla="*/ 123624 h 1278373"/>
                <a:gd name="connsiteX5" fmla="*/ 1210571 w 1537489"/>
                <a:gd name="connsiteY5" fmla="*/ 101083 h 1278373"/>
                <a:gd name="connsiteX6" fmla="*/ 101083 w 1537489"/>
                <a:gd name="connsiteY6" fmla="*/ 1210571 h 1278373"/>
                <a:gd name="connsiteX7" fmla="*/ 104507 w 1537489"/>
                <a:gd name="connsiteY7" fmla="*/ 1278373 h 1278373"/>
                <a:gd name="connsiteX8" fmla="*/ 3424 w 1537489"/>
                <a:gd name="connsiteY8" fmla="*/ 1278373 h 1278373"/>
                <a:gd name="connsiteX9" fmla="*/ 0 w 1537489"/>
                <a:gd name="connsiteY9" fmla="*/ 1210571 h 1278373"/>
                <a:gd name="connsiteX10" fmla="*/ 1210571 w 1537489"/>
                <a:gd name="connsiteY10" fmla="*/ 0 h 1278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37489" h="1278373">
                  <a:moveTo>
                    <a:pt x="1210571" y="0"/>
                  </a:moveTo>
                  <a:cubicBezTo>
                    <a:pt x="1294144" y="0"/>
                    <a:pt x="1375738" y="8469"/>
                    <a:pt x="1454544" y="24595"/>
                  </a:cubicBezTo>
                  <a:lnTo>
                    <a:pt x="1537489" y="45922"/>
                  </a:lnTo>
                  <a:lnTo>
                    <a:pt x="1537489" y="150190"/>
                  </a:lnTo>
                  <a:lnTo>
                    <a:pt x="1434172" y="123624"/>
                  </a:lnTo>
                  <a:cubicBezTo>
                    <a:pt x="1361947" y="108845"/>
                    <a:pt x="1287165" y="101083"/>
                    <a:pt x="1210571" y="101083"/>
                  </a:cubicBezTo>
                  <a:cubicBezTo>
                    <a:pt x="597818" y="101083"/>
                    <a:pt x="101083" y="597818"/>
                    <a:pt x="101083" y="1210571"/>
                  </a:cubicBezTo>
                  <a:lnTo>
                    <a:pt x="104507" y="1278373"/>
                  </a:lnTo>
                  <a:lnTo>
                    <a:pt x="3424" y="1278373"/>
                  </a:lnTo>
                  <a:lnTo>
                    <a:pt x="0" y="1210571"/>
                  </a:lnTo>
                  <a:cubicBezTo>
                    <a:pt x="0" y="541991"/>
                    <a:pt x="541991" y="0"/>
                    <a:pt x="1210571" y="0"/>
                  </a:cubicBezTo>
                  <a:close/>
                </a:path>
              </a:pathLst>
            </a:custGeom>
            <a:solidFill>
              <a:schemeClr val="bg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699" name="Group 57">
            <a:extLst>
              <a:ext uri="{FF2B5EF4-FFF2-40B4-BE49-F238E27FC236}">
                <a16:creationId xmlns:a16="http://schemas.microsoft.com/office/drawing/2014/main" id="{AC1A3444-FC94-4760-BE05-7AEF38B85466}"/>
              </a:ext>
            </a:extLst>
          </p:cNvPr>
          <p:cNvGrpSpPr/>
          <p:nvPr/>
        </p:nvGrpSpPr>
        <p:grpSpPr>
          <a:xfrm>
            <a:off x="1912272" y="418688"/>
            <a:ext cx="602665" cy="562174"/>
            <a:chOff x="4657266" y="2132503"/>
            <a:chExt cx="3540235" cy="3306115"/>
          </a:xfrm>
        </p:grpSpPr>
        <p:sp>
          <p:nvSpPr>
            <p:cNvPr id="700" name="Oval 58">
              <a:extLst>
                <a:ext uri="{FF2B5EF4-FFF2-40B4-BE49-F238E27FC236}">
                  <a16:creationId xmlns:a16="http://schemas.microsoft.com/office/drawing/2014/main" id="{E589384E-6782-4557-AAF9-B2473929B90F}"/>
                </a:ext>
              </a:extLst>
            </p:cNvPr>
            <p:cNvSpPr/>
            <p:nvPr/>
          </p:nvSpPr>
          <p:spPr>
            <a:xfrm>
              <a:off x="5563567" y="2897165"/>
              <a:ext cx="2633934" cy="2541453"/>
            </a:xfrm>
            <a:prstGeom prst="ellipse">
              <a:avLst/>
            </a:prstGeom>
            <a:gradFill flip="none" rotWithShape="1">
              <a:gsLst>
                <a:gs pos="77000">
                  <a:srgbClr val="EEEEEE">
                    <a:alpha val="0"/>
                  </a:srgbClr>
                </a:gs>
                <a:gs pos="0">
                  <a:schemeClr val="tx1">
                    <a:alpha val="69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01" name="Oval 59">
              <a:extLst>
                <a:ext uri="{FF2B5EF4-FFF2-40B4-BE49-F238E27FC236}">
                  <a16:creationId xmlns:a16="http://schemas.microsoft.com/office/drawing/2014/main" id="{4EFDED2C-9E24-4891-A61C-AD513DD54E0A}"/>
                </a:ext>
              </a:extLst>
            </p:cNvPr>
            <p:cNvSpPr/>
            <p:nvPr/>
          </p:nvSpPr>
          <p:spPr>
            <a:xfrm>
              <a:off x="4934203" y="2137240"/>
              <a:ext cx="2514600" cy="2514600"/>
            </a:xfrm>
            <a:prstGeom prst="ellipse">
              <a:avLst/>
            </a:prstGeom>
            <a:gradFill flip="none" rotWithShape="1">
              <a:gsLst>
                <a:gs pos="29000">
                  <a:srgbClr val="660066"/>
                </a:gs>
                <a:gs pos="51000">
                  <a:srgbClr val="FF0000"/>
                </a:gs>
                <a:gs pos="86000">
                  <a:srgbClr val="FF3399"/>
                </a:gs>
              </a:gsLst>
              <a:lin ang="162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552450" h="4953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02" name="Circle: Hollow 60">
              <a:extLst>
                <a:ext uri="{FF2B5EF4-FFF2-40B4-BE49-F238E27FC236}">
                  <a16:creationId xmlns:a16="http://schemas.microsoft.com/office/drawing/2014/main" id="{29CAE879-9922-467C-B333-C5048DEA67BD}"/>
                </a:ext>
              </a:extLst>
            </p:cNvPr>
            <p:cNvSpPr/>
            <p:nvPr/>
          </p:nvSpPr>
          <p:spPr>
            <a:xfrm>
              <a:off x="4920625" y="2132503"/>
              <a:ext cx="2514600" cy="2514600"/>
            </a:xfrm>
            <a:prstGeom prst="donut">
              <a:avLst>
                <a:gd name="adj" fmla="val 11685"/>
              </a:avLst>
            </a:prstGeom>
            <a:solidFill>
              <a:schemeClr val="bg1">
                <a:alpha val="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03" name="Freeform: Shape 61">
              <a:extLst>
                <a:ext uri="{FF2B5EF4-FFF2-40B4-BE49-F238E27FC236}">
                  <a16:creationId xmlns:a16="http://schemas.microsoft.com/office/drawing/2014/main" id="{5EE72DD2-D802-4B66-A710-96FC58DB7382}"/>
                </a:ext>
              </a:extLst>
            </p:cNvPr>
            <p:cNvSpPr/>
            <p:nvPr/>
          </p:nvSpPr>
          <p:spPr>
            <a:xfrm rot="19269039">
              <a:off x="6342048" y="2902472"/>
              <a:ext cx="1340755" cy="1257301"/>
            </a:xfrm>
            <a:custGeom>
              <a:avLst/>
              <a:gdLst>
                <a:gd name="connsiteX0" fmla="*/ 533895 w 1340755"/>
                <a:gd name="connsiteY0" fmla="*/ 0 h 1257301"/>
                <a:gd name="connsiteX1" fmla="*/ 1340755 w 1340755"/>
                <a:gd name="connsiteY1" fmla="*/ 0 h 1257301"/>
                <a:gd name="connsiteX2" fmla="*/ 1340755 w 1340755"/>
                <a:gd name="connsiteY2" fmla="*/ 1 h 1257301"/>
                <a:gd name="connsiteX3" fmla="*/ 83455 w 1340755"/>
                <a:gd name="connsiteY3" fmla="*/ 1257301 h 1257301"/>
                <a:gd name="connsiteX4" fmla="*/ 0 w 1340755"/>
                <a:gd name="connsiteY4" fmla="*/ 1253087 h 1257301"/>
                <a:gd name="connsiteX5" fmla="*/ 0 w 1340755"/>
                <a:gd name="connsiteY5" fmla="*/ 442028 h 1257301"/>
                <a:gd name="connsiteX6" fmla="*/ 83455 w 1340755"/>
                <a:gd name="connsiteY6" fmla="*/ 450441 h 1257301"/>
                <a:gd name="connsiteX7" fmla="*/ 533895 w 1340755"/>
                <a:gd name="connsiteY7" fmla="*/ 1 h 1257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40755" h="1257301">
                  <a:moveTo>
                    <a:pt x="533895" y="0"/>
                  </a:moveTo>
                  <a:lnTo>
                    <a:pt x="1340755" y="0"/>
                  </a:lnTo>
                  <a:lnTo>
                    <a:pt x="1340755" y="1"/>
                  </a:lnTo>
                  <a:cubicBezTo>
                    <a:pt x="1340755" y="694389"/>
                    <a:pt x="777843" y="1257301"/>
                    <a:pt x="83455" y="1257301"/>
                  </a:cubicBezTo>
                  <a:lnTo>
                    <a:pt x="0" y="1253087"/>
                  </a:lnTo>
                  <a:lnTo>
                    <a:pt x="0" y="442028"/>
                  </a:lnTo>
                  <a:lnTo>
                    <a:pt x="83455" y="450441"/>
                  </a:lnTo>
                  <a:cubicBezTo>
                    <a:pt x="332226" y="450441"/>
                    <a:pt x="533895" y="248772"/>
                    <a:pt x="533895" y="1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04" name="Freeform: Shape 62">
              <a:extLst>
                <a:ext uri="{FF2B5EF4-FFF2-40B4-BE49-F238E27FC236}">
                  <a16:creationId xmlns:a16="http://schemas.microsoft.com/office/drawing/2014/main" id="{65CAAF61-8341-4B6F-BEE6-986320EB539C}"/>
                </a:ext>
              </a:extLst>
            </p:cNvPr>
            <p:cNvSpPr/>
            <p:nvPr/>
          </p:nvSpPr>
          <p:spPr>
            <a:xfrm rot="8013348">
              <a:off x="4615539" y="2761153"/>
              <a:ext cx="1340755" cy="1257301"/>
            </a:xfrm>
            <a:custGeom>
              <a:avLst/>
              <a:gdLst>
                <a:gd name="connsiteX0" fmla="*/ 533895 w 1340755"/>
                <a:gd name="connsiteY0" fmla="*/ 0 h 1257301"/>
                <a:gd name="connsiteX1" fmla="*/ 1340755 w 1340755"/>
                <a:gd name="connsiteY1" fmla="*/ 0 h 1257301"/>
                <a:gd name="connsiteX2" fmla="*/ 1340755 w 1340755"/>
                <a:gd name="connsiteY2" fmla="*/ 1 h 1257301"/>
                <a:gd name="connsiteX3" fmla="*/ 83455 w 1340755"/>
                <a:gd name="connsiteY3" fmla="*/ 1257301 h 1257301"/>
                <a:gd name="connsiteX4" fmla="*/ 0 w 1340755"/>
                <a:gd name="connsiteY4" fmla="*/ 1253087 h 1257301"/>
                <a:gd name="connsiteX5" fmla="*/ 0 w 1340755"/>
                <a:gd name="connsiteY5" fmla="*/ 442028 h 1257301"/>
                <a:gd name="connsiteX6" fmla="*/ 83455 w 1340755"/>
                <a:gd name="connsiteY6" fmla="*/ 450441 h 1257301"/>
                <a:gd name="connsiteX7" fmla="*/ 533895 w 1340755"/>
                <a:gd name="connsiteY7" fmla="*/ 1 h 1257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40755" h="1257301">
                  <a:moveTo>
                    <a:pt x="533895" y="0"/>
                  </a:moveTo>
                  <a:lnTo>
                    <a:pt x="1340755" y="0"/>
                  </a:lnTo>
                  <a:lnTo>
                    <a:pt x="1340755" y="1"/>
                  </a:lnTo>
                  <a:cubicBezTo>
                    <a:pt x="1340755" y="694389"/>
                    <a:pt x="777843" y="1257301"/>
                    <a:pt x="83455" y="1257301"/>
                  </a:cubicBezTo>
                  <a:lnTo>
                    <a:pt x="0" y="1253087"/>
                  </a:lnTo>
                  <a:lnTo>
                    <a:pt x="0" y="442028"/>
                  </a:lnTo>
                  <a:lnTo>
                    <a:pt x="83455" y="450441"/>
                  </a:lnTo>
                  <a:cubicBezTo>
                    <a:pt x="332226" y="450441"/>
                    <a:pt x="533895" y="248772"/>
                    <a:pt x="533895" y="1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05" name="Freeform: Shape 63">
              <a:extLst>
                <a:ext uri="{FF2B5EF4-FFF2-40B4-BE49-F238E27FC236}">
                  <a16:creationId xmlns:a16="http://schemas.microsoft.com/office/drawing/2014/main" id="{7B1D4060-6075-438D-BBDF-796621369BB4}"/>
                </a:ext>
              </a:extLst>
            </p:cNvPr>
            <p:cNvSpPr/>
            <p:nvPr/>
          </p:nvSpPr>
          <p:spPr>
            <a:xfrm>
              <a:off x="5920918" y="2338381"/>
              <a:ext cx="321206" cy="264840"/>
            </a:xfrm>
            <a:custGeom>
              <a:avLst/>
              <a:gdLst>
                <a:gd name="connsiteX0" fmla="*/ 321206 w 321206"/>
                <a:gd name="connsiteY0" fmla="*/ 0 h 264840"/>
                <a:gd name="connsiteX1" fmla="*/ 321206 w 321206"/>
                <a:gd name="connsiteY1" fmla="*/ 239164 h 264840"/>
                <a:gd name="connsiteX2" fmla="*/ 252137 w 321206"/>
                <a:gd name="connsiteY2" fmla="*/ 242652 h 264840"/>
                <a:gd name="connsiteX3" fmla="*/ 139796 w 321206"/>
                <a:gd name="connsiteY3" fmla="*/ 264840 h 264840"/>
                <a:gd name="connsiteX4" fmla="*/ 0 w 321206"/>
                <a:gd name="connsiteY4" fmla="*/ 55744 h 264840"/>
                <a:gd name="connsiteX5" fmla="*/ 40046 w 321206"/>
                <a:gd name="connsiteY5" fmla="*/ 41783 h 264840"/>
                <a:gd name="connsiteX6" fmla="*/ 227685 w 321206"/>
                <a:gd name="connsiteY6" fmla="*/ 4723 h 264840"/>
                <a:gd name="connsiteX7" fmla="*/ 321206 w 321206"/>
                <a:gd name="connsiteY7" fmla="*/ 0 h 2648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21206" h="264840">
                  <a:moveTo>
                    <a:pt x="321206" y="0"/>
                  </a:moveTo>
                  <a:lnTo>
                    <a:pt x="321206" y="239164"/>
                  </a:lnTo>
                  <a:lnTo>
                    <a:pt x="252137" y="242652"/>
                  </a:lnTo>
                  <a:lnTo>
                    <a:pt x="139796" y="264840"/>
                  </a:lnTo>
                  <a:lnTo>
                    <a:pt x="0" y="55744"/>
                  </a:lnTo>
                  <a:lnTo>
                    <a:pt x="40046" y="41783"/>
                  </a:lnTo>
                  <a:cubicBezTo>
                    <a:pt x="100445" y="23816"/>
                    <a:pt x="163180" y="11274"/>
                    <a:pt x="227685" y="4723"/>
                  </a:cubicBezTo>
                  <a:lnTo>
                    <a:pt x="321206" y="0"/>
                  </a:lnTo>
                  <a:close/>
                </a:path>
              </a:pathLst>
            </a:custGeom>
            <a:solidFill>
              <a:schemeClr val="bg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06" name="Freeform: Shape 64">
              <a:extLst>
                <a:ext uri="{FF2B5EF4-FFF2-40B4-BE49-F238E27FC236}">
                  <a16:creationId xmlns:a16="http://schemas.microsoft.com/office/drawing/2014/main" id="{75077A5C-EC37-4F2E-8642-90BAADC1E624}"/>
                </a:ext>
              </a:extLst>
            </p:cNvPr>
            <p:cNvSpPr/>
            <p:nvPr/>
          </p:nvSpPr>
          <p:spPr>
            <a:xfrm>
              <a:off x="5229859" y="2433132"/>
              <a:ext cx="730384" cy="928066"/>
            </a:xfrm>
            <a:custGeom>
              <a:avLst/>
              <a:gdLst>
                <a:gd name="connsiteX0" fmla="*/ 594012 w 730384"/>
                <a:gd name="connsiteY0" fmla="*/ 0 h 928066"/>
                <a:gd name="connsiteX1" fmla="*/ 730384 w 730384"/>
                <a:gd name="connsiteY1" fmla="*/ 203976 h 928066"/>
                <a:gd name="connsiteX2" fmla="*/ 666363 w 730384"/>
                <a:gd name="connsiteY2" fmla="*/ 229645 h 928066"/>
                <a:gd name="connsiteX3" fmla="*/ 239163 w 730384"/>
                <a:gd name="connsiteY3" fmla="*/ 928066 h 928066"/>
                <a:gd name="connsiteX4" fmla="*/ 0 w 730384"/>
                <a:gd name="connsiteY4" fmla="*/ 928066 h 928066"/>
                <a:gd name="connsiteX5" fmla="*/ 557484 w 730384"/>
                <a:gd name="connsiteY5" fmla="*/ 16645 h 928066"/>
                <a:gd name="connsiteX6" fmla="*/ 594012 w 730384"/>
                <a:gd name="connsiteY6" fmla="*/ 0 h 9280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30384" h="928066">
                  <a:moveTo>
                    <a:pt x="594012" y="0"/>
                  </a:moveTo>
                  <a:lnTo>
                    <a:pt x="730384" y="203976"/>
                  </a:lnTo>
                  <a:lnTo>
                    <a:pt x="666363" y="229645"/>
                  </a:lnTo>
                  <a:cubicBezTo>
                    <a:pt x="412745" y="359548"/>
                    <a:pt x="239163" y="623536"/>
                    <a:pt x="239163" y="928066"/>
                  </a:cubicBezTo>
                  <a:lnTo>
                    <a:pt x="0" y="928066"/>
                  </a:lnTo>
                  <a:cubicBezTo>
                    <a:pt x="0" y="530663"/>
                    <a:pt x="226518" y="186166"/>
                    <a:pt x="557484" y="16645"/>
                  </a:cubicBezTo>
                  <a:lnTo>
                    <a:pt x="594012" y="0"/>
                  </a:lnTo>
                  <a:close/>
                </a:path>
              </a:pathLst>
            </a:custGeom>
            <a:solidFill>
              <a:schemeClr val="bg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07" name="Oval 65">
              <a:extLst>
                <a:ext uri="{FF2B5EF4-FFF2-40B4-BE49-F238E27FC236}">
                  <a16:creationId xmlns:a16="http://schemas.microsoft.com/office/drawing/2014/main" id="{D9F788A7-D3D1-48EF-A9E6-EDCD82A5DC2C}"/>
                </a:ext>
              </a:extLst>
            </p:cNvPr>
            <p:cNvSpPr/>
            <p:nvPr/>
          </p:nvSpPr>
          <p:spPr>
            <a:xfrm>
              <a:off x="4754574" y="2244252"/>
              <a:ext cx="1540745" cy="1486647"/>
            </a:xfrm>
            <a:prstGeom prst="ellipse">
              <a:avLst/>
            </a:prstGeom>
            <a:gradFill flip="none" rotWithShape="1">
              <a:gsLst>
                <a:gs pos="77000">
                  <a:srgbClr val="EEEEEE">
                    <a:alpha val="0"/>
                  </a:srgbClr>
                </a:gs>
                <a:gs pos="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08" name="Freeform: Shape 66">
              <a:extLst>
                <a:ext uri="{FF2B5EF4-FFF2-40B4-BE49-F238E27FC236}">
                  <a16:creationId xmlns:a16="http://schemas.microsoft.com/office/drawing/2014/main" id="{2BD97E1C-1CB3-4596-B9B6-07D7AB15BD26}"/>
                </a:ext>
              </a:extLst>
            </p:cNvPr>
            <p:cNvSpPr/>
            <p:nvPr/>
          </p:nvSpPr>
          <p:spPr>
            <a:xfrm>
              <a:off x="4999652" y="2150628"/>
              <a:ext cx="1537489" cy="1278373"/>
            </a:xfrm>
            <a:custGeom>
              <a:avLst/>
              <a:gdLst>
                <a:gd name="connsiteX0" fmla="*/ 1210571 w 1537489"/>
                <a:gd name="connsiteY0" fmla="*/ 0 h 1278373"/>
                <a:gd name="connsiteX1" fmla="*/ 1454544 w 1537489"/>
                <a:gd name="connsiteY1" fmla="*/ 24595 h 1278373"/>
                <a:gd name="connsiteX2" fmla="*/ 1537489 w 1537489"/>
                <a:gd name="connsiteY2" fmla="*/ 45922 h 1278373"/>
                <a:gd name="connsiteX3" fmla="*/ 1537489 w 1537489"/>
                <a:gd name="connsiteY3" fmla="*/ 150190 h 1278373"/>
                <a:gd name="connsiteX4" fmla="*/ 1434172 w 1537489"/>
                <a:gd name="connsiteY4" fmla="*/ 123624 h 1278373"/>
                <a:gd name="connsiteX5" fmla="*/ 1210571 w 1537489"/>
                <a:gd name="connsiteY5" fmla="*/ 101083 h 1278373"/>
                <a:gd name="connsiteX6" fmla="*/ 101083 w 1537489"/>
                <a:gd name="connsiteY6" fmla="*/ 1210571 h 1278373"/>
                <a:gd name="connsiteX7" fmla="*/ 104507 w 1537489"/>
                <a:gd name="connsiteY7" fmla="*/ 1278373 h 1278373"/>
                <a:gd name="connsiteX8" fmla="*/ 3424 w 1537489"/>
                <a:gd name="connsiteY8" fmla="*/ 1278373 h 1278373"/>
                <a:gd name="connsiteX9" fmla="*/ 0 w 1537489"/>
                <a:gd name="connsiteY9" fmla="*/ 1210571 h 1278373"/>
                <a:gd name="connsiteX10" fmla="*/ 1210571 w 1537489"/>
                <a:gd name="connsiteY10" fmla="*/ 0 h 1278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37489" h="1278373">
                  <a:moveTo>
                    <a:pt x="1210571" y="0"/>
                  </a:moveTo>
                  <a:cubicBezTo>
                    <a:pt x="1294144" y="0"/>
                    <a:pt x="1375738" y="8469"/>
                    <a:pt x="1454544" y="24595"/>
                  </a:cubicBezTo>
                  <a:lnTo>
                    <a:pt x="1537489" y="45922"/>
                  </a:lnTo>
                  <a:lnTo>
                    <a:pt x="1537489" y="150190"/>
                  </a:lnTo>
                  <a:lnTo>
                    <a:pt x="1434172" y="123624"/>
                  </a:lnTo>
                  <a:cubicBezTo>
                    <a:pt x="1361947" y="108845"/>
                    <a:pt x="1287165" y="101083"/>
                    <a:pt x="1210571" y="101083"/>
                  </a:cubicBezTo>
                  <a:cubicBezTo>
                    <a:pt x="597818" y="101083"/>
                    <a:pt x="101083" y="597818"/>
                    <a:pt x="101083" y="1210571"/>
                  </a:cubicBezTo>
                  <a:lnTo>
                    <a:pt x="104507" y="1278373"/>
                  </a:lnTo>
                  <a:lnTo>
                    <a:pt x="3424" y="1278373"/>
                  </a:lnTo>
                  <a:lnTo>
                    <a:pt x="0" y="1210571"/>
                  </a:lnTo>
                  <a:cubicBezTo>
                    <a:pt x="0" y="541991"/>
                    <a:pt x="541991" y="0"/>
                    <a:pt x="1210571" y="0"/>
                  </a:cubicBezTo>
                  <a:close/>
                </a:path>
              </a:pathLst>
            </a:custGeom>
            <a:solidFill>
              <a:schemeClr val="bg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709" name="Group 57">
            <a:extLst>
              <a:ext uri="{FF2B5EF4-FFF2-40B4-BE49-F238E27FC236}">
                <a16:creationId xmlns:a16="http://schemas.microsoft.com/office/drawing/2014/main" id="{6A38AF53-D956-465A-9BD0-3EEC0F353A54}"/>
              </a:ext>
            </a:extLst>
          </p:cNvPr>
          <p:cNvGrpSpPr/>
          <p:nvPr/>
        </p:nvGrpSpPr>
        <p:grpSpPr>
          <a:xfrm>
            <a:off x="2064672" y="571088"/>
            <a:ext cx="602665" cy="562174"/>
            <a:chOff x="4657266" y="2132503"/>
            <a:chExt cx="3540235" cy="3306115"/>
          </a:xfrm>
        </p:grpSpPr>
        <p:sp>
          <p:nvSpPr>
            <p:cNvPr id="710" name="Oval 58">
              <a:extLst>
                <a:ext uri="{FF2B5EF4-FFF2-40B4-BE49-F238E27FC236}">
                  <a16:creationId xmlns:a16="http://schemas.microsoft.com/office/drawing/2014/main" id="{C5AE9B64-5DCE-4509-9705-28405D575665}"/>
                </a:ext>
              </a:extLst>
            </p:cNvPr>
            <p:cNvSpPr/>
            <p:nvPr/>
          </p:nvSpPr>
          <p:spPr>
            <a:xfrm>
              <a:off x="5563567" y="2897165"/>
              <a:ext cx="2633934" cy="2541453"/>
            </a:xfrm>
            <a:prstGeom prst="ellipse">
              <a:avLst/>
            </a:prstGeom>
            <a:gradFill flip="none" rotWithShape="1">
              <a:gsLst>
                <a:gs pos="77000">
                  <a:srgbClr val="EEEEEE">
                    <a:alpha val="0"/>
                  </a:srgbClr>
                </a:gs>
                <a:gs pos="0">
                  <a:schemeClr val="tx1">
                    <a:alpha val="69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11" name="Oval 59">
              <a:extLst>
                <a:ext uri="{FF2B5EF4-FFF2-40B4-BE49-F238E27FC236}">
                  <a16:creationId xmlns:a16="http://schemas.microsoft.com/office/drawing/2014/main" id="{6E35B7A6-F424-498C-9709-B0C215602785}"/>
                </a:ext>
              </a:extLst>
            </p:cNvPr>
            <p:cNvSpPr/>
            <p:nvPr/>
          </p:nvSpPr>
          <p:spPr>
            <a:xfrm>
              <a:off x="4934203" y="2137240"/>
              <a:ext cx="2514600" cy="2514600"/>
            </a:xfrm>
            <a:prstGeom prst="ellipse">
              <a:avLst/>
            </a:prstGeom>
            <a:gradFill flip="none" rotWithShape="1">
              <a:gsLst>
                <a:gs pos="29000">
                  <a:srgbClr val="660066"/>
                </a:gs>
                <a:gs pos="51000">
                  <a:srgbClr val="FF0000"/>
                </a:gs>
                <a:gs pos="86000">
                  <a:srgbClr val="FF3399"/>
                </a:gs>
              </a:gsLst>
              <a:lin ang="162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552450" h="4953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12" name="Circle: Hollow 60">
              <a:extLst>
                <a:ext uri="{FF2B5EF4-FFF2-40B4-BE49-F238E27FC236}">
                  <a16:creationId xmlns:a16="http://schemas.microsoft.com/office/drawing/2014/main" id="{8876977D-F7D7-4F73-BAB1-B163ABE45B89}"/>
                </a:ext>
              </a:extLst>
            </p:cNvPr>
            <p:cNvSpPr/>
            <p:nvPr/>
          </p:nvSpPr>
          <p:spPr>
            <a:xfrm>
              <a:off x="4920625" y="2132503"/>
              <a:ext cx="2514600" cy="2514600"/>
            </a:xfrm>
            <a:prstGeom prst="donut">
              <a:avLst>
                <a:gd name="adj" fmla="val 11685"/>
              </a:avLst>
            </a:prstGeom>
            <a:solidFill>
              <a:schemeClr val="bg1">
                <a:alpha val="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13" name="Freeform: Shape 61">
              <a:extLst>
                <a:ext uri="{FF2B5EF4-FFF2-40B4-BE49-F238E27FC236}">
                  <a16:creationId xmlns:a16="http://schemas.microsoft.com/office/drawing/2014/main" id="{CBE5CBF4-00CD-40E8-81AE-4D723F3FA85D}"/>
                </a:ext>
              </a:extLst>
            </p:cNvPr>
            <p:cNvSpPr/>
            <p:nvPr/>
          </p:nvSpPr>
          <p:spPr>
            <a:xfrm rot="19269039">
              <a:off x="6342048" y="2902472"/>
              <a:ext cx="1340755" cy="1257301"/>
            </a:xfrm>
            <a:custGeom>
              <a:avLst/>
              <a:gdLst>
                <a:gd name="connsiteX0" fmla="*/ 533895 w 1340755"/>
                <a:gd name="connsiteY0" fmla="*/ 0 h 1257301"/>
                <a:gd name="connsiteX1" fmla="*/ 1340755 w 1340755"/>
                <a:gd name="connsiteY1" fmla="*/ 0 h 1257301"/>
                <a:gd name="connsiteX2" fmla="*/ 1340755 w 1340755"/>
                <a:gd name="connsiteY2" fmla="*/ 1 h 1257301"/>
                <a:gd name="connsiteX3" fmla="*/ 83455 w 1340755"/>
                <a:gd name="connsiteY3" fmla="*/ 1257301 h 1257301"/>
                <a:gd name="connsiteX4" fmla="*/ 0 w 1340755"/>
                <a:gd name="connsiteY4" fmla="*/ 1253087 h 1257301"/>
                <a:gd name="connsiteX5" fmla="*/ 0 w 1340755"/>
                <a:gd name="connsiteY5" fmla="*/ 442028 h 1257301"/>
                <a:gd name="connsiteX6" fmla="*/ 83455 w 1340755"/>
                <a:gd name="connsiteY6" fmla="*/ 450441 h 1257301"/>
                <a:gd name="connsiteX7" fmla="*/ 533895 w 1340755"/>
                <a:gd name="connsiteY7" fmla="*/ 1 h 1257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40755" h="1257301">
                  <a:moveTo>
                    <a:pt x="533895" y="0"/>
                  </a:moveTo>
                  <a:lnTo>
                    <a:pt x="1340755" y="0"/>
                  </a:lnTo>
                  <a:lnTo>
                    <a:pt x="1340755" y="1"/>
                  </a:lnTo>
                  <a:cubicBezTo>
                    <a:pt x="1340755" y="694389"/>
                    <a:pt x="777843" y="1257301"/>
                    <a:pt x="83455" y="1257301"/>
                  </a:cubicBezTo>
                  <a:lnTo>
                    <a:pt x="0" y="1253087"/>
                  </a:lnTo>
                  <a:lnTo>
                    <a:pt x="0" y="442028"/>
                  </a:lnTo>
                  <a:lnTo>
                    <a:pt x="83455" y="450441"/>
                  </a:lnTo>
                  <a:cubicBezTo>
                    <a:pt x="332226" y="450441"/>
                    <a:pt x="533895" y="248772"/>
                    <a:pt x="533895" y="1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14" name="Freeform: Shape 62">
              <a:extLst>
                <a:ext uri="{FF2B5EF4-FFF2-40B4-BE49-F238E27FC236}">
                  <a16:creationId xmlns:a16="http://schemas.microsoft.com/office/drawing/2014/main" id="{E286B635-9D21-478B-8607-AA8E9BDE15D1}"/>
                </a:ext>
              </a:extLst>
            </p:cNvPr>
            <p:cNvSpPr/>
            <p:nvPr/>
          </p:nvSpPr>
          <p:spPr>
            <a:xfrm rot="8013348">
              <a:off x="4615539" y="2761153"/>
              <a:ext cx="1340755" cy="1257301"/>
            </a:xfrm>
            <a:custGeom>
              <a:avLst/>
              <a:gdLst>
                <a:gd name="connsiteX0" fmla="*/ 533895 w 1340755"/>
                <a:gd name="connsiteY0" fmla="*/ 0 h 1257301"/>
                <a:gd name="connsiteX1" fmla="*/ 1340755 w 1340755"/>
                <a:gd name="connsiteY1" fmla="*/ 0 h 1257301"/>
                <a:gd name="connsiteX2" fmla="*/ 1340755 w 1340755"/>
                <a:gd name="connsiteY2" fmla="*/ 1 h 1257301"/>
                <a:gd name="connsiteX3" fmla="*/ 83455 w 1340755"/>
                <a:gd name="connsiteY3" fmla="*/ 1257301 h 1257301"/>
                <a:gd name="connsiteX4" fmla="*/ 0 w 1340755"/>
                <a:gd name="connsiteY4" fmla="*/ 1253087 h 1257301"/>
                <a:gd name="connsiteX5" fmla="*/ 0 w 1340755"/>
                <a:gd name="connsiteY5" fmla="*/ 442028 h 1257301"/>
                <a:gd name="connsiteX6" fmla="*/ 83455 w 1340755"/>
                <a:gd name="connsiteY6" fmla="*/ 450441 h 1257301"/>
                <a:gd name="connsiteX7" fmla="*/ 533895 w 1340755"/>
                <a:gd name="connsiteY7" fmla="*/ 1 h 1257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40755" h="1257301">
                  <a:moveTo>
                    <a:pt x="533895" y="0"/>
                  </a:moveTo>
                  <a:lnTo>
                    <a:pt x="1340755" y="0"/>
                  </a:lnTo>
                  <a:lnTo>
                    <a:pt x="1340755" y="1"/>
                  </a:lnTo>
                  <a:cubicBezTo>
                    <a:pt x="1340755" y="694389"/>
                    <a:pt x="777843" y="1257301"/>
                    <a:pt x="83455" y="1257301"/>
                  </a:cubicBezTo>
                  <a:lnTo>
                    <a:pt x="0" y="1253087"/>
                  </a:lnTo>
                  <a:lnTo>
                    <a:pt x="0" y="442028"/>
                  </a:lnTo>
                  <a:lnTo>
                    <a:pt x="83455" y="450441"/>
                  </a:lnTo>
                  <a:cubicBezTo>
                    <a:pt x="332226" y="450441"/>
                    <a:pt x="533895" y="248772"/>
                    <a:pt x="533895" y="1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15" name="Freeform: Shape 63">
              <a:extLst>
                <a:ext uri="{FF2B5EF4-FFF2-40B4-BE49-F238E27FC236}">
                  <a16:creationId xmlns:a16="http://schemas.microsoft.com/office/drawing/2014/main" id="{693A5204-E3DA-4082-ACD2-9894AD27C893}"/>
                </a:ext>
              </a:extLst>
            </p:cNvPr>
            <p:cNvSpPr/>
            <p:nvPr/>
          </p:nvSpPr>
          <p:spPr>
            <a:xfrm>
              <a:off x="5920918" y="2338381"/>
              <a:ext cx="321206" cy="264840"/>
            </a:xfrm>
            <a:custGeom>
              <a:avLst/>
              <a:gdLst>
                <a:gd name="connsiteX0" fmla="*/ 321206 w 321206"/>
                <a:gd name="connsiteY0" fmla="*/ 0 h 264840"/>
                <a:gd name="connsiteX1" fmla="*/ 321206 w 321206"/>
                <a:gd name="connsiteY1" fmla="*/ 239164 h 264840"/>
                <a:gd name="connsiteX2" fmla="*/ 252137 w 321206"/>
                <a:gd name="connsiteY2" fmla="*/ 242652 h 264840"/>
                <a:gd name="connsiteX3" fmla="*/ 139796 w 321206"/>
                <a:gd name="connsiteY3" fmla="*/ 264840 h 264840"/>
                <a:gd name="connsiteX4" fmla="*/ 0 w 321206"/>
                <a:gd name="connsiteY4" fmla="*/ 55744 h 264840"/>
                <a:gd name="connsiteX5" fmla="*/ 40046 w 321206"/>
                <a:gd name="connsiteY5" fmla="*/ 41783 h 264840"/>
                <a:gd name="connsiteX6" fmla="*/ 227685 w 321206"/>
                <a:gd name="connsiteY6" fmla="*/ 4723 h 264840"/>
                <a:gd name="connsiteX7" fmla="*/ 321206 w 321206"/>
                <a:gd name="connsiteY7" fmla="*/ 0 h 2648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21206" h="264840">
                  <a:moveTo>
                    <a:pt x="321206" y="0"/>
                  </a:moveTo>
                  <a:lnTo>
                    <a:pt x="321206" y="239164"/>
                  </a:lnTo>
                  <a:lnTo>
                    <a:pt x="252137" y="242652"/>
                  </a:lnTo>
                  <a:lnTo>
                    <a:pt x="139796" y="264840"/>
                  </a:lnTo>
                  <a:lnTo>
                    <a:pt x="0" y="55744"/>
                  </a:lnTo>
                  <a:lnTo>
                    <a:pt x="40046" y="41783"/>
                  </a:lnTo>
                  <a:cubicBezTo>
                    <a:pt x="100445" y="23816"/>
                    <a:pt x="163180" y="11274"/>
                    <a:pt x="227685" y="4723"/>
                  </a:cubicBezTo>
                  <a:lnTo>
                    <a:pt x="321206" y="0"/>
                  </a:lnTo>
                  <a:close/>
                </a:path>
              </a:pathLst>
            </a:custGeom>
            <a:solidFill>
              <a:schemeClr val="bg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16" name="Freeform: Shape 64">
              <a:extLst>
                <a:ext uri="{FF2B5EF4-FFF2-40B4-BE49-F238E27FC236}">
                  <a16:creationId xmlns:a16="http://schemas.microsoft.com/office/drawing/2014/main" id="{9B3DE66A-488A-4D42-8639-7D6FECB12EB1}"/>
                </a:ext>
              </a:extLst>
            </p:cNvPr>
            <p:cNvSpPr/>
            <p:nvPr/>
          </p:nvSpPr>
          <p:spPr>
            <a:xfrm>
              <a:off x="5229859" y="2433132"/>
              <a:ext cx="730384" cy="928066"/>
            </a:xfrm>
            <a:custGeom>
              <a:avLst/>
              <a:gdLst>
                <a:gd name="connsiteX0" fmla="*/ 594012 w 730384"/>
                <a:gd name="connsiteY0" fmla="*/ 0 h 928066"/>
                <a:gd name="connsiteX1" fmla="*/ 730384 w 730384"/>
                <a:gd name="connsiteY1" fmla="*/ 203976 h 928066"/>
                <a:gd name="connsiteX2" fmla="*/ 666363 w 730384"/>
                <a:gd name="connsiteY2" fmla="*/ 229645 h 928066"/>
                <a:gd name="connsiteX3" fmla="*/ 239163 w 730384"/>
                <a:gd name="connsiteY3" fmla="*/ 928066 h 928066"/>
                <a:gd name="connsiteX4" fmla="*/ 0 w 730384"/>
                <a:gd name="connsiteY4" fmla="*/ 928066 h 928066"/>
                <a:gd name="connsiteX5" fmla="*/ 557484 w 730384"/>
                <a:gd name="connsiteY5" fmla="*/ 16645 h 928066"/>
                <a:gd name="connsiteX6" fmla="*/ 594012 w 730384"/>
                <a:gd name="connsiteY6" fmla="*/ 0 h 9280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30384" h="928066">
                  <a:moveTo>
                    <a:pt x="594012" y="0"/>
                  </a:moveTo>
                  <a:lnTo>
                    <a:pt x="730384" y="203976"/>
                  </a:lnTo>
                  <a:lnTo>
                    <a:pt x="666363" y="229645"/>
                  </a:lnTo>
                  <a:cubicBezTo>
                    <a:pt x="412745" y="359548"/>
                    <a:pt x="239163" y="623536"/>
                    <a:pt x="239163" y="928066"/>
                  </a:cubicBezTo>
                  <a:lnTo>
                    <a:pt x="0" y="928066"/>
                  </a:lnTo>
                  <a:cubicBezTo>
                    <a:pt x="0" y="530663"/>
                    <a:pt x="226518" y="186166"/>
                    <a:pt x="557484" y="16645"/>
                  </a:cubicBezTo>
                  <a:lnTo>
                    <a:pt x="594012" y="0"/>
                  </a:lnTo>
                  <a:close/>
                </a:path>
              </a:pathLst>
            </a:custGeom>
            <a:solidFill>
              <a:schemeClr val="bg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17" name="Oval 65">
              <a:extLst>
                <a:ext uri="{FF2B5EF4-FFF2-40B4-BE49-F238E27FC236}">
                  <a16:creationId xmlns:a16="http://schemas.microsoft.com/office/drawing/2014/main" id="{A6E63A0C-1C50-417C-B710-1B76E6E74910}"/>
                </a:ext>
              </a:extLst>
            </p:cNvPr>
            <p:cNvSpPr/>
            <p:nvPr/>
          </p:nvSpPr>
          <p:spPr>
            <a:xfrm>
              <a:off x="4754574" y="2244252"/>
              <a:ext cx="1540745" cy="1486647"/>
            </a:xfrm>
            <a:prstGeom prst="ellipse">
              <a:avLst/>
            </a:prstGeom>
            <a:gradFill flip="none" rotWithShape="1">
              <a:gsLst>
                <a:gs pos="77000">
                  <a:srgbClr val="EEEEEE">
                    <a:alpha val="0"/>
                  </a:srgbClr>
                </a:gs>
                <a:gs pos="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18" name="Freeform: Shape 66">
              <a:extLst>
                <a:ext uri="{FF2B5EF4-FFF2-40B4-BE49-F238E27FC236}">
                  <a16:creationId xmlns:a16="http://schemas.microsoft.com/office/drawing/2014/main" id="{00B2F697-86A1-4495-B86F-B23787971E4F}"/>
                </a:ext>
              </a:extLst>
            </p:cNvPr>
            <p:cNvSpPr/>
            <p:nvPr/>
          </p:nvSpPr>
          <p:spPr>
            <a:xfrm>
              <a:off x="4999652" y="2150628"/>
              <a:ext cx="1537489" cy="1278373"/>
            </a:xfrm>
            <a:custGeom>
              <a:avLst/>
              <a:gdLst>
                <a:gd name="connsiteX0" fmla="*/ 1210571 w 1537489"/>
                <a:gd name="connsiteY0" fmla="*/ 0 h 1278373"/>
                <a:gd name="connsiteX1" fmla="*/ 1454544 w 1537489"/>
                <a:gd name="connsiteY1" fmla="*/ 24595 h 1278373"/>
                <a:gd name="connsiteX2" fmla="*/ 1537489 w 1537489"/>
                <a:gd name="connsiteY2" fmla="*/ 45922 h 1278373"/>
                <a:gd name="connsiteX3" fmla="*/ 1537489 w 1537489"/>
                <a:gd name="connsiteY3" fmla="*/ 150190 h 1278373"/>
                <a:gd name="connsiteX4" fmla="*/ 1434172 w 1537489"/>
                <a:gd name="connsiteY4" fmla="*/ 123624 h 1278373"/>
                <a:gd name="connsiteX5" fmla="*/ 1210571 w 1537489"/>
                <a:gd name="connsiteY5" fmla="*/ 101083 h 1278373"/>
                <a:gd name="connsiteX6" fmla="*/ 101083 w 1537489"/>
                <a:gd name="connsiteY6" fmla="*/ 1210571 h 1278373"/>
                <a:gd name="connsiteX7" fmla="*/ 104507 w 1537489"/>
                <a:gd name="connsiteY7" fmla="*/ 1278373 h 1278373"/>
                <a:gd name="connsiteX8" fmla="*/ 3424 w 1537489"/>
                <a:gd name="connsiteY8" fmla="*/ 1278373 h 1278373"/>
                <a:gd name="connsiteX9" fmla="*/ 0 w 1537489"/>
                <a:gd name="connsiteY9" fmla="*/ 1210571 h 1278373"/>
                <a:gd name="connsiteX10" fmla="*/ 1210571 w 1537489"/>
                <a:gd name="connsiteY10" fmla="*/ 0 h 1278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37489" h="1278373">
                  <a:moveTo>
                    <a:pt x="1210571" y="0"/>
                  </a:moveTo>
                  <a:cubicBezTo>
                    <a:pt x="1294144" y="0"/>
                    <a:pt x="1375738" y="8469"/>
                    <a:pt x="1454544" y="24595"/>
                  </a:cubicBezTo>
                  <a:lnTo>
                    <a:pt x="1537489" y="45922"/>
                  </a:lnTo>
                  <a:lnTo>
                    <a:pt x="1537489" y="150190"/>
                  </a:lnTo>
                  <a:lnTo>
                    <a:pt x="1434172" y="123624"/>
                  </a:lnTo>
                  <a:cubicBezTo>
                    <a:pt x="1361947" y="108845"/>
                    <a:pt x="1287165" y="101083"/>
                    <a:pt x="1210571" y="101083"/>
                  </a:cubicBezTo>
                  <a:cubicBezTo>
                    <a:pt x="597818" y="101083"/>
                    <a:pt x="101083" y="597818"/>
                    <a:pt x="101083" y="1210571"/>
                  </a:cubicBezTo>
                  <a:lnTo>
                    <a:pt x="104507" y="1278373"/>
                  </a:lnTo>
                  <a:lnTo>
                    <a:pt x="3424" y="1278373"/>
                  </a:lnTo>
                  <a:lnTo>
                    <a:pt x="0" y="1210571"/>
                  </a:lnTo>
                  <a:cubicBezTo>
                    <a:pt x="0" y="541991"/>
                    <a:pt x="541991" y="0"/>
                    <a:pt x="1210571" y="0"/>
                  </a:cubicBezTo>
                  <a:close/>
                </a:path>
              </a:pathLst>
            </a:custGeom>
            <a:solidFill>
              <a:schemeClr val="bg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719" name="Group 57">
            <a:extLst>
              <a:ext uri="{FF2B5EF4-FFF2-40B4-BE49-F238E27FC236}">
                <a16:creationId xmlns:a16="http://schemas.microsoft.com/office/drawing/2014/main" id="{050CF0EF-283E-4D05-9B72-72F67A8B7924}"/>
              </a:ext>
            </a:extLst>
          </p:cNvPr>
          <p:cNvGrpSpPr/>
          <p:nvPr/>
        </p:nvGrpSpPr>
        <p:grpSpPr>
          <a:xfrm>
            <a:off x="2217072" y="723488"/>
            <a:ext cx="602665" cy="562174"/>
            <a:chOff x="4657266" y="2132503"/>
            <a:chExt cx="3540235" cy="3306115"/>
          </a:xfrm>
        </p:grpSpPr>
        <p:sp>
          <p:nvSpPr>
            <p:cNvPr id="720" name="Oval 58">
              <a:extLst>
                <a:ext uri="{FF2B5EF4-FFF2-40B4-BE49-F238E27FC236}">
                  <a16:creationId xmlns:a16="http://schemas.microsoft.com/office/drawing/2014/main" id="{42BEF2DF-D25D-48A2-BD43-ED4BCC8BC45C}"/>
                </a:ext>
              </a:extLst>
            </p:cNvPr>
            <p:cNvSpPr/>
            <p:nvPr/>
          </p:nvSpPr>
          <p:spPr>
            <a:xfrm>
              <a:off x="5563567" y="2897165"/>
              <a:ext cx="2633934" cy="2541453"/>
            </a:xfrm>
            <a:prstGeom prst="ellipse">
              <a:avLst/>
            </a:prstGeom>
            <a:gradFill flip="none" rotWithShape="1">
              <a:gsLst>
                <a:gs pos="77000">
                  <a:srgbClr val="EEEEEE">
                    <a:alpha val="0"/>
                  </a:srgbClr>
                </a:gs>
                <a:gs pos="0">
                  <a:schemeClr val="tx1">
                    <a:alpha val="69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21" name="Oval 59">
              <a:extLst>
                <a:ext uri="{FF2B5EF4-FFF2-40B4-BE49-F238E27FC236}">
                  <a16:creationId xmlns:a16="http://schemas.microsoft.com/office/drawing/2014/main" id="{50AD9BCF-72B0-47E5-ACA5-BEC19BFDA242}"/>
                </a:ext>
              </a:extLst>
            </p:cNvPr>
            <p:cNvSpPr/>
            <p:nvPr/>
          </p:nvSpPr>
          <p:spPr>
            <a:xfrm>
              <a:off x="4934203" y="2137240"/>
              <a:ext cx="2514600" cy="2514600"/>
            </a:xfrm>
            <a:prstGeom prst="ellipse">
              <a:avLst/>
            </a:prstGeom>
            <a:gradFill flip="none" rotWithShape="1">
              <a:gsLst>
                <a:gs pos="29000">
                  <a:srgbClr val="660066"/>
                </a:gs>
                <a:gs pos="51000">
                  <a:srgbClr val="FF0000"/>
                </a:gs>
                <a:gs pos="86000">
                  <a:srgbClr val="FF3399"/>
                </a:gs>
              </a:gsLst>
              <a:lin ang="162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552450" h="4953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22" name="Circle: Hollow 60">
              <a:extLst>
                <a:ext uri="{FF2B5EF4-FFF2-40B4-BE49-F238E27FC236}">
                  <a16:creationId xmlns:a16="http://schemas.microsoft.com/office/drawing/2014/main" id="{BA52B73A-4E92-4843-8C03-17753E2DCCF8}"/>
                </a:ext>
              </a:extLst>
            </p:cNvPr>
            <p:cNvSpPr/>
            <p:nvPr/>
          </p:nvSpPr>
          <p:spPr>
            <a:xfrm>
              <a:off x="4920625" y="2132503"/>
              <a:ext cx="2514600" cy="2514600"/>
            </a:xfrm>
            <a:prstGeom prst="donut">
              <a:avLst>
                <a:gd name="adj" fmla="val 11685"/>
              </a:avLst>
            </a:prstGeom>
            <a:solidFill>
              <a:schemeClr val="bg1">
                <a:alpha val="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23" name="Freeform: Shape 61">
              <a:extLst>
                <a:ext uri="{FF2B5EF4-FFF2-40B4-BE49-F238E27FC236}">
                  <a16:creationId xmlns:a16="http://schemas.microsoft.com/office/drawing/2014/main" id="{D8D57FB5-B3D0-4D0B-8E28-1848FE89C3D0}"/>
                </a:ext>
              </a:extLst>
            </p:cNvPr>
            <p:cNvSpPr/>
            <p:nvPr/>
          </p:nvSpPr>
          <p:spPr>
            <a:xfrm rot="19269039">
              <a:off x="6342048" y="2902472"/>
              <a:ext cx="1340755" cy="1257301"/>
            </a:xfrm>
            <a:custGeom>
              <a:avLst/>
              <a:gdLst>
                <a:gd name="connsiteX0" fmla="*/ 533895 w 1340755"/>
                <a:gd name="connsiteY0" fmla="*/ 0 h 1257301"/>
                <a:gd name="connsiteX1" fmla="*/ 1340755 w 1340755"/>
                <a:gd name="connsiteY1" fmla="*/ 0 h 1257301"/>
                <a:gd name="connsiteX2" fmla="*/ 1340755 w 1340755"/>
                <a:gd name="connsiteY2" fmla="*/ 1 h 1257301"/>
                <a:gd name="connsiteX3" fmla="*/ 83455 w 1340755"/>
                <a:gd name="connsiteY3" fmla="*/ 1257301 h 1257301"/>
                <a:gd name="connsiteX4" fmla="*/ 0 w 1340755"/>
                <a:gd name="connsiteY4" fmla="*/ 1253087 h 1257301"/>
                <a:gd name="connsiteX5" fmla="*/ 0 w 1340755"/>
                <a:gd name="connsiteY5" fmla="*/ 442028 h 1257301"/>
                <a:gd name="connsiteX6" fmla="*/ 83455 w 1340755"/>
                <a:gd name="connsiteY6" fmla="*/ 450441 h 1257301"/>
                <a:gd name="connsiteX7" fmla="*/ 533895 w 1340755"/>
                <a:gd name="connsiteY7" fmla="*/ 1 h 1257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40755" h="1257301">
                  <a:moveTo>
                    <a:pt x="533895" y="0"/>
                  </a:moveTo>
                  <a:lnTo>
                    <a:pt x="1340755" y="0"/>
                  </a:lnTo>
                  <a:lnTo>
                    <a:pt x="1340755" y="1"/>
                  </a:lnTo>
                  <a:cubicBezTo>
                    <a:pt x="1340755" y="694389"/>
                    <a:pt x="777843" y="1257301"/>
                    <a:pt x="83455" y="1257301"/>
                  </a:cubicBezTo>
                  <a:lnTo>
                    <a:pt x="0" y="1253087"/>
                  </a:lnTo>
                  <a:lnTo>
                    <a:pt x="0" y="442028"/>
                  </a:lnTo>
                  <a:lnTo>
                    <a:pt x="83455" y="450441"/>
                  </a:lnTo>
                  <a:cubicBezTo>
                    <a:pt x="332226" y="450441"/>
                    <a:pt x="533895" y="248772"/>
                    <a:pt x="533895" y="1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24" name="Freeform: Shape 62">
              <a:extLst>
                <a:ext uri="{FF2B5EF4-FFF2-40B4-BE49-F238E27FC236}">
                  <a16:creationId xmlns:a16="http://schemas.microsoft.com/office/drawing/2014/main" id="{CDA418D4-AAD1-41B5-9C9E-A5FAF21EBC42}"/>
                </a:ext>
              </a:extLst>
            </p:cNvPr>
            <p:cNvSpPr/>
            <p:nvPr/>
          </p:nvSpPr>
          <p:spPr>
            <a:xfrm rot="8013348">
              <a:off x="4615539" y="2761153"/>
              <a:ext cx="1340755" cy="1257301"/>
            </a:xfrm>
            <a:custGeom>
              <a:avLst/>
              <a:gdLst>
                <a:gd name="connsiteX0" fmla="*/ 533895 w 1340755"/>
                <a:gd name="connsiteY0" fmla="*/ 0 h 1257301"/>
                <a:gd name="connsiteX1" fmla="*/ 1340755 w 1340755"/>
                <a:gd name="connsiteY1" fmla="*/ 0 h 1257301"/>
                <a:gd name="connsiteX2" fmla="*/ 1340755 w 1340755"/>
                <a:gd name="connsiteY2" fmla="*/ 1 h 1257301"/>
                <a:gd name="connsiteX3" fmla="*/ 83455 w 1340755"/>
                <a:gd name="connsiteY3" fmla="*/ 1257301 h 1257301"/>
                <a:gd name="connsiteX4" fmla="*/ 0 w 1340755"/>
                <a:gd name="connsiteY4" fmla="*/ 1253087 h 1257301"/>
                <a:gd name="connsiteX5" fmla="*/ 0 w 1340755"/>
                <a:gd name="connsiteY5" fmla="*/ 442028 h 1257301"/>
                <a:gd name="connsiteX6" fmla="*/ 83455 w 1340755"/>
                <a:gd name="connsiteY6" fmla="*/ 450441 h 1257301"/>
                <a:gd name="connsiteX7" fmla="*/ 533895 w 1340755"/>
                <a:gd name="connsiteY7" fmla="*/ 1 h 1257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40755" h="1257301">
                  <a:moveTo>
                    <a:pt x="533895" y="0"/>
                  </a:moveTo>
                  <a:lnTo>
                    <a:pt x="1340755" y="0"/>
                  </a:lnTo>
                  <a:lnTo>
                    <a:pt x="1340755" y="1"/>
                  </a:lnTo>
                  <a:cubicBezTo>
                    <a:pt x="1340755" y="694389"/>
                    <a:pt x="777843" y="1257301"/>
                    <a:pt x="83455" y="1257301"/>
                  </a:cubicBezTo>
                  <a:lnTo>
                    <a:pt x="0" y="1253087"/>
                  </a:lnTo>
                  <a:lnTo>
                    <a:pt x="0" y="442028"/>
                  </a:lnTo>
                  <a:lnTo>
                    <a:pt x="83455" y="450441"/>
                  </a:lnTo>
                  <a:cubicBezTo>
                    <a:pt x="332226" y="450441"/>
                    <a:pt x="533895" y="248772"/>
                    <a:pt x="533895" y="1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25" name="Freeform: Shape 63">
              <a:extLst>
                <a:ext uri="{FF2B5EF4-FFF2-40B4-BE49-F238E27FC236}">
                  <a16:creationId xmlns:a16="http://schemas.microsoft.com/office/drawing/2014/main" id="{7677E557-D683-444A-89FA-DDDEF575D553}"/>
                </a:ext>
              </a:extLst>
            </p:cNvPr>
            <p:cNvSpPr/>
            <p:nvPr/>
          </p:nvSpPr>
          <p:spPr>
            <a:xfrm>
              <a:off x="5920918" y="2338381"/>
              <a:ext cx="321206" cy="264840"/>
            </a:xfrm>
            <a:custGeom>
              <a:avLst/>
              <a:gdLst>
                <a:gd name="connsiteX0" fmla="*/ 321206 w 321206"/>
                <a:gd name="connsiteY0" fmla="*/ 0 h 264840"/>
                <a:gd name="connsiteX1" fmla="*/ 321206 w 321206"/>
                <a:gd name="connsiteY1" fmla="*/ 239164 h 264840"/>
                <a:gd name="connsiteX2" fmla="*/ 252137 w 321206"/>
                <a:gd name="connsiteY2" fmla="*/ 242652 h 264840"/>
                <a:gd name="connsiteX3" fmla="*/ 139796 w 321206"/>
                <a:gd name="connsiteY3" fmla="*/ 264840 h 264840"/>
                <a:gd name="connsiteX4" fmla="*/ 0 w 321206"/>
                <a:gd name="connsiteY4" fmla="*/ 55744 h 264840"/>
                <a:gd name="connsiteX5" fmla="*/ 40046 w 321206"/>
                <a:gd name="connsiteY5" fmla="*/ 41783 h 264840"/>
                <a:gd name="connsiteX6" fmla="*/ 227685 w 321206"/>
                <a:gd name="connsiteY6" fmla="*/ 4723 h 264840"/>
                <a:gd name="connsiteX7" fmla="*/ 321206 w 321206"/>
                <a:gd name="connsiteY7" fmla="*/ 0 h 2648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21206" h="264840">
                  <a:moveTo>
                    <a:pt x="321206" y="0"/>
                  </a:moveTo>
                  <a:lnTo>
                    <a:pt x="321206" y="239164"/>
                  </a:lnTo>
                  <a:lnTo>
                    <a:pt x="252137" y="242652"/>
                  </a:lnTo>
                  <a:lnTo>
                    <a:pt x="139796" y="264840"/>
                  </a:lnTo>
                  <a:lnTo>
                    <a:pt x="0" y="55744"/>
                  </a:lnTo>
                  <a:lnTo>
                    <a:pt x="40046" y="41783"/>
                  </a:lnTo>
                  <a:cubicBezTo>
                    <a:pt x="100445" y="23816"/>
                    <a:pt x="163180" y="11274"/>
                    <a:pt x="227685" y="4723"/>
                  </a:cubicBezTo>
                  <a:lnTo>
                    <a:pt x="321206" y="0"/>
                  </a:lnTo>
                  <a:close/>
                </a:path>
              </a:pathLst>
            </a:custGeom>
            <a:solidFill>
              <a:schemeClr val="bg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26" name="Freeform: Shape 64">
              <a:extLst>
                <a:ext uri="{FF2B5EF4-FFF2-40B4-BE49-F238E27FC236}">
                  <a16:creationId xmlns:a16="http://schemas.microsoft.com/office/drawing/2014/main" id="{D2396FE7-468E-4CC4-9824-F533E64E75E3}"/>
                </a:ext>
              </a:extLst>
            </p:cNvPr>
            <p:cNvSpPr/>
            <p:nvPr/>
          </p:nvSpPr>
          <p:spPr>
            <a:xfrm>
              <a:off x="5229859" y="2433132"/>
              <a:ext cx="730384" cy="928066"/>
            </a:xfrm>
            <a:custGeom>
              <a:avLst/>
              <a:gdLst>
                <a:gd name="connsiteX0" fmla="*/ 594012 w 730384"/>
                <a:gd name="connsiteY0" fmla="*/ 0 h 928066"/>
                <a:gd name="connsiteX1" fmla="*/ 730384 w 730384"/>
                <a:gd name="connsiteY1" fmla="*/ 203976 h 928066"/>
                <a:gd name="connsiteX2" fmla="*/ 666363 w 730384"/>
                <a:gd name="connsiteY2" fmla="*/ 229645 h 928066"/>
                <a:gd name="connsiteX3" fmla="*/ 239163 w 730384"/>
                <a:gd name="connsiteY3" fmla="*/ 928066 h 928066"/>
                <a:gd name="connsiteX4" fmla="*/ 0 w 730384"/>
                <a:gd name="connsiteY4" fmla="*/ 928066 h 928066"/>
                <a:gd name="connsiteX5" fmla="*/ 557484 w 730384"/>
                <a:gd name="connsiteY5" fmla="*/ 16645 h 928066"/>
                <a:gd name="connsiteX6" fmla="*/ 594012 w 730384"/>
                <a:gd name="connsiteY6" fmla="*/ 0 h 9280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30384" h="928066">
                  <a:moveTo>
                    <a:pt x="594012" y="0"/>
                  </a:moveTo>
                  <a:lnTo>
                    <a:pt x="730384" y="203976"/>
                  </a:lnTo>
                  <a:lnTo>
                    <a:pt x="666363" y="229645"/>
                  </a:lnTo>
                  <a:cubicBezTo>
                    <a:pt x="412745" y="359548"/>
                    <a:pt x="239163" y="623536"/>
                    <a:pt x="239163" y="928066"/>
                  </a:cubicBezTo>
                  <a:lnTo>
                    <a:pt x="0" y="928066"/>
                  </a:lnTo>
                  <a:cubicBezTo>
                    <a:pt x="0" y="530663"/>
                    <a:pt x="226518" y="186166"/>
                    <a:pt x="557484" y="16645"/>
                  </a:cubicBezTo>
                  <a:lnTo>
                    <a:pt x="594012" y="0"/>
                  </a:lnTo>
                  <a:close/>
                </a:path>
              </a:pathLst>
            </a:custGeom>
            <a:solidFill>
              <a:schemeClr val="bg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27" name="Oval 65">
              <a:extLst>
                <a:ext uri="{FF2B5EF4-FFF2-40B4-BE49-F238E27FC236}">
                  <a16:creationId xmlns:a16="http://schemas.microsoft.com/office/drawing/2014/main" id="{CFD62125-1008-472B-A618-7B070C794737}"/>
                </a:ext>
              </a:extLst>
            </p:cNvPr>
            <p:cNvSpPr/>
            <p:nvPr/>
          </p:nvSpPr>
          <p:spPr>
            <a:xfrm>
              <a:off x="4754574" y="2244252"/>
              <a:ext cx="1540745" cy="1486647"/>
            </a:xfrm>
            <a:prstGeom prst="ellipse">
              <a:avLst/>
            </a:prstGeom>
            <a:gradFill flip="none" rotWithShape="1">
              <a:gsLst>
                <a:gs pos="77000">
                  <a:srgbClr val="EEEEEE">
                    <a:alpha val="0"/>
                  </a:srgbClr>
                </a:gs>
                <a:gs pos="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28" name="Freeform: Shape 66">
              <a:extLst>
                <a:ext uri="{FF2B5EF4-FFF2-40B4-BE49-F238E27FC236}">
                  <a16:creationId xmlns:a16="http://schemas.microsoft.com/office/drawing/2014/main" id="{69B1053B-0816-43C1-AADC-4B7828F053BF}"/>
                </a:ext>
              </a:extLst>
            </p:cNvPr>
            <p:cNvSpPr/>
            <p:nvPr/>
          </p:nvSpPr>
          <p:spPr>
            <a:xfrm>
              <a:off x="4999652" y="2150628"/>
              <a:ext cx="1537489" cy="1278373"/>
            </a:xfrm>
            <a:custGeom>
              <a:avLst/>
              <a:gdLst>
                <a:gd name="connsiteX0" fmla="*/ 1210571 w 1537489"/>
                <a:gd name="connsiteY0" fmla="*/ 0 h 1278373"/>
                <a:gd name="connsiteX1" fmla="*/ 1454544 w 1537489"/>
                <a:gd name="connsiteY1" fmla="*/ 24595 h 1278373"/>
                <a:gd name="connsiteX2" fmla="*/ 1537489 w 1537489"/>
                <a:gd name="connsiteY2" fmla="*/ 45922 h 1278373"/>
                <a:gd name="connsiteX3" fmla="*/ 1537489 w 1537489"/>
                <a:gd name="connsiteY3" fmla="*/ 150190 h 1278373"/>
                <a:gd name="connsiteX4" fmla="*/ 1434172 w 1537489"/>
                <a:gd name="connsiteY4" fmla="*/ 123624 h 1278373"/>
                <a:gd name="connsiteX5" fmla="*/ 1210571 w 1537489"/>
                <a:gd name="connsiteY5" fmla="*/ 101083 h 1278373"/>
                <a:gd name="connsiteX6" fmla="*/ 101083 w 1537489"/>
                <a:gd name="connsiteY6" fmla="*/ 1210571 h 1278373"/>
                <a:gd name="connsiteX7" fmla="*/ 104507 w 1537489"/>
                <a:gd name="connsiteY7" fmla="*/ 1278373 h 1278373"/>
                <a:gd name="connsiteX8" fmla="*/ 3424 w 1537489"/>
                <a:gd name="connsiteY8" fmla="*/ 1278373 h 1278373"/>
                <a:gd name="connsiteX9" fmla="*/ 0 w 1537489"/>
                <a:gd name="connsiteY9" fmla="*/ 1210571 h 1278373"/>
                <a:gd name="connsiteX10" fmla="*/ 1210571 w 1537489"/>
                <a:gd name="connsiteY10" fmla="*/ 0 h 1278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37489" h="1278373">
                  <a:moveTo>
                    <a:pt x="1210571" y="0"/>
                  </a:moveTo>
                  <a:cubicBezTo>
                    <a:pt x="1294144" y="0"/>
                    <a:pt x="1375738" y="8469"/>
                    <a:pt x="1454544" y="24595"/>
                  </a:cubicBezTo>
                  <a:lnTo>
                    <a:pt x="1537489" y="45922"/>
                  </a:lnTo>
                  <a:lnTo>
                    <a:pt x="1537489" y="150190"/>
                  </a:lnTo>
                  <a:lnTo>
                    <a:pt x="1434172" y="123624"/>
                  </a:lnTo>
                  <a:cubicBezTo>
                    <a:pt x="1361947" y="108845"/>
                    <a:pt x="1287165" y="101083"/>
                    <a:pt x="1210571" y="101083"/>
                  </a:cubicBezTo>
                  <a:cubicBezTo>
                    <a:pt x="597818" y="101083"/>
                    <a:pt x="101083" y="597818"/>
                    <a:pt x="101083" y="1210571"/>
                  </a:cubicBezTo>
                  <a:lnTo>
                    <a:pt x="104507" y="1278373"/>
                  </a:lnTo>
                  <a:lnTo>
                    <a:pt x="3424" y="1278373"/>
                  </a:lnTo>
                  <a:lnTo>
                    <a:pt x="0" y="1210571"/>
                  </a:lnTo>
                  <a:cubicBezTo>
                    <a:pt x="0" y="541991"/>
                    <a:pt x="541991" y="0"/>
                    <a:pt x="1210571" y="0"/>
                  </a:cubicBezTo>
                  <a:close/>
                </a:path>
              </a:pathLst>
            </a:custGeom>
            <a:solidFill>
              <a:schemeClr val="bg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729" name="Group 57">
            <a:extLst>
              <a:ext uri="{FF2B5EF4-FFF2-40B4-BE49-F238E27FC236}">
                <a16:creationId xmlns:a16="http://schemas.microsoft.com/office/drawing/2014/main" id="{2C1E0D93-A94A-4B73-8E66-E00B22E2AF9E}"/>
              </a:ext>
            </a:extLst>
          </p:cNvPr>
          <p:cNvGrpSpPr/>
          <p:nvPr/>
        </p:nvGrpSpPr>
        <p:grpSpPr>
          <a:xfrm>
            <a:off x="2369472" y="875888"/>
            <a:ext cx="602665" cy="562174"/>
            <a:chOff x="4657266" y="2132503"/>
            <a:chExt cx="3540235" cy="3306115"/>
          </a:xfrm>
        </p:grpSpPr>
        <p:sp>
          <p:nvSpPr>
            <p:cNvPr id="730" name="Oval 58">
              <a:extLst>
                <a:ext uri="{FF2B5EF4-FFF2-40B4-BE49-F238E27FC236}">
                  <a16:creationId xmlns:a16="http://schemas.microsoft.com/office/drawing/2014/main" id="{6E8EC0FF-EF9B-4389-98D8-6C7927CC8105}"/>
                </a:ext>
              </a:extLst>
            </p:cNvPr>
            <p:cNvSpPr/>
            <p:nvPr/>
          </p:nvSpPr>
          <p:spPr>
            <a:xfrm>
              <a:off x="5563567" y="2897165"/>
              <a:ext cx="2633934" cy="2541453"/>
            </a:xfrm>
            <a:prstGeom prst="ellipse">
              <a:avLst/>
            </a:prstGeom>
            <a:gradFill flip="none" rotWithShape="1">
              <a:gsLst>
                <a:gs pos="77000">
                  <a:srgbClr val="EEEEEE">
                    <a:alpha val="0"/>
                  </a:srgbClr>
                </a:gs>
                <a:gs pos="0">
                  <a:schemeClr val="tx1">
                    <a:alpha val="69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31" name="Oval 59">
              <a:extLst>
                <a:ext uri="{FF2B5EF4-FFF2-40B4-BE49-F238E27FC236}">
                  <a16:creationId xmlns:a16="http://schemas.microsoft.com/office/drawing/2014/main" id="{C0FC7168-CD59-4113-AD44-DB6C8AE39627}"/>
                </a:ext>
              </a:extLst>
            </p:cNvPr>
            <p:cNvSpPr/>
            <p:nvPr/>
          </p:nvSpPr>
          <p:spPr>
            <a:xfrm>
              <a:off x="4934203" y="2137240"/>
              <a:ext cx="2514600" cy="2514600"/>
            </a:xfrm>
            <a:prstGeom prst="ellipse">
              <a:avLst/>
            </a:prstGeom>
            <a:gradFill flip="none" rotWithShape="1">
              <a:gsLst>
                <a:gs pos="29000">
                  <a:srgbClr val="660066"/>
                </a:gs>
                <a:gs pos="51000">
                  <a:srgbClr val="FF0000"/>
                </a:gs>
                <a:gs pos="86000">
                  <a:srgbClr val="FF3399"/>
                </a:gs>
              </a:gsLst>
              <a:lin ang="162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552450" h="4953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32" name="Circle: Hollow 60">
              <a:extLst>
                <a:ext uri="{FF2B5EF4-FFF2-40B4-BE49-F238E27FC236}">
                  <a16:creationId xmlns:a16="http://schemas.microsoft.com/office/drawing/2014/main" id="{9D4BC5DC-176A-4987-B96E-0D52CD24B18D}"/>
                </a:ext>
              </a:extLst>
            </p:cNvPr>
            <p:cNvSpPr/>
            <p:nvPr/>
          </p:nvSpPr>
          <p:spPr>
            <a:xfrm>
              <a:off x="4920625" y="2132503"/>
              <a:ext cx="2514600" cy="2514600"/>
            </a:xfrm>
            <a:prstGeom prst="donut">
              <a:avLst>
                <a:gd name="adj" fmla="val 11685"/>
              </a:avLst>
            </a:prstGeom>
            <a:solidFill>
              <a:schemeClr val="bg1">
                <a:alpha val="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33" name="Freeform: Shape 61">
              <a:extLst>
                <a:ext uri="{FF2B5EF4-FFF2-40B4-BE49-F238E27FC236}">
                  <a16:creationId xmlns:a16="http://schemas.microsoft.com/office/drawing/2014/main" id="{6CA41251-B78B-4ADC-AB82-8EFAE850C033}"/>
                </a:ext>
              </a:extLst>
            </p:cNvPr>
            <p:cNvSpPr/>
            <p:nvPr/>
          </p:nvSpPr>
          <p:spPr>
            <a:xfrm rot="19269039">
              <a:off x="6342048" y="2902472"/>
              <a:ext cx="1340755" cy="1257301"/>
            </a:xfrm>
            <a:custGeom>
              <a:avLst/>
              <a:gdLst>
                <a:gd name="connsiteX0" fmla="*/ 533895 w 1340755"/>
                <a:gd name="connsiteY0" fmla="*/ 0 h 1257301"/>
                <a:gd name="connsiteX1" fmla="*/ 1340755 w 1340755"/>
                <a:gd name="connsiteY1" fmla="*/ 0 h 1257301"/>
                <a:gd name="connsiteX2" fmla="*/ 1340755 w 1340755"/>
                <a:gd name="connsiteY2" fmla="*/ 1 h 1257301"/>
                <a:gd name="connsiteX3" fmla="*/ 83455 w 1340755"/>
                <a:gd name="connsiteY3" fmla="*/ 1257301 h 1257301"/>
                <a:gd name="connsiteX4" fmla="*/ 0 w 1340755"/>
                <a:gd name="connsiteY4" fmla="*/ 1253087 h 1257301"/>
                <a:gd name="connsiteX5" fmla="*/ 0 w 1340755"/>
                <a:gd name="connsiteY5" fmla="*/ 442028 h 1257301"/>
                <a:gd name="connsiteX6" fmla="*/ 83455 w 1340755"/>
                <a:gd name="connsiteY6" fmla="*/ 450441 h 1257301"/>
                <a:gd name="connsiteX7" fmla="*/ 533895 w 1340755"/>
                <a:gd name="connsiteY7" fmla="*/ 1 h 1257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40755" h="1257301">
                  <a:moveTo>
                    <a:pt x="533895" y="0"/>
                  </a:moveTo>
                  <a:lnTo>
                    <a:pt x="1340755" y="0"/>
                  </a:lnTo>
                  <a:lnTo>
                    <a:pt x="1340755" y="1"/>
                  </a:lnTo>
                  <a:cubicBezTo>
                    <a:pt x="1340755" y="694389"/>
                    <a:pt x="777843" y="1257301"/>
                    <a:pt x="83455" y="1257301"/>
                  </a:cubicBezTo>
                  <a:lnTo>
                    <a:pt x="0" y="1253087"/>
                  </a:lnTo>
                  <a:lnTo>
                    <a:pt x="0" y="442028"/>
                  </a:lnTo>
                  <a:lnTo>
                    <a:pt x="83455" y="450441"/>
                  </a:lnTo>
                  <a:cubicBezTo>
                    <a:pt x="332226" y="450441"/>
                    <a:pt x="533895" y="248772"/>
                    <a:pt x="533895" y="1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34" name="Freeform: Shape 62">
              <a:extLst>
                <a:ext uri="{FF2B5EF4-FFF2-40B4-BE49-F238E27FC236}">
                  <a16:creationId xmlns:a16="http://schemas.microsoft.com/office/drawing/2014/main" id="{B4740AD9-A243-4B42-AE7E-422C7FACA781}"/>
                </a:ext>
              </a:extLst>
            </p:cNvPr>
            <p:cNvSpPr/>
            <p:nvPr/>
          </p:nvSpPr>
          <p:spPr>
            <a:xfrm rot="8013348">
              <a:off x="4615539" y="2761153"/>
              <a:ext cx="1340755" cy="1257301"/>
            </a:xfrm>
            <a:custGeom>
              <a:avLst/>
              <a:gdLst>
                <a:gd name="connsiteX0" fmla="*/ 533895 w 1340755"/>
                <a:gd name="connsiteY0" fmla="*/ 0 h 1257301"/>
                <a:gd name="connsiteX1" fmla="*/ 1340755 w 1340755"/>
                <a:gd name="connsiteY1" fmla="*/ 0 h 1257301"/>
                <a:gd name="connsiteX2" fmla="*/ 1340755 w 1340755"/>
                <a:gd name="connsiteY2" fmla="*/ 1 h 1257301"/>
                <a:gd name="connsiteX3" fmla="*/ 83455 w 1340755"/>
                <a:gd name="connsiteY3" fmla="*/ 1257301 h 1257301"/>
                <a:gd name="connsiteX4" fmla="*/ 0 w 1340755"/>
                <a:gd name="connsiteY4" fmla="*/ 1253087 h 1257301"/>
                <a:gd name="connsiteX5" fmla="*/ 0 w 1340755"/>
                <a:gd name="connsiteY5" fmla="*/ 442028 h 1257301"/>
                <a:gd name="connsiteX6" fmla="*/ 83455 w 1340755"/>
                <a:gd name="connsiteY6" fmla="*/ 450441 h 1257301"/>
                <a:gd name="connsiteX7" fmla="*/ 533895 w 1340755"/>
                <a:gd name="connsiteY7" fmla="*/ 1 h 1257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40755" h="1257301">
                  <a:moveTo>
                    <a:pt x="533895" y="0"/>
                  </a:moveTo>
                  <a:lnTo>
                    <a:pt x="1340755" y="0"/>
                  </a:lnTo>
                  <a:lnTo>
                    <a:pt x="1340755" y="1"/>
                  </a:lnTo>
                  <a:cubicBezTo>
                    <a:pt x="1340755" y="694389"/>
                    <a:pt x="777843" y="1257301"/>
                    <a:pt x="83455" y="1257301"/>
                  </a:cubicBezTo>
                  <a:lnTo>
                    <a:pt x="0" y="1253087"/>
                  </a:lnTo>
                  <a:lnTo>
                    <a:pt x="0" y="442028"/>
                  </a:lnTo>
                  <a:lnTo>
                    <a:pt x="83455" y="450441"/>
                  </a:lnTo>
                  <a:cubicBezTo>
                    <a:pt x="332226" y="450441"/>
                    <a:pt x="533895" y="248772"/>
                    <a:pt x="533895" y="1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35" name="Freeform: Shape 63">
              <a:extLst>
                <a:ext uri="{FF2B5EF4-FFF2-40B4-BE49-F238E27FC236}">
                  <a16:creationId xmlns:a16="http://schemas.microsoft.com/office/drawing/2014/main" id="{AEC96DB5-9195-4BAB-B1B0-AA8B9899F4FB}"/>
                </a:ext>
              </a:extLst>
            </p:cNvPr>
            <p:cNvSpPr/>
            <p:nvPr/>
          </p:nvSpPr>
          <p:spPr>
            <a:xfrm>
              <a:off x="5920918" y="2338381"/>
              <a:ext cx="321206" cy="264840"/>
            </a:xfrm>
            <a:custGeom>
              <a:avLst/>
              <a:gdLst>
                <a:gd name="connsiteX0" fmla="*/ 321206 w 321206"/>
                <a:gd name="connsiteY0" fmla="*/ 0 h 264840"/>
                <a:gd name="connsiteX1" fmla="*/ 321206 w 321206"/>
                <a:gd name="connsiteY1" fmla="*/ 239164 h 264840"/>
                <a:gd name="connsiteX2" fmla="*/ 252137 w 321206"/>
                <a:gd name="connsiteY2" fmla="*/ 242652 h 264840"/>
                <a:gd name="connsiteX3" fmla="*/ 139796 w 321206"/>
                <a:gd name="connsiteY3" fmla="*/ 264840 h 264840"/>
                <a:gd name="connsiteX4" fmla="*/ 0 w 321206"/>
                <a:gd name="connsiteY4" fmla="*/ 55744 h 264840"/>
                <a:gd name="connsiteX5" fmla="*/ 40046 w 321206"/>
                <a:gd name="connsiteY5" fmla="*/ 41783 h 264840"/>
                <a:gd name="connsiteX6" fmla="*/ 227685 w 321206"/>
                <a:gd name="connsiteY6" fmla="*/ 4723 h 264840"/>
                <a:gd name="connsiteX7" fmla="*/ 321206 w 321206"/>
                <a:gd name="connsiteY7" fmla="*/ 0 h 2648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21206" h="264840">
                  <a:moveTo>
                    <a:pt x="321206" y="0"/>
                  </a:moveTo>
                  <a:lnTo>
                    <a:pt x="321206" y="239164"/>
                  </a:lnTo>
                  <a:lnTo>
                    <a:pt x="252137" y="242652"/>
                  </a:lnTo>
                  <a:lnTo>
                    <a:pt x="139796" y="264840"/>
                  </a:lnTo>
                  <a:lnTo>
                    <a:pt x="0" y="55744"/>
                  </a:lnTo>
                  <a:lnTo>
                    <a:pt x="40046" y="41783"/>
                  </a:lnTo>
                  <a:cubicBezTo>
                    <a:pt x="100445" y="23816"/>
                    <a:pt x="163180" y="11274"/>
                    <a:pt x="227685" y="4723"/>
                  </a:cubicBezTo>
                  <a:lnTo>
                    <a:pt x="321206" y="0"/>
                  </a:lnTo>
                  <a:close/>
                </a:path>
              </a:pathLst>
            </a:custGeom>
            <a:solidFill>
              <a:schemeClr val="bg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36" name="Freeform: Shape 64">
              <a:extLst>
                <a:ext uri="{FF2B5EF4-FFF2-40B4-BE49-F238E27FC236}">
                  <a16:creationId xmlns:a16="http://schemas.microsoft.com/office/drawing/2014/main" id="{803A1AEC-8376-432A-A9DE-892B6FB5665A}"/>
                </a:ext>
              </a:extLst>
            </p:cNvPr>
            <p:cNvSpPr/>
            <p:nvPr/>
          </p:nvSpPr>
          <p:spPr>
            <a:xfrm>
              <a:off x="5229859" y="2433132"/>
              <a:ext cx="730384" cy="928066"/>
            </a:xfrm>
            <a:custGeom>
              <a:avLst/>
              <a:gdLst>
                <a:gd name="connsiteX0" fmla="*/ 594012 w 730384"/>
                <a:gd name="connsiteY0" fmla="*/ 0 h 928066"/>
                <a:gd name="connsiteX1" fmla="*/ 730384 w 730384"/>
                <a:gd name="connsiteY1" fmla="*/ 203976 h 928066"/>
                <a:gd name="connsiteX2" fmla="*/ 666363 w 730384"/>
                <a:gd name="connsiteY2" fmla="*/ 229645 h 928066"/>
                <a:gd name="connsiteX3" fmla="*/ 239163 w 730384"/>
                <a:gd name="connsiteY3" fmla="*/ 928066 h 928066"/>
                <a:gd name="connsiteX4" fmla="*/ 0 w 730384"/>
                <a:gd name="connsiteY4" fmla="*/ 928066 h 928066"/>
                <a:gd name="connsiteX5" fmla="*/ 557484 w 730384"/>
                <a:gd name="connsiteY5" fmla="*/ 16645 h 928066"/>
                <a:gd name="connsiteX6" fmla="*/ 594012 w 730384"/>
                <a:gd name="connsiteY6" fmla="*/ 0 h 9280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30384" h="928066">
                  <a:moveTo>
                    <a:pt x="594012" y="0"/>
                  </a:moveTo>
                  <a:lnTo>
                    <a:pt x="730384" y="203976"/>
                  </a:lnTo>
                  <a:lnTo>
                    <a:pt x="666363" y="229645"/>
                  </a:lnTo>
                  <a:cubicBezTo>
                    <a:pt x="412745" y="359548"/>
                    <a:pt x="239163" y="623536"/>
                    <a:pt x="239163" y="928066"/>
                  </a:cubicBezTo>
                  <a:lnTo>
                    <a:pt x="0" y="928066"/>
                  </a:lnTo>
                  <a:cubicBezTo>
                    <a:pt x="0" y="530663"/>
                    <a:pt x="226518" y="186166"/>
                    <a:pt x="557484" y="16645"/>
                  </a:cubicBezTo>
                  <a:lnTo>
                    <a:pt x="594012" y="0"/>
                  </a:lnTo>
                  <a:close/>
                </a:path>
              </a:pathLst>
            </a:custGeom>
            <a:solidFill>
              <a:schemeClr val="bg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37" name="Oval 65">
              <a:extLst>
                <a:ext uri="{FF2B5EF4-FFF2-40B4-BE49-F238E27FC236}">
                  <a16:creationId xmlns:a16="http://schemas.microsoft.com/office/drawing/2014/main" id="{84512467-0D2B-4A8E-9D19-8538AA113BC1}"/>
                </a:ext>
              </a:extLst>
            </p:cNvPr>
            <p:cNvSpPr/>
            <p:nvPr/>
          </p:nvSpPr>
          <p:spPr>
            <a:xfrm>
              <a:off x="4754574" y="2244252"/>
              <a:ext cx="1540745" cy="1486647"/>
            </a:xfrm>
            <a:prstGeom prst="ellipse">
              <a:avLst/>
            </a:prstGeom>
            <a:gradFill flip="none" rotWithShape="1">
              <a:gsLst>
                <a:gs pos="77000">
                  <a:srgbClr val="EEEEEE">
                    <a:alpha val="0"/>
                  </a:srgbClr>
                </a:gs>
                <a:gs pos="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38" name="Freeform: Shape 66">
              <a:extLst>
                <a:ext uri="{FF2B5EF4-FFF2-40B4-BE49-F238E27FC236}">
                  <a16:creationId xmlns:a16="http://schemas.microsoft.com/office/drawing/2014/main" id="{F80EB9BE-B919-4430-BF63-9ECAF20447C3}"/>
                </a:ext>
              </a:extLst>
            </p:cNvPr>
            <p:cNvSpPr/>
            <p:nvPr/>
          </p:nvSpPr>
          <p:spPr>
            <a:xfrm>
              <a:off x="4999652" y="2150628"/>
              <a:ext cx="1537489" cy="1278373"/>
            </a:xfrm>
            <a:custGeom>
              <a:avLst/>
              <a:gdLst>
                <a:gd name="connsiteX0" fmla="*/ 1210571 w 1537489"/>
                <a:gd name="connsiteY0" fmla="*/ 0 h 1278373"/>
                <a:gd name="connsiteX1" fmla="*/ 1454544 w 1537489"/>
                <a:gd name="connsiteY1" fmla="*/ 24595 h 1278373"/>
                <a:gd name="connsiteX2" fmla="*/ 1537489 w 1537489"/>
                <a:gd name="connsiteY2" fmla="*/ 45922 h 1278373"/>
                <a:gd name="connsiteX3" fmla="*/ 1537489 w 1537489"/>
                <a:gd name="connsiteY3" fmla="*/ 150190 h 1278373"/>
                <a:gd name="connsiteX4" fmla="*/ 1434172 w 1537489"/>
                <a:gd name="connsiteY4" fmla="*/ 123624 h 1278373"/>
                <a:gd name="connsiteX5" fmla="*/ 1210571 w 1537489"/>
                <a:gd name="connsiteY5" fmla="*/ 101083 h 1278373"/>
                <a:gd name="connsiteX6" fmla="*/ 101083 w 1537489"/>
                <a:gd name="connsiteY6" fmla="*/ 1210571 h 1278373"/>
                <a:gd name="connsiteX7" fmla="*/ 104507 w 1537489"/>
                <a:gd name="connsiteY7" fmla="*/ 1278373 h 1278373"/>
                <a:gd name="connsiteX8" fmla="*/ 3424 w 1537489"/>
                <a:gd name="connsiteY8" fmla="*/ 1278373 h 1278373"/>
                <a:gd name="connsiteX9" fmla="*/ 0 w 1537489"/>
                <a:gd name="connsiteY9" fmla="*/ 1210571 h 1278373"/>
                <a:gd name="connsiteX10" fmla="*/ 1210571 w 1537489"/>
                <a:gd name="connsiteY10" fmla="*/ 0 h 1278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37489" h="1278373">
                  <a:moveTo>
                    <a:pt x="1210571" y="0"/>
                  </a:moveTo>
                  <a:cubicBezTo>
                    <a:pt x="1294144" y="0"/>
                    <a:pt x="1375738" y="8469"/>
                    <a:pt x="1454544" y="24595"/>
                  </a:cubicBezTo>
                  <a:lnTo>
                    <a:pt x="1537489" y="45922"/>
                  </a:lnTo>
                  <a:lnTo>
                    <a:pt x="1537489" y="150190"/>
                  </a:lnTo>
                  <a:lnTo>
                    <a:pt x="1434172" y="123624"/>
                  </a:lnTo>
                  <a:cubicBezTo>
                    <a:pt x="1361947" y="108845"/>
                    <a:pt x="1287165" y="101083"/>
                    <a:pt x="1210571" y="101083"/>
                  </a:cubicBezTo>
                  <a:cubicBezTo>
                    <a:pt x="597818" y="101083"/>
                    <a:pt x="101083" y="597818"/>
                    <a:pt x="101083" y="1210571"/>
                  </a:cubicBezTo>
                  <a:lnTo>
                    <a:pt x="104507" y="1278373"/>
                  </a:lnTo>
                  <a:lnTo>
                    <a:pt x="3424" y="1278373"/>
                  </a:lnTo>
                  <a:lnTo>
                    <a:pt x="0" y="1210571"/>
                  </a:lnTo>
                  <a:cubicBezTo>
                    <a:pt x="0" y="541991"/>
                    <a:pt x="541991" y="0"/>
                    <a:pt x="1210571" y="0"/>
                  </a:cubicBezTo>
                  <a:close/>
                </a:path>
              </a:pathLst>
            </a:custGeom>
            <a:solidFill>
              <a:schemeClr val="bg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739" name="Group 45">
            <a:extLst>
              <a:ext uri="{FF2B5EF4-FFF2-40B4-BE49-F238E27FC236}">
                <a16:creationId xmlns:a16="http://schemas.microsoft.com/office/drawing/2014/main" id="{3EC785F8-D535-404A-97E5-A7CDD66F2346}"/>
              </a:ext>
            </a:extLst>
          </p:cNvPr>
          <p:cNvGrpSpPr/>
          <p:nvPr/>
        </p:nvGrpSpPr>
        <p:grpSpPr>
          <a:xfrm rot="21115202">
            <a:off x="835400" y="2316898"/>
            <a:ext cx="672338" cy="541578"/>
            <a:chOff x="4657266" y="2132503"/>
            <a:chExt cx="3540235" cy="3306115"/>
          </a:xfrm>
        </p:grpSpPr>
        <p:sp>
          <p:nvSpPr>
            <p:cNvPr id="740" name="Oval 46">
              <a:extLst>
                <a:ext uri="{FF2B5EF4-FFF2-40B4-BE49-F238E27FC236}">
                  <a16:creationId xmlns:a16="http://schemas.microsoft.com/office/drawing/2014/main" id="{6A6BE34C-6EC1-4CAB-A7C9-F9B2503C6C9F}"/>
                </a:ext>
              </a:extLst>
            </p:cNvPr>
            <p:cNvSpPr/>
            <p:nvPr/>
          </p:nvSpPr>
          <p:spPr>
            <a:xfrm>
              <a:off x="5563567" y="2897165"/>
              <a:ext cx="2633934" cy="2541453"/>
            </a:xfrm>
            <a:prstGeom prst="ellipse">
              <a:avLst/>
            </a:prstGeom>
            <a:gradFill flip="none" rotWithShape="1">
              <a:gsLst>
                <a:gs pos="77000">
                  <a:srgbClr val="EEEEEE">
                    <a:alpha val="0"/>
                  </a:srgbClr>
                </a:gs>
                <a:gs pos="0">
                  <a:schemeClr val="tx1">
                    <a:alpha val="69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41" name="Oval 47">
              <a:extLst>
                <a:ext uri="{FF2B5EF4-FFF2-40B4-BE49-F238E27FC236}">
                  <a16:creationId xmlns:a16="http://schemas.microsoft.com/office/drawing/2014/main" id="{296100BA-7EBE-452F-B821-B6798FABDC53}"/>
                </a:ext>
              </a:extLst>
            </p:cNvPr>
            <p:cNvSpPr/>
            <p:nvPr/>
          </p:nvSpPr>
          <p:spPr>
            <a:xfrm>
              <a:off x="4934203" y="2137240"/>
              <a:ext cx="2514600" cy="2514600"/>
            </a:xfrm>
            <a:prstGeom prst="ellipse">
              <a:avLst/>
            </a:prstGeom>
            <a:gradFill flip="none" rotWithShape="1">
              <a:gsLst>
                <a:gs pos="29000">
                  <a:srgbClr val="00CC00"/>
                </a:gs>
                <a:gs pos="51000">
                  <a:srgbClr val="339966"/>
                </a:gs>
                <a:gs pos="71000">
                  <a:srgbClr val="FFCC00"/>
                </a:gs>
                <a:gs pos="86000">
                  <a:srgbClr val="CCFF66"/>
                </a:gs>
              </a:gsLst>
              <a:lin ang="162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552450" h="4953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42" name="Circle: Hollow 48">
              <a:extLst>
                <a:ext uri="{FF2B5EF4-FFF2-40B4-BE49-F238E27FC236}">
                  <a16:creationId xmlns:a16="http://schemas.microsoft.com/office/drawing/2014/main" id="{658B72ED-6F22-4BA8-9C09-EEB69F42710B}"/>
                </a:ext>
              </a:extLst>
            </p:cNvPr>
            <p:cNvSpPr/>
            <p:nvPr/>
          </p:nvSpPr>
          <p:spPr>
            <a:xfrm>
              <a:off x="4920625" y="2132503"/>
              <a:ext cx="2514600" cy="2514600"/>
            </a:xfrm>
            <a:prstGeom prst="donut">
              <a:avLst>
                <a:gd name="adj" fmla="val 11685"/>
              </a:avLst>
            </a:prstGeom>
            <a:solidFill>
              <a:schemeClr val="bg1">
                <a:alpha val="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43" name="Freeform: Shape 49">
              <a:extLst>
                <a:ext uri="{FF2B5EF4-FFF2-40B4-BE49-F238E27FC236}">
                  <a16:creationId xmlns:a16="http://schemas.microsoft.com/office/drawing/2014/main" id="{35E52735-6083-40BC-8FF7-15C4C8C19E45}"/>
                </a:ext>
              </a:extLst>
            </p:cNvPr>
            <p:cNvSpPr/>
            <p:nvPr/>
          </p:nvSpPr>
          <p:spPr>
            <a:xfrm rot="19269039">
              <a:off x="6342048" y="2902472"/>
              <a:ext cx="1340755" cy="1257301"/>
            </a:xfrm>
            <a:custGeom>
              <a:avLst/>
              <a:gdLst>
                <a:gd name="connsiteX0" fmla="*/ 533895 w 1340755"/>
                <a:gd name="connsiteY0" fmla="*/ 0 h 1257301"/>
                <a:gd name="connsiteX1" fmla="*/ 1340755 w 1340755"/>
                <a:gd name="connsiteY1" fmla="*/ 0 h 1257301"/>
                <a:gd name="connsiteX2" fmla="*/ 1340755 w 1340755"/>
                <a:gd name="connsiteY2" fmla="*/ 1 h 1257301"/>
                <a:gd name="connsiteX3" fmla="*/ 83455 w 1340755"/>
                <a:gd name="connsiteY3" fmla="*/ 1257301 h 1257301"/>
                <a:gd name="connsiteX4" fmla="*/ 0 w 1340755"/>
                <a:gd name="connsiteY4" fmla="*/ 1253087 h 1257301"/>
                <a:gd name="connsiteX5" fmla="*/ 0 w 1340755"/>
                <a:gd name="connsiteY5" fmla="*/ 442028 h 1257301"/>
                <a:gd name="connsiteX6" fmla="*/ 83455 w 1340755"/>
                <a:gd name="connsiteY6" fmla="*/ 450441 h 1257301"/>
                <a:gd name="connsiteX7" fmla="*/ 533895 w 1340755"/>
                <a:gd name="connsiteY7" fmla="*/ 1 h 1257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40755" h="1257301">
                  <a:moveTo>
                    <a:pt x="533895" y="0"/>
                  </a:moveTo>
                  <a:lnTo>
                    <a:pt x="1340755" y="0"/>
                  </a:lnTo>
                  <a:lnTo>
                    <a:pt x="1340755" y="1"/>
                  </a:lnTo>
                  <a:cubicBezTo>
                    <a:pt x="1340755" y="694389"/>
                    <a:pt x="777843" y="1257301"/>
                    <a:pt x="83455" y="1257301"/>
                  </a:cubicBezTo>
                  <a:lnTo>
                    <a:pt x="0" y="1253087"/>
                  </a:lnTo>
                  <a:lnTo>
                    <a:pt x="0" y="442028"/>
                  </a:lnTo>
                  <a:lnTo>
                    <a:pt x="83455" y="450441"/>
                  </a:lnTo>
                  <a:cubicBezTo>
                    <a:pt x="332226" y="450441"/>
                    <a:pt x="533895" y="248772"/>
                    <a:pt x="533895" y="1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44" name="Freeform: Shape 50">
              <a:extLst>
                <a:ext uri="{FF2B5EF4-FFF2-40B4-BE49-F238E27FC236}">
                  <a16:creationId xmlns:a16="http://schemas.microsoft.com/office/drawing/2014/main" id="{BA8D4A18-E2B5-4A09-9518-7548656F3DA1}"/>
                </a:ext>
              </a:extLst>
            </p:cNvPr>
            <p:cNvSpPr/>
            <p:nvPr/>
          </p:nvSpPr>
          <p:spPr>
            <a:xfrm rot="8013348">
              <a:off x="4615539" y="2761153"/>
              <a:ext cx="1340755" cy="1257301"/>
            </a:xfrm>
            <a:custGeom>
              <a:avLst/>
              <a:gdLst>
                <a:gd name="connsiteX0" fmla="*/ 533895 w 1340755"/>
                <a:gd name="connsiteY0" fmla="*/ 0 h 1257301"/>
                <a:gd name="connsiteX1" fmla="*/ 1340755 w 1340755"/>
                <a:gd name="connsiteY1" fmla="*/ 0 h 1257301"/>
                <a:gd name="connsiteX2" fmla="*/ 1340755 w 1340755"/>
                <a:gd name="connsiteY2" fmla="*/ 1 h 1257301"/>
                <a:gd name="connsiteX3" fmla="*/ 83455 w 1340755"/>
                <a:gd name="connsiteY3" fmla="*/ 1257301 h 1257301"/>
                <a:gd name="connsiteX4" fmla="*/ 0 w 1340755"/>
                <a:gd name="connsiteY4" fmla="*/ 1253087 h 1257301"/>
                <a:gd name="connsiteX5" fmla="*/ 0 w 1340755"/>
                <a:gd name="connsiteY5" fmla="*/ 442028 h 1257301"/>
                <a:gd name="connsiteX6" fmla="*/ 83455 w 1340755"/>
                <a:gd name="connsiteY6" fmla="*/ 450441 h 1257301"/>
                <a:gd name="connsiteX7" fmla="*/ 533895 w 1340755"/>
                <a:gd name="connsiteY7" fmla="*/ 1 h 1257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40755" h="1257301">
                  <a:moveTo>
                    <a:pt x="533895" y="0"/>
                  </a:moveTo>
                  <a:lnTo>
                    <a:pt x="1340755" y="0"/>
                  </a:lnTo>
                  <a:lnTo>
                    <a:pt x="1340755" y="1"/>
                  </a:lnTo>
                  <a:cubicBezTo>
                    <a:pt x="1340755" y="694389"/>
                    <a:pt x="777843" y="1257301"/>
                    <a:pt x="83455" y="1257301"/>
                  </a:cubicBezTo>
                  <a:lnTo>
                    <a:pt x="0" y="1253087"/>
                  </a:lnTo>
                  <a:lnTo>
                    <a:pt x="0" y="442028"/>
                  </a:lnTo>
                  <a:lnTo>
                    <a:pt x="83455" y="450441"/>
                  </a:lnTo>
                  <a:cubicBezTo>
                    <a:pt x="332226" y="450441"/>
                    <a:pt x="533895" y="248772"/>
                    <a:pt x="533895" y="1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45" name="Freeform: Shape 51">
              <a:extLst>
                <a:ext uri="{FF2B5EF4-FFF2-40B4-BE49-F238E27FC236}">
                  <a16:creationId xmlns:a16="http://schemas.microsoft.com/office/drawing/2014/main" id="{B91EC0E4-3A6A-47F6-A448-89F50ECD60E4}"/>
                </a:ext>
              </a:extLst>
            </p:cNvPr>
            <p:cNvSpPr/>
            <p:nvPr/>
          </p:nvSpPr>
          <p:spPr>
            <a:xfrm>
              <a:off x="5920918" y="2338381"/>
              <a:ext cx="321206" cy="264840"/>
            </a:xfrm>
            <a:custGeom>
              <a:avLst/>
              <a:gdLst>
                <a:gd name="connsiteX0" fmla="*/ 321206 w 321206"/>
                <a:gd name="connsiteY0" fmla="*/ 0 h 264840"/>
                <a:gd name="connsiteX1" fmla="*/ 321206 w 321206"/>
                <a:gd name="connsiteY1" fmla="*/ 239164 h 264840"/>
                <a:gd name="connsiteX2" fmla="*/ 252137 w 321206"/>
                <a:gd name="connsiteY2" fmla="*/ 242652 h 264840"/>
                <a:gd name="connsiteX3" fmla="*/ 139796 w 321206"/>
                <a:gd name="connsiteY3" fmla="*/ 264840 h 264840"/>
                <a:gd name="connsiteX4" fmla="*/ 0 w 321206"/>
                <a:gd name="connsiteY4" fmla="*/ 55744 h 264840"/>
                <a:gd name="connsiteX5" fmla="*/ 40046 w 321206"/>
                <a:gd name="connsiteY5" fmla="*/ 41783 h 264840"/>
                <a:gd name="connsiteX6" fmla="*/ 227685 w 321206"/>
                <a:gd name="connsiteY6" fmla="*/ 4723 h 264840"/>
                <a:gd name="connsiteX7" fmla="*/ 321206 w 321206"/>
                <a:gd name="connsiteY7" fmla="*/ 0 h 2648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21206" h="264840">
                  <a:moveTo>
                    <a:pt x="321206" y="0"/>
                  </a:moveTo>
                  <a:lnTo>
                    <a:pt x="321206" y="239164"/>
                  </a:lnTo>
                  <a:lnTo>
                    <a:pt x="252137" y="242652"/>
                  </a:lnTo>
                  <a:lnTo>
                    <a:pt x="139796" y="264840"/>
                  </a:lnTo>
                  <a:lnTo>
                    <a:pt x="0" y="55744"/>
                  </a:lnTo>
                  <a:lnTo>
                    <a:pt x="40046" y="41783"/>
                  </a:lnTo>
                  <a:cubicBezTo>
                    <a:pt x="100445" y="23816"/>
                    <a:pt x="163180" y="11274"/>
                    <a:pt x="227685" y="4723"/>
                  </a:cubicBezTo>
                  <a:lnTo>
                    <a:pt x="321206" y="0"/>
                  </a:lnTo>
                  <a:close/>
                </a:path>
              </a:pathLst>
            </a:custGeom>
            <a:solidFill>
              <a:schemeClr val="bg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46" name="Freeform: Shape 52">
              <a:extLst>
                <a:ext uri="{FF2B5EF4-FFF2-40B4-BE49-F238E27FC236}">
                  <a16:creationId xmlns:a16="http://schemas.microsoft.com/office/drawing/2014/main" id="{60FCACC6-5DB7-4185-9C51-19C12222642E}"/>
                </a:ext>
              </a:extLst>
            </p:cNvPr>
            <p:cNvSpPr/>
            <p:nvPr/>
          </p:nvSpPr>
          <p:spPr>
            <a:xfrm>
              <a:off x="5229859" y="2433132"/>
              <a:ext cx="730384" cy="928066"/>
            </a:xfrm>
            <a:custGeom>
              <a:avLst/>
              <a:gdLst>
                <a:gd name="connsiteX0" fmla="*/ 594012 w 730384"/>
                <a:gd name="connsiteY0" fmla="*/ 0 h 928066"/>
                <a:gd name="connsiteX1" fmla="*/ 730384 w 730384"/>
                <a:gd name="connsiteY1" fmla="*/ 203976 h 928066"/>
                <a:gd name="connsiteX2" fmla="*/ 666363 w 730384"/>
                <a:gd name="connsiteY2" fmla="*/ 229645 h 928066"/>
                <a:gd name="connsiteX3" fmla="*/ 239163 w 730384"/>
                <a:gd name="connsiteY3" fmla="*/ 928066 h 928066"/>
                <a:gd name="connsiteX4" fmla="*/ 0 w 730384"/>
                <a:gd name="connsiteY4" fmla="*/ 928066 h 928066"/>
                <a:gd name="connsiteX5" fmla="*/ 557484 w 730384"/>
                <a:gd name="connsiteY5" fmla="*/ 16645 h 928066"/>
                <a:gd name="connsiteX6" fmla="*/ 594012 w 730384"/>
                <a:gd name="connsiteY6" fmla="*/ 0 h 9280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30384" h="928066">
                  <a:moveTo>
                    <a:pt x="594012" y="0"/>
                  </a:moveTo>
                  <a:lnTo>
                    <a:pt x="730384" y="203976"/>
                  </a:lnTo>
                  <a:lnTo>
                    <a:pt x="666363" y="229645"/>
                  </a:lnTo>
                  <a:cubicBezTo>
                    <a:pt x="412745" y="359548"/>
                    <a:pt x="239163" y="623536"/>
                    <a:pt x="239163" y="928066"/>
                  </a:cubicBezTo>
                  <a:lnTo>
                    <a:pt x="0" y="928066"/>
                  </a:lnTo>
                  <a:cubicBezTo>
                    <a:pt x="0" y="530663"/>
                    <a:pt x="226518" y="186166"/>
                    <a:pt x="557484" y="16645"/>
                  </a:cubicBezTo>
                  <a:lnTo>
                    <a:pt x="594012" y="0"/>
                  </a:lnTo>
                  <a:close/>
                </a:path>
              </a:pathLst>
            </a:custGeom>
            <a:solidFill>
              <a:schemeClr val="bg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47" name="Oval 53">
              <a:extLst>
                <a:ext uri="{FF2B5EF4-FFF2-40B4-BE49-F238E27FC236}">
                  <a16:creationId xmlns:a16="http://schemas.microsoft.com/office/drawing/2014/main" id="{692EBB64-D6BA-4EA9-B4D7-8F19DEF80A25}"/>
                </a:ext>
              </a:extLst>
            </p:cNvPr>
            <p:cNvSpPr/>
            <p:nvPr/>
          </p:nvSpPr>
          <p:spPr>
            <a:xfrm>
              <a:off x="4754574" y="2244252"/>
              <a:ext cx="1540745" cy="1486647"/>
            </a:xfrm>
            <a:prstGeom prst="ellipse">
              <a:avLst/>
            </a:prstGeom>
            <a:gradFill flip="none" rotWithShape="1">
              <a:gsLst>
                <a:gs pos="77000">
                  <a:srgbClr val="EEEEEE">
                    <a:alpha val="0"/>
                  </a:srgbClr>
                </a:gs>
                <a:gs pos="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48" name="Freeform: Shape 54">
              <a:extLst>
                <a:ext uri="{FF2B5EF4-FFF2-40B4-BE49-F238E27FC236}">
                  <a16:creationId xmlns:a16="http://schemas.microsoft.com/office/drawing/2014/main" id="{C59A9E04-D2C4-43F8-94C5-757CFB6457A2}"/>
                </a:ext>
              </a:extLst>
            </p:cNvPr>
            <p:cNvSpPr/>
            <p:nvPr/>
          </p:nvSpPr>
          <p:spPr>
            <a:xfrm>
              <a:off x="4999652" y="2150628"/>
              <a:ext cx="1537489" cy="1278373"/>
            </a:xfrm>
            <a:custGeom>
              <a:avLst/>
              <a:gdLst>
                <a:gd name="connsiteX0" fmla="*/ 1210571 w 1537489"/>
                <a:gd name="connsiteY0" fmla="*/ 0 h 1278373"/>
                <a:gd name="connsiteX1" fmla="*/ 1454544 w 1537489"/>
                <a:gd name="connsiteY1" fmla="*/ 24595 h 1278373"/>
                <a:gd name="connsiteX2" fmla="*/ 1537489 w 1537489"/>
                <a:gd name="connsiteY2" fmla="*/ 45922 h 1278373"/>
                <a:gd name="connsiteX3" fmla="*/ 1537489 w 1537489"/>
                <a:gd name="connsiteY3" fmla="*/ 150190 h 1278373"/>
                <a:gd name="connsiteX4" fmla="*/ 1434172 w 1537489"/>
                <a:gd name="connsiteY4" fmla="*/ 123624 h 1278373"/>
                <a:gd name="connsiteX5" fmla="*/ 1210571 w 1537489"/>
                <a:gd name="connsiteY5" fmla="*/ 101083 h 1278373"/>
                <a:gd name="connsiteX6" fmla="*/ 101083 w 1537489"/>
                <a:gd name="connsiteY6" fmla="*/ 1210571 h 1278373"/>
                <a:gd name="connsiteX7" fmla="*/ 104507 w 1537489"/>
                <a:gd name="connsiteY7" fmla="*/ 1278373 h 1278373"/>
                <a:gd name="connsiteX8" fmla="*/ 3424 w 1537489"/>
                <a:gd name="connsiteY8" fmla="*/ 1278373 h 1278373"/>
                <a:gd name="connsiteX9" fmla="*/ 0 w 1537489"/>
                <a:gd name="connsiteY9" fmla="*/ 1210571 h 1278373"/>
                <a:gd name="connsiteX10" fmla="*/ 1210571 w 1537489"/>
                <a:gd name="connsiteY10" fmla="*/ 0 h 1278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37489" h="1278373">
                  <a:moveTo>
                    <a:pt x="1210571" y="0"/>
                  </a:moveTo>
                  <a:cubicBezTo>
                    <a:pt x="1294144" y="0"/>
                    <a:pt x="1375738" y="8469"/>
                    <a:pt x="1454544" y="24595"/>
                  </a:cubicBezTo>
                  <a:lnTo>
                    <a:pt x="1537489" y="45922"/>
                  </a:lnTo>
                  <a:lnTo>
                    <a:pt x="1537489" y="150190"/>
                  </a:lnTo>
                  <a:lnTo>
                    <a:pt x="1434172" y="123624"/>
                  </a:lnTo>
                  <a:cubicBezTo>
                    <a:pt x="1361947" y="108845"/>
                    <a:pt x="1287165" y="101083"/>
                    <a:pt x="1210571" y="101083"/>
                  </a:cubicBezTo>
                  <a:cubicBezTo>
                    <a:pt x="597818" y="101083"/>
                    <a:pt x="101083" y="597818"/>
                    <a:pt x="101083" y="1210571"/>
                  </a:cubicBezTo>
                  <a:lnTo>
                    <a:pt x="104507" y="1278373"/>
                  </a:lnTo>
                  <a:lnTo>
                    <a:pt x="3424" y="1278373"/>
                  </a:lnTo>
                  <a:lnTo>
                    <a:pt x="0" y="1210571"/>
                  </a:lnTo>
                  <a:cubicBezTo>
                    <a:pt x="0" y="541991"/>
                    <a:pt x="541991" y="0"/>
                    <a:pt x="1210571" y="0"/>
                  </a:cubicBezTo>
                  <a:close/>
                </a:path>
              </a:pathLst>
            </a:custGeom>
            <a:solidFill>
              <a:schemeClr val="bg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749" name="Group 5">
            <a:extLst>
              <a:ext uri="{FF2B5EF4-FFF2-40B4-BE49-F238E27FC236}">
                <a16:creationId xmlns:a16="http://schemas.microsoft.com/office/drawing/2014/main" id="{84B6537D-6A25-41A6-872E-FDE055AF1B7A}"/>
              </a:ext>
            </a:extLst>
          </p:cNvPr>
          <p:cNvGrpSpPr/>
          <p:nvPr/>
        </p:nvGrpSpPr>
        <p:grpSpPr>
          <a:xfrm>
            <a:off x="1290347" y="1894545"/>
            <a:ext cx="669455" cy="521656"/>
            <a:chOff x="4657266" y="2132503"/>
            <a:chExt cx="3540235" cy="3306115"/>
          </a:xfrm>
        </p:grpSpPr>
        <p:sp>
          <p:nvSpPr>
            <p:cNvPr id="750" name="Oval 25">
              <a:extLst>
                <a:ext uri="{FF2B5EF4-FFF2-40B4-BE49-F238E27FC236}">
                  <a16:creationId xmlns:a16="http://schemas.microsoft.com/office/drawing/2014/main" id="{B6B56A88-06B6-4E98-BDF3-A4563028A83F}"/>
                </a:ext>
              </a:extLst>
            </p:cNvPr>
            <p:cNvSpPr/>
            <p:nvPr/>
          </p:nvSpPr>
          <p:spPr>
            <a:xfrm>
              <a:off x="5563567" y="2897165"/>
              <a:ext cx="2633934" cy="2541453"/>
            </a:xfrm>
            <a:prstGeom prst="ellipse">
              <a:avLst/>
            </a:prstGeom>
            <a:gradFill flip="none" rotWithShape="1">
              <a:gsLst>
                <a:gs pos="77000">
                  <a:srgbClr val="EEEEEE">
                    <a:alpha val="0"/>
                  </a:srgbClr>
                </a:gs>
                <a:gs pos="0">
                  <a:schemeClr val="tx1">
                    <a:alpha val="69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51" name="Oval 26">
              <a:extLst>
                <a:ext uri="{FF2B5EF4-FFF2-40B4-BE49-F238E27FC236}">
                  <a16:creationId xmlns:a16="http://schemas.microsoft.com/office/drawing/2014/main" id="{A1837A0A-F148-4B6B-831B-81E67439AD8E}"/>
                </a:ext>
              </a:extLst>
            </p:cNvPr>
            <p:cNvSpPr/>
            <p:nvPr/>
          </p:nvSpPr>
          <p:spPr>
            <a:xfrm>
              <a:off x="4934203" y="2137240"/>
              <a:ext cx="2514600" cy="2514600"/>
            </a:xfrm>
            <a:prstGeom prst="ellipse">
              <a:avLst/>
            </a:prstGeom>
            <a:gradFill flip="none" rotWithShape="1">
              <a:gsLst>
                <a:gs pos="29000">
                  <a:srgbClr val="3100A9"/>
                </a:gs>
                <a:gs pos="51000">
                  <a:srgbClr val="0B0159"/>
                </a:gs>
                <a:gs pos="71000">
                  <a:srgbClr val="74018F"/>
                </a:gs>
                <a:gs pos="86000">
                  <a:srgbClr val="BE01B5"/>
                </a:gs>
              </a:gsLst>
              <a:lin ang="162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552450" h="4953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52" name="Circle: Hollow 27">
              <a:extLst>
                <a:ext uri="{FF2B5EF4-FFF2-40B4-BE49-F238E27FC236}">
                  <a16:creationId xmlns:a16="http://schemas.microsoft.com/office/drawing/2014/main" id="{E2315544-C579-481B-A9B4-F5B6A2AFD4C9}"/>
                </a:ext>
              </a:extLst>
            </p:cNvPr>
            <p:cNvSpPr/>
            <p:nvPr/>
          </p:nvSpPr>
          <p:spPr>
            <a:xfrm>
              <a:off x="4920625" y="2132503"/>
              <a:ext cx="2514600" cy="2514600"/>
            </a:xfrm>
            <a:prstGeom prst="donut">
              <a:avLst>
                <a:gd name="adj" fmla="val 11685"/>
              </a:avLst>
            </a:prstGeom>
            <a:solidFill>
              <a:schemeClr val="bg1">
                <a:alpha val="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53" name="Freeform: Shape 28">
              <a:extLst>
                <a:ext uri="{FF2B5EF4-FFF2-40B4-BE49-F238E27FC236}">
                  <a16:creationId xmlns:a16="http://schemas.microsoft.com/office/drawing/2014/main" id="{2D583449-8058-4F20-89E7-DD131B0166FC}"/>
                </a:ext>
              </a:extLst>
            </p:cNvPr>
            <p:cNvSpPr/>
            <p:nvPr/>
          </p:nvSpPr>
          <p:spPr>
            <a:xfrm rot="19269039">
              <a:off x="6342048" y="2902472"/>
              <a:ext cx="1340755" cy="1257301"/>
            </a:xfrm>
            <a:custGeom>
              <a:avLst/>
              <a:gdLst>
                <a:gd name="connsiteX0" fmla="*/ 533895 w 1340755"/>
                <a:gd name="connsiteY0" fmla="*/ 0 h 1257301"/>
                <a:gd name="connsiteX1" fmla="*/ 1340755 w 1340755"/>
                <a:gd name="connsiteY1" fmla="*/ 0 h 1257301"/>
                <a:gd name="connsiteX2" fmla="*/ 1340755 w 1340755"/>
                <a:gd name="connsiteY2" fmla="*/ 1 h 1257301"/>
                <a:gd name="connsiteX3" fmla="*/ 83455 w 1340755"/>
                <a:gd name="connsiteY3" fmla="*/ 1257301 h 1257301"/>
                <a:gd name="connsiteX4" fmla="*/ 0 w 1340755"/>
                <a:gd name="connsiteY4" fmla="*/ 1253087 h 1257301"/>
                <a:gd name="connsiteX5" fmla="*/ 0 w 1340755"/>
                <a:gd name="connsiteY5" fmla="*/ 442028 h 1257301"/>
                <a:gd name="connsiteX6" fmla="*/ 83455 w 1340755"/>
                <a:gd name="connsiteY6" fmla="*/ 450441 h 1257301"/>
                <a:gd name="connsiteX7" fmla="*/ 533895 w 1340755"/>
                <a:gd name="connsiteY7" fmla="*/ 1 h 1257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40755" h="1257301">
                  <a:moveTo>
                    <a:pt x="533895" y="0"/>
                  </a:moveTo>
                  <a:lnTo>
                    <a:pt x="1340755" y="0"/>
                  </a:lnTo>
                  <a:lnTo>
                    <a:pt x="1340755" y="1"/>
                  </a:lnTo>
                  <a:cubicBezTo>
                    <a:pt x="1340755" y="694389"/>
                    <a:pt x="777843" y="1257301"/>
                    <a:pt x="83455" y="1257301"/>
                  </a:cubicBezTo>
                  <a:lnTo>
                    <a:pt x="0" y="1253087"/>
                  </a:lnTo>
                  <a:lnTo>
                    <a:pt x="0" y="442028"/>
                  </a:lnTo>
                  <a:lnTo>
                    <a:pt x="83455" y="450441"/>
                  </a:lnTo>
                  <a:cubicBezTo>
                    <a:pt x="332226" y="450441"/>
                    <a:pt x="533895" y="248772"/>
                    <a:pt x="533895" y="1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54" name="Freeform: Shape 29">
              <a:extLst>
                <a:ext uri="{FF2B5EF4-FFF2-40B4-BE49-F238E27FC236}">
                  <a16:creationId xmlns:a16="http://schemas.microsoft.com/office/drawing/2014/main" id="{A7E723C1-4746-42E2-93F1-FB816112283A}"/>
                </a:ext>
              </a:extLst>
            </p:cNvPr>
            <p:cNvSpPr/>
            <p:nvPr/>
          </p:nvSpPr>
          <p:spPr>
            <a:xfrm rot="8013348">
              <a:off x="4615539" y="2761153"/>
              <a:ext cx="1340755" cy="1257301"/>
            </a:xfrm>
            <a:custGeom>
              <a:avLst/>
              <a:gdLst>
                <a:gd name="connsiteX0" fmla="*/ 533895 w 1340755"/>
                <a:gd name="connsiteY0" fmla="*/ 0 h 1257301"/>
                <a:gd name="connsiteX1" fmla="*/ 1340755 w 1340755"/>
                <a:gd name="connsiteY1" fmla="*/ 0 h 1257301"/>
                <a:gd name="connsiteX2" fmla="*/ 1340755 w 1340755"/>
                <a:gd name="connsiteY2" fmla="*/ 1 h 1257301"/>
                <a:gd name="connsiteX3" fmla="*/ 83455 w 1340755"/>
                <a:gd name="connsiteY3" fmla="*/ 1257301 h 1257301"/>
                <a:gd name="connsiteX4" fmla="*/ 0 w 1340755"/>
                <a:gd name="connsiteY4" fmla="*/ 1253087 h 1257301"/>
                <a:gd name="connsiteX5" fmla="*/ 0 w 1340755"/>
                <a:gd name="connsiteY5" fmla="*/ 442028 h 1257301"/>
                <a:gd name="connsiteX6" fmla="*/ 83455 w 1340755"/>
                <a:gd name="connsiteY6" fmla="*/ 450441 h 1257301"/>
                <a:gd name="connsiteX7" fmla="*/ 533895 w 1340755"/>
                <a:gd name="connsiteY7" fmla="*/ 1 h 1257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40755" h="1257301">
                  <a:moveTo>
                    <a:pt x="533895" y="0"/>
                  </a:moveTo>
                  <a:lnTo>
                    <a:pt x="1340755" y="0"/>
                  </a:lnTo>
                  <a:lnTo>
                    <a:pt x="1340755" y="1"/>
                  </a:lnTo>
                  <a:cubicBezTo>
                    <a:pt x="1340755" y="694389"/>
                    <a:pt x="777843" y="1257301"/>
                    <a:pt x="83455" y="1257301"/>
                  </a:cubicBezTo>
                  <a:lnTo>
                    <a:pt x="0" y="1253087"/>
                  </a:lnTo>
                  <a:lnTo>
                    <a:pt x="0" y="442028"/>
                  </a:lnTo>
                  <a:lnTo>
                    <a:pt x="83455" y="450441"/>
                  </a:lnTo>
                  <a:cubicBezTo>
                    <a:pt x="332226" y="450441"/>
                    <a:pt x="533895" y="248772"/>
                    <a:pt x="533895" y="1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55" name="Freeform: Shape 30">
              <a:extLst>
                <a:ext uri="{FF2B5EF4-FFF2-40B4-BE49-F238E27FC236}">
                  <a16:creationId xmlns:a16="http://schemas.microsoft.com/office/drawing/2014/main" id="{158010FB-436B-4039-8408-A8225939754C}"/>
                </a:ext>
              </a:extLst>
            </p:cNvPr>
            <p:cNvSpPr/>
            <p:nvPr/>
          </p:nvSpPr>
          <p:spPr>
            <a:xfrm>
              <a:off x="5920918" y="2338381"/>
              <a:ext cx="321206" cy="264840"/>
            </a:xfrm>
            <a:custGeom>
              <a:avLst/>
              <a:gdLst>
                <a:gd name="connsiteX0" fmla="*/ 321206 w 321206"/>
                <a:gd name="connsiteY0" fmla="*/ 0 h 264840"/>
                <a:gd name="connsiteX1" fmla="*/ 321206 w 321206"/>
                <a:gd name="connsiteY1" fmla="*/ 239164 h 264840"/>
                <a:gd name="connsiteX2" fmla="*/ 252137 w 321206"/>
                <a:gd name="connsiteY2" fmla="*/ 242652 h 264840"/>
                <a:gd name="connsiteX3" fmla="*/ 139796 w 321206"/>
                <a:gd name="connsiteY3" fmla="*/ 264840 h 264840"/>
                <a:gd name="connsiteX4" fmla="*/ 0 w 321206"/>
                <a:gd name="connsiteY4" fmla="*/ 55744 h 264840"/>
                <a:gd name="connsiteX5" fmla="*/ 40046 w 321206"/>
                <a:gd name="connsiteY5" fmla="*/ 41783 h 264840"/>
                <a:gd name="connsiteX6" fmla="*/ 227685 w 321206"/>
                <a:gd name="connsiteY6" fmla="*/ 4723 h 264840"/>
                <a:gd name="connsiteX7" fmla="*/ 321206 w 321206"/>
                <a:gd name="connsiteY7" fmla="*/ 0 h 2648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21206" h="264840">
                  <a:moveTo>
                    <a:pt x="321206" y="0"/>
                  </a:moveTo>
                  <a:lnTo>
                    <a:pt x="321206" y="239164"/>
                  </a:lnTo>
                  <a:lnTo>
                    <a:pt x="252137" y="242652"/>
                  </a:lnTo>
                  <a:lnTo>
                    <a:pt x="139796" y="264840"/>
                  </a:lnTo>
                  <a:lnTo>
                    <a:pt x="0" y="55744"/>
                  </a:lnTo>
                  <a:lnTo>
                    <a:pt x="40046" y="41783"/>
                  </a:lnTo>
                  <a:cubicBezTo>
                    <a:pt x="100445" y="23816"/>
                    <a:pt x="163180" y="11274"/>
                    <a:pt x="227685" y="4723"/>
                  </a:cubicBezTo>
                  <a:lnTo>
                    <a:pt x="321206" y="0"/>
                  </a:lnTo>
                  <a:close/>
                </a:path>
              </a:pathLst>
            </a:custGeom>
            <a:solidFill>
              <a:schemeClr val="bg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56" name="Freeform: Shape 31">
              <a:extLst>
                <a:ext uri="{FF2B5EF4-FFF2-40B4-BE49-F238E27FC236}">
                  <a16:creationId xmlns:a16="http://schemas.microsoft.com/office/drawing/2014/main" id="{A9C50B45-AB20-4742-82BB-7838B744B6AA}"/>
                </a:ext>
              </a:extLst>
            </p:cNvPr>
            <p:cNvSpPr/>
            <p:nvPr/>
          </p:nvSpPr>
          <p:spPr>
            <a:xfrm>
              <a:off x="5229859" y="2433132"/>
              <a:ext cx="730384" cy="928066"/>
            </a:xfrm>
            <a:custGeom>
              <a:avLst/>
              <a:gdLst>
                <a:gd name="connsiteX0" fmla="*/ 594012 w 730384"/>
                <a:gd name="connsiteY0" fmla="*/ 0 h 928066"/>
                <a:gd name="connsiteX1" fmla="*/ 730384 w 730384"/>
                <a:gd name="connsiteY1" fmla="*/ 203976 h 928066"/>
                <a:gd name="connsiteX2" fmla="*/ 666363 w 730384"/>
                <a:gd name="connsiteY2" fmla="*/ 229645 h 928066"/>
                <a:gd name="connsiteX3" fmla="*/ 239163 w 730384"/>
                <a:gd name="connsiteY3" fmla="*/ 928066 h 928066"/>
                <a:gd name="connsiteX4" fmla="*/ 0 w 730384"/>
                <a:gd name="connsiteY4" fmla="*/ 928066 h 928066"/>
                <a:gd name="connsiteX5" fmla="*/ 557484 w 730384"/>
                <a:gd name="connsiteY5" fmla="*/ 16645 h 928066"/>
                <a:gd name="connsiteX6" fmla="*/ 594012 w 730384"/>
                <a:gd name="connsiteY6" fmla="*/ 0 h 9280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30384" h="928066">
                  <a:moveTo>
                    <a:pt x="594012" y="0"/>
                  </a:moveTo>
                  <a:lnTo>
                    <a:pt x="730384" y="203976"/>
                  </a:lnTo>
                  <a:lnTo>
                    <a:pt x="666363" y="229645"/>
                  </a:lnTo>
                  <a:cubicBezTo>
                    <a:pt x="412745" y="359548"/>
                    <a:pt x="239163" y="623536"/>
                    <a:pt x="239163" y="928066"/>
                  </a:cubicBezTo>
                  <a:lnTo>
                    <a:pt x="0" y="928066"/>
                  </a:lnTo>
                  <a:cubicBezTo>
                    <a:pt x="0" y="530663"/>
                    <a:pt x="226518" y="186166"/>
                    <a:pt x="557484" y="16645"/>
                  </a:cubicBezTo>
                  <a:lnTo>
                    <a:pt x="594012" y="0"/>
                  </a:lnTo>
                  <a:close/>
                </a:path>
              </a:pathLst>
            </a:custGeom>
            <a:solidFill>
              <a:schemeClr val="bg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57" name="Oval 32">
              <a:extLst>
                <a:ext uri="{FF2B5EF4-FFF2-40B4-BE49-F238E27FC236}">
                  <a16:creationId xmlns:a16="http://schemas.microsoft.com/office/drawing/2014/main" id="{7819BF5E-B263-461D-81DF-D6B13E544401}"/>
                </a:ext>
              </a:extLst>
            </p:cNvPr>
            <p:cNvSpPr/>
            <p:nvPr/>
          </p:nvSpPr>
          <p:spPr>
            <a:xfrm>
              <a:off x="4754574" y="2244252"/>
              <a:ext cx="1540745" cy="1486647"/>
            </a:xfrm>
            <a:prstGeom prst="ellipse">
              <a:avLst/>
            </a:prstGeom>
            <a:gradFill flip="none" rotWithShape="1">
              <a:gsLst>
                <a:gs pos="77000">
                  <a:srgbClr val="EEEEEE">
                    <a:alpha val="0"/>
                  </a:srgbClr>
                </a:gs>
                <a:gs pos="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58" name="Freeform: Shape 19">
              <a:extLst>
                <a:ext uri="{FF2B5EF4-FFF2-40B4-BE49-F238E27FC236}">
                  <a16:creationId xmlns:a16="http://schemas.microsoft.com/office/drawing/2014/main" id="{BBC3BFB1-B8C0-42AA-9258-AFD0435315F8}"/>
                </a:ext>
              </a:extLst>
            </p:cNvPr>
            <p:cNvSpPr/>
            <p:nvPr/>
          </p:nvSpPr>
          <p:spPr>
            <a:xfrm>
              <a:off x="4999652" y="2150628"/>
              <a:ext cx="1537489" cy="1278373"/>
            </a:xfrm>
            <a:custGeom>
              <a:avLst/>
              <a:gdLst>
                <a:gd name="connsiteX0" fmla="*/ 1210571 w 1537489"/>
                <a:gd name="connsiteY0" fmla="*/ 0 h 1278373"/>
                <a:gd name="connsiteX1" fmla="*/ 1454544 w 1537489"/>
                <a:gd name="connsiteY1" fmla="*/ 24595 h 1278373"/>
                <a:gd name="connsiteX2" fmla="*/ 1537489 w 1537489"/>
                <a:gd name="connsiteY2" fmla="*/ 45922 h 1278373"/>
                <a:gd name="connsiteX3" fmla="*/ 1537489 w 1537489"/>
                <a:gd name="connsiteY3" fmla="*/ 150190 h 1278373"/>
                <a:gd name="connsiteX4" fmla="*/ 1434172 w 1537489"/>
                <a:gd name="connsiteY4" fmla="*/ 123624 h 1278373"/>
                <a:gd name="connsiteX5" fmla="*/ 1210571 w 1537489"/>
                <a:gd name="connsiteY5" fmla="*/ 101083 h 1278373"/>
                <a:gd name="connsiteX6" fmla="*/ 101083 w 1537489"/>
                <a:gd name="connsiteY6" fmla="*/ 1210571 h 1278373"/>
                <a:gd name="connsiteX7" fmla="*/ 104507 w 1537489"/>
                <a:gd name="connsiteY7" fmla="*/ 1278373 h 1278373"/>
                <a:gd name="connsiteX8" fmla="*/ 3424 w 1537489"/>
                <a:gd name="connsiteY8" fmla="*/ 1278373 h 1278373"/>
                <a:gd name="connsiteX9" fmla="*/ 0 w 1537489"/>
                <a:gd name="connsiteY9" fmla="*/ 1210571 h 1278373"/>
                <a:gd name="connsiteX10" fmla="*/ 1210571 w 1537489"/>
                <a:gd name="connsiteY10" fmla="*/ 0 h 1278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37489" h="1278373">
                  <a:moveTo>
                    <a:pt x="1210571" y="0"/>
                  </a:moveTo>
                  <a:cubicBezTo>
                    <a:pt x="1294144" y="0"/>
                    <a:pt x="1375738" y="8469"/>
                    <a:pt x="1454544" y="24595"/>
                  </a:cubicBezTo>
                  <a:lnTo>
                    <a:pt x="1537489" y="45922"/>
                  </a:lnTo>
                  <a:lnTo>
                    <a:pt x="1537489" y="150190"/>
                  </a:lnTo>
                  <a:lnTo>
                    <a:pt x="1434172" y="123624"/>
                  </a:lnTo>
                  <a:cubicBezTo>
                    <a:pt x="1361947" y="108845"/>
                    <a:pt x="1287165" y="101083"/>
                    <a:pt x="1210571" y="101083"/>
                  </a:cubicBezTo>
                  <a:cubicBezTo>
                    <a:pt x="597818" y="101083"/>
                    <a:pt x="101083" y="597818"/>
                    <a:pt x="101083" y="1210571"/>
                  </a:cubicBezTo>
                  <a:lnTo>
                    <a:pt x="104507" y="1278373"/>
                  </a:lnTo>
                  <a:lnTo>
                    <a:pt x="3424" y="1278373"/>
                  </a:lnTo>
                  <a:lnTo>
                    <a:pt x="0" y="1210571"/>
                  </a:lnTo>
                  <a:cubicBezTo>
                    <a:pt x="0" y="541991"/>
                    <a:pt x="541991" y="0"/>
                    <a:pt x="1210571" y="0"/>
                  </a:cubicBezTo>
                  <a:close/>
                </a:path>
              </a:pathLst>
            </a:custGeom>
            <a:solidFill>
              <a:schemeClr val="bg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759" name="Group 33">
            <a:extLst>
              <a:ext uri="{FF2B5EF4-FFF2-40B4-BE49-F238E27FC236}">
                <a16:creationId xmlns:a16="http://schemas.microsoft.com/office/drawing/2014/main" id="{BA82DBFA-F4FB-4852-AF68-1AE652419BAF}"/>
              </a:ext>
            </a:extLst>
          </p:cNvPr>
          <p:cNvGrpSpPr/>
          <p:nvPr/>
        </p:nvGrpSpPr>
        <p:grpSpPr>
          <a:xfrm>
            <a:off x="1922192" y="1463666"/>
            <a:ext cx="693557" cy="557576"/>
            <a:chOff x="4657266" y="2132503"/>
            <a:chExt cx="3540235" cy="3306115"/>
          </a:xfrm>
        </p:grpSpPr>
        <p:sp>
          <p:nvSpPr>
            <p:cNvPr id="760" name="Oval 34">
              <a:extLst>
                <a:ext uri="{FF2B5EF4-FFF2-40B4-BE49-F238E27FC236}">
                  <a16:creationId xmlns:a16="http://schemas.microsoft.com/office/drawing/2014/main" id="{6DE9A0BD-72ED-4013-8727-EC2607807FAA}"/>
                </a:ext>
              </a:extLst>
            </p:cNvPr>
            <p:cNvSpPr/>
            <p:nvPr/>
          </p:nvSpPr>
          <p:spPr>
            <a:xfrm>
              <a:off x="5563567" y="2897165"/>
              <a:ext cx="2633934" cy="2541453"/>
            </a:xfrm>
            <a:prstGeom prst="ellipse">
              <a:avLst/>
            </a:prstGeom>
            <a:gradFill flip="none" rotWithShape="1">
              <a:gsLst>
                <a:gs pos="77000">
                  <a:srgbClr val="EEEEEE">
                    <a:alpha val="0"/>
                  </a:srgbClr>
                </a:gs>
                <a:gs pos="0">
                  <a:schemeClr val="tx1">
                    <a:alpha val="69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61" name="Oval 35">
              <a:extLst>
                <a:ext uri="{FF2B5EF4-FFF2-40B4-BE49-F238E27FC236}">
                  <a16:creationId xmlns:a16="http://schemas.microsoft.com/office/drawing/2014/main" id="{208C2E38-B599-4305-B79E-C8A0CEA395A3}"/>
                </a:ext>
              </a:extLst>
            </p:cNvPr>
            <p:cNvSpPr/>
            <p:nvPr/>
          </p:nvSpPr>
          <p:spPr>
            <a:xfrm>
              <a:off x="4934203" y="2137240"/>
              <a:ext cx="2514600" cy="2514600"/>
            </a:xfrm>
            <a:prstGeom prst="ellipse">
              <a:avLst/>
            </a:prstGeom>
            <a:gradFill flip="none" rotWithShape="1">
              <a:gsLst>
                <a:gs pos="29000">
                  <a:srgbClr val="0066CC"/>
                </a:gs>
                <a:gs pos="51000">
                  <a:srgbClr val="0B0159"/>
                </a:gs>
                <a:gs pos="71000">
                  <a:srgbClr val="3100A9"/>
                </a:gs>
                <a:gs pos="86000">
                  <a:srgbClr val="33CCFF"/>
                </a:gs>
              </a:gsLst>
              <a:lin ang="162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552450" h="4953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62" name="Circle: Hollow 36">
              <a:extLst>
                <a:ext uri="{FF2B5EF4-FFF2-40B4-BE49-F238E27FC236}">
                  <a16:creationId xmlns:a16="http://schemas.microsoft.com/office/drawing/2014/main" id="{398E73BA-F9D0-4154-ADC2-8C53D82E579B}"/>
                </a:ext>
              </a:extLst>
            </p:cNvPr>
            <p:cNvSpPr/>
            <p:nvPr/>
          </p:nvSpPr>
          <p:spPr>
            <a:xfrm>
              <a:off x="4920625" y="2132503"/>
              <a:ext cx="2514600" cy="2514600"/>
            </a:xfrm>
            <a:prstGeom prst="donut">
              <a:avLst>
                <a:gd name="adj" fmla="val 11685"/>
              </a:avLst>
            </a:prstGeom>
            <a:solidFill>
              <a:schemeClr val="bg1">
                <a:alpha val="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63" name="Freeform: Shape 37">
              <a:extLst>
                <a:ext uri="{FF2B5EF4-FFF2-40B4-BE49-F238E27FC236}">
                  <a16:creationId xmlns:a16="http://schemas.microsoft.com/office/drawing/2014/main" id="{9C982DFA-3F45-4C0E-87E5-C2B1F9582D15}"/>
                </a:ext>
              </a:extLst>
            </p:cNvPr>
            <p:cNvSpPr/>
            <p:nvPr/>
          </p:nvSpPr>
          <p:spPr>
            <a:xfrm rot="19269039">
              <a:off x="6342048" y="2902472"/>
              <a:ext cx="1340755" cy="1257301"/>
            </a:xfrm>
            <a:custGeom>
              <a:avLst/>
              <a:gdLst>
                <a:gd name="connsiteX0" fmla="*/ 533895 w 1340755"/>
                <a:gd name="connsiteY0" fmla="*/ 0 h 1257301"/>
                <a:gd name="connsiteX1" fmla="*/ 1340755 w 1340755"/>
                <a:gd name="connsiteY1" fmla="*/ 0 h 1257301"/>
                <a:gd name="connsiteX2" fmla="*/ 1340755 w 1340755"/>
                <a:gd name="connsiteY2" fmla="*/ 1 h 1257301"/>
                <a:gd name="connsiteX3" fmla="*/ 83455 w 1340755"/>
                <a:gd name="connsiteY3" fmla="*/ 1257301 h 1257301"/>
                <a:gd name="connsiteX4" fmla="*/ 0 w 1340755"/>
                <a:gd name="connsiteY4" fmla="*/ 1253087 h 1257301"/>
                <a:gd name="connsiteX5" fmla="*/ 0 w 1340755"/>
                <a:gd name="connsiteY5" fmla="*/ 442028 h 1257301"/>
                <a:gd name="connsiteX6" fmla="*/ 83455 w 1340755"/>
                <a:gd name="connsiteY6" fmla="*/ 450441 h 1257301"/>
                <a:gd name="connsiteX7" fmla="*/ 533895 w 1340755"/>
                <a:gd name="connsiteY7" fmla="*/ 1 h 1257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40755" h="1257301">
                  <a:moveTo>
                    <a:pt x="533895" y="0"/>
                  </a:moveTo>
                  <a:lnTo>
                    <a:pt x="1340755" y="0"/>
                  </a:lnTo>
                  <a:lnTo>
                    <a:pt x="1340755" y="1"/>
                  </a:lnTo>
                  <a:cubicBezTo>
                    <a:pt x="1340755" y="694389"/>
                    <a:pt x="777843" y="1257301"/>
                    <a:pt x="83455" y="1257301"/>
                  </a:cubicBezTo>
                  <a:lnTo>
                    <a:pt x="0" y="1253087"/>
                  </a:lnTo>
                  <a:lnTo>
                    <a:pt x="0" y="442028"/>
                  </a:lnTo>
                  <a:lnTo>
                    <a:pt x="83455" y="450441"/>
                  </a:lnTo>
                  <a:cubicBezTo>
                    <a:pt x="332226" y="450441"/>
                    <a:pt x="533895" y="248772"/>
                    <a:pt x="533895" y="1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64" name="Freeform: Shape 38">
              <a:extLst>
                <a:ext uri="{FF2B5EF4-FFF2-40B4-BE49-F238E27FC236}">
                  <a16:creationId xmlns:a16="http://schemas.microsoft.com/office/drawing/2014/main" id="{BE2C68F6-8CBF-47EF-AC7A-FFA513FB28E5}"/>
                </a:ext>
              </a:extLst>
            </p:cNvPr>
            <p:cNvSpPr/>
            <p:nvPr/>
          </p:nvSpPr>
          <p:spPr>
            <a:xfrm rot="8013348">
              <a:off x="4615539" y="2761153"/>
              <a:ext cx="1340755" cy="1257301"/>
            </a:xfrm>
            <a:custGeom>
              <a:avLst/>
              <a:gdLst>
                <a:gd name="connsiteX0" fmla="*/ 533895 w 1340755"/>
                <a:gd name="connsiteY0" fmla="*/ 0 h 1257301"/>
                <a:gd name="connsiteX1" fmla="*/ 1340755 w 1340755"/>
                <a:gd name="connsiteY1" fmla="*/ 0 h 1257301"/>
                <a:gd name="connsiteX2" fmla="*/ 1340755 w 1340755"/>
                <a:gd name="connsiteY2" fmla="*/ 1 h 1257301"/>
                <a:gd name="connsiteX3" fmla="*/ 83455 w 1340755"/>
                <a:gd name="connsiteY3" fmla="*/ 1257301 h 1257301"/>
                <a:gd name="connsiteX4" fmla="*/ 0 w 1340755"/>
                <a:gd name="connsiteY4" fmla="*/ 1253087 h 1257301"/>
                <a:gd name="connsiteX5" fmla="*/ 0 w 1340755"/>
                <a:gd name="connsiteY5" fmla="*/ 442028 h 1257301"/>
                <a:gd name="connsiteX6" fmla="*/ 83455 w 1340755"/>
                <a:gd name="connsiteY6" fmla="*/ 450441 h 1257301"/>
                <a:gd name="connsiteX7" fmla="*/ 533895 w 1340755"/>
                <a:gd name="connsiteY7" fmla="*/ 1 h 1257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40755" h="1257301">
                  <a:moveTo>
                    <a:pt x="533895" y="0"/>
                  </a:moveTo>
                  <a:lnTo>
                    <a:pt x="1340755" y="0"/>
                  </a:lnTo>
                  <a:lnTo>
                    <a:pt x="1340755" y="1"/>
                  </a:lnTo>
                  <a:cubicBezTo>
                    <a:pt x="1340755" y="694389"/>
                    <a:pt x="777843" y="1257301"/>
                    <a:pt x="83455" y="1257301"/>
                  </a:cubicBezTo>
                  <a:lnTo>
                    <a:pt x="0" y="1253087"/>
                  </a:lnTo>
                  <a:lnTo>
                    <a:pt x="0" y="442028"/>
                  </a:lnTo>
                  <a:lnTo>
                    <a:pt x="83455" y="450441"/>
                  </a:lnTo>
                  <a:cubicBezTo>
                    <a:pt x="332226" y="450441"/>
                    <a:pt x="533895" y="248772"/>
                    <a:pt x="533895" y="1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65" name="Freeform: Shape 39">
              <a:extLst>
                <a:ext uri="{FF2B5EF4-FFF2-40B4-BE49-F238E27FC236}">
                  <a16:creationId xmlns:a16="http://schemas.microsoft.com/office/drawing/2014/main" id="{0E90C647-75E8-4127-886A-AC9C3DE3D44B}"/>
                </a:ext>
              </a:extLst>
            </p:cNvPr>
            <p:cNvSpPr/>
            <p:nvPr/>
          </p:nvSpPr>
          <p:spPr>
            <a:xfrm>
              <a:off x="5920918" y="2338381"/>
              <a:ext cx="321206" cy="264840"/>
            </a:xfrm>
            <a:custGeom>
              <a:avLst/>
              <a:gdLst>
                <a:gd name="connsiteX0" fmla="*/ 321206 w 321206"/>
                <a:gd name="connsiteY0" fmla="*/ 0 h 264840"/>
                <a:gd name="connsiteX1" fmla="*/ 321206 w 321206"/>
                <a:gd name="connsiteY1" fmla="*/ 239164 h 264840"/>
                <a:gd name="connsiteX2" fmla="*/ 252137 w 321206"/>
                <a:gd name="connsiteY2" fmla="*/ 242652 h 264840"/>
                <a:gd name="connsiteX3" fmla="*/ 139796 w 321206"/>
                <a:gd name="connsiteY3" fmla="*/ 264840 h 264840"/>
                <a:gd name="connsiteX4" fmla="*/ 0 w 321206"/>
                <a:gd name="connsiteY4" fmla="*/ 55744 h 264840"/>
                <a:gd name="connsiteX5" fmla="*/ 40046 w 321206"/>
                <a:gd name="connsiteY5" fmla="*/ 41783 h 264840"/>
                <a:gd name="connsiteX6" fmla="*/ 227685 w 321206"/>
                <a:gd name="connsiteY6" fmla="*/ 4723 h 264840"/>
                <a:gd name="connsiteX7" fmla="*/ 321206 w 321206"/>
                <a:gd name="connsiteY7" fmla="*/ 0 h 2648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21206" h="264840">
                  <a:moveTo>
                    <a:pt x="321206" y="0"/>
                  </a:moveTo>
                  <a:lnTo>
                    <a:pt x="321206" y="239164"/>
                  </a:lnTo>
                  <a:lnTo>
                    <a:pt x="252137" y="242652"/>
                  </a:lnTo>
                  <a:lnTo>
                    <a:pt x="139796" y="264840"/>
                  </a:lnTo>
                  <a:lnTo>
                    <a:pt x="0" y="55744"/>
                  </a:lnTo>
                  <a:lnTo>
                    <a:pt x="40046" y="41783"/>
                  </a:lnTo>
                  <a:cubicBezTo>
                    <a:pt x="100445" y="23816"/>
                    <a:pt x="163180" y="11274"/>
                    <a:pt x="227685" y="4723"/>
                  </a:cubicBezTo>
                  <a:lnTo>
                    <a:pt x="321206" y="0"/>
                  </a:lnTo>
                  <a:close/>
                </a:path>
              </a:pathLst>
            </a:custGeom>
            <a:solidFill>
              <a:schemeClr val="bg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66" name="Freeform: Shape 40">
              <a:extLst>
                <a:ext uri="{FF2B5EF4-FFF2-40B4-BE49-F238E27FC236}">
                  <a16:creationId xmlns:a16="http://schemas.microsoft.com/office/drawing/2014/main" id="{9202066D-7B3C-4ADA-9A5A-07A1C91E8510}"/>
                </a:ext>
              </a:extLst>
            </p:cNvPr>
            <p:cNvSpPr/>
            <p:nvPr/>
          </p:nvSpPr>
          <p:spPr>
            <a:xfrm>
              <a:off x="5229859" y="2433132"/>
              <a:ext cx="730384" cy="928066"/>
            </a:xfrm>
            <a:custGeom>
              <a:avLst/>
              <a:gdLst>
                <a:gd name="connsiteX0" fmla="*/ 594012 w 730384"/>
                <a:gd name="connsiteY0" fmla="*/ 0 h 928066"/>
                <a:gd name="connsiteX1" fmla="*/ 730384 w 730384"/>
                <a:gd name="connsiteY1" fmla="*/ 203976 h 928066"/>
                <a:gd name="connsiteX2" fmla="*/ 666363 w 730384"/>
                <a:gd name="connsiteY2" fmla="*/ 229645 h 928066"/>
                <a:gd name="connsiteX3" fmla="*/ 239163 w 730384"/>
                <a:gd name="connsiteY3" fmla="*/ 928066 h 928066"/>
                <a:gd name="connsiteX4" fmla="*/ 0 w 730384"/>
                <a:gd name="connsiteY4" fmla="*/ 928066 h 928066"/>
                <a:gd name="connsiteX5" fmla="*/ 557484 w 730384"/>
                <a:gd name="connsiteY5" fmla="*/ 16645 h 928066"/>
                <a:gd name="connsiteX6" fmla="*/ 594012 w 730384"/>
                <a:gd name="connsiteY6" fmla="*/ 0 h 9280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30384" h="928066">
                  <a:moveTo>
                    <a:pt x="594012" y="0"/>
                  </a:moveTo>
                  <a:lnTo>
                    <a:pt x="730384" y="203976"/>
                  </a:lnTo>
                  <a:lnTo>
                    <a:pt x="666363" y="229645"/>
                  </a:lnTo>
                  <a:cubicBezTo>
                    <a:pt x="412745" y="359548"/>
                    <a:pt x="239163" y="623536"/>
                    <a:pt x="239163" y="928066"/>
                  </a:cubicBezTo>
                  <a:lnTo>
                    <a:pt x="0" y="928066"/>
                  </a:lnTo>
                  <a:cubicBezTo>
                    <a:pt x="0" y="530663"/>
                    <a:pt x="226518" y="186166"/>
                    <a:pt x="557484" y="16645"/>
                  </a:cubicBezTo>
                  <a:lnTo>
                    <a:pt x="594012" y="0"/>
                  </a:lnTo>
                  <a:close/>
                </a:path>
              </a:pathLst>
            </a:custGeom>
            <a:solidFill>
              <a:schemeClr val="bg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67" name="Oval 41">
              <a:extLst>
                <a:ext uri="{FF2B5EF4-FFF2-40B4-BE49-F238E27FC236}">
                  <a16:creationId xmlns:a16="http://schemas.microsoft.com/office/drawing/2014/main" id="{5A177D19-16C3-4928-95C3-77D2319BEA94}"/>
                </a:ext>
              </a:extLst>
            </p:cNvPr>
            <p:cNvSpPr/>
            <p:nvPr/>
          </p:nvSpPr>
          <p:spPr>
            <a:xfrm>
              <a:off x="4754574" y="2244252"/>
              <a:ext cx="1540745" cy="1486647"/>
            </a:xfrm>
            <a:prstGeom prst="ellipse">
              <a:avLst/>
            </a:prstGeom>
            <a:gradFill flip="none" rotWithShape="1">
              <a:gsLst>
                <a:gs pos="77000">
                  <a:srgbClr val="EEEEEE">
                    <a:alpha val="0"/>
                  </a:srgbClr>
                </a:gs>
                <a:gs pos="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68" name="Freeform: Shape 42">
              <a:extLst>
                <a:ext uri="{FF2B5EF4-FFF2-40B4-BE49-F238E27FC236}">
                  <a16:creationId xmlns:a16="http://schemas.microsoft.com/office/drawing/2014/main" id="{138C9C17-CD7A-42D3-B02E-9DCF34F1665D}"/>
                </a:ext>
              </a:extLst>
            </p:cNvPr>
            <p:cNvSpPr/>
            <p:nvPr/>
          </p:nvSpPr>
          <p:spPr>
            <a:xfrm>
              <a:off x="4999652" y="2150628"/>
              <a:ext cx="1537489" cy="1278373"/>
            </a:xfrm>
            <a:custGeom>
              <a:avLst/>
              <a:gdLst>
                <a:gd name="connsiteX0" fmla="*/ 1210571 w 1537489"/>
                <a:gd name="connsiteY0" fmla="*/ 0 h 1278373"/>
                <a:gd name="connsiteX1" fmla="*/ 1454544 w 1537489"/>
                <a:gd name="connsiteY1" fmla="*/ 24595 h 1278373"/>
                <a:gd name="connsiteX2" fmla="*/ 1537489 w 1537489"/>
                <a:gd name="connsiteY2" fmla="*/ 45922 h 1278373"/>
                <a:gd name="connsiteX3" fmla="*/ 1537489 w 1537489"/>
                <a:gd name="connsiteY3" fmla="*/ 150190 h 1278373"/>
                <a:gd name="connsiteX4" fmla="*/ 1434172 w 1537489"/>
                <a:gd name="connsiteY4" fmla="*/ 123624 h 1278373"/>
                <a:gd name="connsiteX5" fmla="*/ 1210571 w 1537489"/>
                <a:gd name="connsiteY5" fmla="*/ 101083 h 1278373"/>
                <a:gd name="connsiteX6" fmla="*/ 101083 w 1537489"/>
                <a:gd name="connsiteY6" fmla="*/ 1210571 h 1278373"/>
                <a:gd name="connsiteX7" fmla="*/ 104507 w 1537489"/>
                <a:gd name="connsiteY7" fmla="*/ 1278373 h 1278373"/>
                <a:gd name="connsiteX8" fmla="*/ 3424 w 1537489"/>
                <a:gd name="connsiteY8" fmla="*/ 1278373 h 1278373"/>
                <a:gd name="connsiteX9" fmla="*/ 0 w 1537489"/>
                <a:gd name="connsiteY9" fmla="*/ 1210571 h 1278373"/>
                <a:gd name="connsiteX10" fmla="*/ 1210571 w 1537489"/>
                <a:gd name="connsiteY10" fmla="*/ 0 h 1278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37489" h="1278373">
                  <a:moveTo>
                    <a:pt x="1210571" y="0"/>
                  </a:moveTo>
                  <a:cubicBezTo>
                    <a:pt x="1294144" y="0"/>
                    <a:pt x="1375738" y="8469"/>
                    <a:pt x="1454544" y="24595"/>
                  </a:cubicBezTo>
                  <a:lnTo>
                    <a:pt x="1537489" y="45922"/>
                  </a:lnTo>
                  <a:lnTo>
                    <a:pt x="1537489" y="150190"/>
                  </a:lnTo>
                  <a:lnTo>
                    <a:pt x="1434172" y="123624"/>
                  </a:lnTo>
                  <a:cubicBezTo>
                    <a:pt x="1361947" y="108845"/>
                    <a:pt x="1287165" y="101083"/>
                    <a:pt x="1210571" y="101083"/>
                  </a:cubicBezTo>
                  <a:cubicBezTo>
                    <a:pt x="597818" y="101083"/>
                    <a:pt x="101083" y="597818"/>
                    <a:pt x="101083" y="1210571"/>
                  </a:cubicBezTo>
                  <a:lnTo>
                    <a:pt x="104507" y="1278373"/>
                  </a:lnTo>
                  <a:lnTo>
                    <a:pt x="3424" y="1278373"/>
                  </a:lnTo>
                  <a:lnTo>
                    <a:pt x="0" y="1210571"/>
                  </a:lnTo>
                  <a:cubicBezTo>
                    <a:pt x="0" y="541991"/>
                    <a:pt x="541991" y="0"/>
                    <a:pt x="1210571" y="0"/>
                  </a:cubicBezTo>
                  <a:close/>
                </a:path>
              </a:pathLst>
            </a:custGeom>
            <a:solidFill>
              <a:schemeClr val="bg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769" name="Group 57">
            <a:extLst>
              <a:ext uri="{FF2B5EF4-FFF2-40B4-BE49-F238E27FC236}">
                <a16:creationId xmlns:a16="http://schemas.microsoft.com/office/drawing/2014/main" id="{9D8410E0-A1B1-4D00-BD6A-F65E305ABC2B}"/>
              </a:ext>
            </a:extLst>
          </p:cNvPr>
          <p:cNvGrpSpPr/>
          <p:nvPr/>
        </p:nvGrpSpPr>
        <p:grpSpPr>
          <a:xfrm>
            <a:off x="2521872" y="1028288"/>
            <a:ext cx="602665" cy="562174"/>
            <a:chOff x="4657266" y="2132503"/>
            <a:chExt cx="3540235" cy="3306115"/>
          </a:xfrm>
        </p:grpSpPr>
        <p:sp>
          <p:nvSpPr>
            <p:cNvPr id="770" name="Oval 58">
              <a:extLst>
                <a:ext uri="{FF2B5EF4-FFF2-40B4-BE49-F238E27FC236}">
                  <a16:creationId xmlns:a16="http://schemas.microsoft.com/office/drawing/2014/main" id="{5956D703-79DB-4EEB-8351-7798F3568A0B}"/>
                </a:ext>
              </a:extLst>
            </p:cNvPr>
            <p:cNvSpPr/>
            <p:nvPr/>
          </p:nvSpPr>
          <p:spPr>
            <a:xfrm>
              <a:off x="5563567" y="2897165"/>
              <a:ext cx="2633934" cy="2541453"/>
            </a:xfrm>
            <a:prstGeom prst="ellipse">
              <a:avLst/>
            </a:prstGeom>
            <a:gradFill flip="none" rotWithShape="1">
              <a:gsLst>
                <a:gs pos="77000">
                  <a:srgbClr val="EEEEEE">
                    <a:alpha val="0"/>
                  </a:srgbClr>
                </a:gs>
                <a:gs pos="0">
                  <a:schemeClr val="tx1">
                    <a:alpha val="69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71" name="Oval 59">
              <a:extLst>
                <a:ext uri="{FF2B5EF4-FFF2-40B4-BE49-F238E27FC236}">
                  <a16:creationId xmlns:a16="http://schemas.microsoft.com/office/drawing/2014/main" id="{ACD9B4CE-DEA9-4EBE-8D0F-937D23F327EA}"/>
                </a:ext>
              </a:extLst>
            </p:cNvPr>
            <p:cNvSpPr/>
            <p:nvPr/>
          </p:nvSpPr>
          <p:spPr>
            <a:xfrm>
              <a:off x="4934203" y="2137240"/>
              <a:ext cx="2514600" cy="2514600"/>
            </a:xfrm>
            <a:prstGeom prst="ellipse">
              <a:avLst/>
            </a:prstGeom>
            <a:gradFill flip="none" rotWithShape="1">
              <a:gsLst>
                <a:gs pos="29000">
                  <a:srgbClr val="660066"/>
                </a:gs>
                <a:gs pos="51000">
                  <a:srgbClr val="FF0000"/>
                </a:gs>
                <a:gs pos="86000">
                  <a:srgbClr val="FF3399"/>
                </a:gs>
              </a:gsLst>
              <a:lin ang="162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552450" h="4953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72" name="Circle: Hollow 60">
              <a:extLst>
                <a:ext uri="{FF2B5EF4-FFF2-40B4-BE49-F238E27FC236}">
                  <a16:creationId xmlns:a16="http://schemas.microsoft.com/office/drawing/2014/main" id="{7DFB4BB9-9518-460A-A88F-A5921EAE992B}"/>
                </a:ext>
              </a:extLst>
            </p:cNvPr>
            <p:cNvSpPr/>
            <p:nvPr/>
          </p:nvSpPr>
          <p:spPr>
            <a:xfrm>
              <a:off x="4920625" y="2132503"/>
              <a:ext cx="2514600" cy="2514600"/>
            </a:xfrm>
            <a:prstGeom prst="donut">
              <a:avLst>
                <a:gd name="adj" fmla="val 11685"/>
              </a:avLst>
            </a:prstGeom>
            <a:solidFill>
              <a:schemeClr val="bg1">
                <a:alpha val="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73" name="Freeform: Shape 61">
              <a:extLst>
                <a:ext uri="{FF2B5EF4-FFF2-40B4-BE49-F238E27FC236}">
                  <a16:creationId xmlns:a16="http://schemas.microsoft.com/office/drawing/2014/main" id="{CE170B3D-0D68-4CA2-97E2-E4357CF5B986}"/>
                </a:ext>
              </a:extLst>
            </p:cNvPr>
            <p:cNvSpPr/>
            <p:nvPr/>
          </p:nvSpPr>
          <p:spPr>
            <a:xfrm rot="19269039">
              <a:off x="6342048" y="2902472"/>
              <a:ext cx="1340755" cy="1257301"/>
            </a:xfrm>
            <a:custGeom>
              <a:avLst/>
              <a:gdLst>
                <a:gd name="connsiteX0" fmla="*/ 533895 w 1340755"/>
                <a:gd name="connsiteY0" fmla="*/ 0 h 1257301"/>
                <a:gd name="connsiteX1" fmla="*/ 1340755 w 1340755"/>
                <a:gd name="connsiteY1" fmla="*/ 0 h 1257301"/>
                <a:gd name="connsiteX2" fmla="*/ 1340755 w 1340755"/>
                <a:gd name="connsiteY2" fmla="*/ 1 h 1257301"/>
                <a:gd name="connsiteX3" fmla="*/ 83455 w 1340755"/>
                <a:gd name="connsiteY3" fmla="*/ 1257301 h 1257301"/>
                <a:gd name="connsiteX4" fmla="*/ 0 w 1340755"/>
                <a:gd name="connsiteY4" fmla="*/ 1253087 h 1257301"/>
                <a:gd name="connsiteX5" fmla="*/ 0 w 1340755"/>
                <a:gd name="connsiteY5" fmla="*/ 442028 h 1257301"/>
                <a:gd name="connsiteX6" fmla="*/ 83455 w 1340755"/>
                <a:gd name="connsiteY6" fmla="*/ 450441 h 1257301"/>
                <a:gd name="connsiteX7" fmla="*/ 533895 w 1340755"/>
                <a:gd name="connsiteY7" fmla="*/ 1 h 1257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40755" h="1257301">
                  <a:moveTo>
                    <a:pt x="533895" y="0"/>
                  </a:moveTo>
                  <a:lnTo>
                    <a:pt x="1340755" y="0"/>
                  </a:lnTo>
                  <a:lnTo>
                    <a:pt x="1340755" y="1"/>
                  </a:lnTo>
                  <a:cubicBezTo>
                    <a:pt x="1340755" y="694389"/>
                    <a:pt x="777843" y="1257301"/>
                    <a:pt x="83455" y="1257301"/>
                  </a:cubicBezTo>
                  <a:lnTo>
                    <a:pt x="0" y="1253087"/>
                  </a:lnTo>
                  <a:lnTo>
                    <a:pt x="0" y="442028"/>
                  </a:lnTo>
                  <a:lnTo>
                    <a:pt x="83455" y="450441"/>
                  </a:lnTo>
                  <a:cubicBezTo>
                    <a:pt x="332226" y="450441"/>
                    <a:pt x="533895" y="248772"/>
                    <a:pt x="533895" y="1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74" name="Freeform: Shape 62">
              <a:extLst>
                <a:ext uri="{FF2B5EF4-FFF2-40B4-BE49-F238E27FC236}">
                  <a16:creationId xmlns:a16="http://schemas.microsoft.com/office/drawing/2014/main" id="{C65367C9-5E29-44B9-8CFF-C9B739F1E561}"/>
                </a:ext>
              </a:extLst>
            </p:cNvPr>
            <p:cNvSpPr/>
            <p:nvPr/>
          </p:nvSpPr>
          <p:spPr>
            <a:xfrm rot="8013348">
              <a:off x="4615539" y="2761153"/>
              <a:ext cx="1340755" cy="1257301"/>
            </a:xfrm>
            <a:custGeom>
              <a:avLst/>
              <a:gdLst>
                <a:gd name="connsiteX0" fmla="*/ 533895 w 1340755"/>
                <a:gd name="connsiteY0" fmla="*/ 0 h 1257301"/>
                <a:gd name="connsiteX1" fmla="*/ 1340755 w 1340755"/>
                <a:gd name="connsiteY1" fmla="*/ 0 h 1257301"/>
                <a:gd name="connsiteX2" fmla="*/ 1340755 w 1340755"/>
                <a:gd name="connsiteY2" fmla="*/ 1 h 1257301"/>
                <a:gd name="connsiteX3" fmla="*/ 83455 w 1340755"/>
                <a:gd name="connsiteY3" fmla="*/ 1257301 h 1257301"/>
                <a:gd name="connsiteX4" fmla="*/ 0 w 1340755"/>
                <a:gd name="connsiteY4" fmla="*/ 1253087 h 1257301"/>
                <a:gd name="connsiteX5" fmla="*/ 0 w 1340755"/>
                <a:gd name="connsiteY5" fmla="*/ 442028 h 1257301"/>
                <a:gd name="connsiteX6" fmla="*/ 83455 w 1340755"/>
                <a:gd name="connsiteY6" fmla="*/ 450441 h 1257301"/>
                <a:gd name="connsiteX7" fmla="*/ 533895 w 1340755"/>
                <a:gd name="connsiteY7" fmla="*/ 1 h 1257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40755" h="1257301">
                  <a:moveTo>
                    <a:pt x="533895" y="0"/>
                  </a:moveTo>
                  <a:lnTo>
                    <a:pt x="1340755" y="0"/>
                  </a:lnTo>
                  <a:lnTo>
                    <a:pt x="1340755" y="1"/>
                  </a:lnTo>
                  <a:cubicBezTo>
                    <a:pt x="1340755" y="694389"/>
                    <a:pt x="777843" y="1257301"/>
                    <a:pt x="83455" y="1257301"/>
                  </a:cubicBezTo>
                  <a:lnTo>
                    <a:pt x="0" y="1253087"/>
                  </a:lnTo>
                  <a:lnTo>
                    <a:pt x="0" y="442028"/>
                  </a:lnTo>
                  <a:lnTo>
                    <a:pt x="83455" y="450441"/>
                  </a:lnTo>
                  <a:cubicBezTo>
                    <a:pt x="332226" y="450441"/>
                    <a:pt x="533895" y="248772"/>
                    <a:pt x="533895" y="1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75" name="Freeform: Shape 63">
              <a:extLst>
                <a:ext uri="{FF2B5EF4-FFF2-40B4-BE49-F238E27FC236}">
                  <a16:creationId xmlns:a16="http://schemas.microsoft.com/office/drawing/2014/main" id="{99B0FB75-3A3A-4148-BC42-7C075893B9AE}"/>
                </a:ext>
              </a:extLst>
            </p:cNvPr>
            <p:cNvSpPr/>
            <p:nvPr/>
          </p:nvSpPr>
          <p:spPr>
            <a:xfrm>
              <a:off x="5920918" y="2338381"/>
              <a:ext cx="321206" cy="264840"/>
            </a:xfrm>
            <a:custGeom>
              <a:avLst/>
              <a:gdLst>
                <a:gd name="connsiteX0" fmla="*/ 321206 w 321206"/>
                <a:gd name="connsiteY0" fmla="*/ 0 h 264840"/>
                <a:gd name="connsiteX1" fmla="*/ 321206 w 321206"/>
                <a:gd name="connsiteY1" fmla="*/ 239164 h 264840"/>
                <a:gd name="connsiteX2" fmla="*/ 252137 w 321206"/>
                <a:gd name="connsiteY2" fmla="*/ 242652 h 264840"/>
                <a:gd name="connsiteX3" fmla="*/ 139796 w 321206"/>
                <a:gd name="connsiteY3" fmla="*/ 264840 h 264840"/>
                <a:gd name="connsiteX4" fmla="*/ 0 w 321206"/>
                <a:gd name="connsiteY4" fmla="*/ 55744 h 264840"/>
                <a:gd name="connsiteX5" fmla="*/ 40046 w 321206"/>
                <a:gd name="connsiteY5" fmla="*/ 41783 h 264840"/>
                <a:gd name="connsiteX6" fmla="*/ 227685 w 321206"/>
                <a:gd name="connsiteY6" fmla="*/ 4723 h 264840"/>
                <a:gd name="connsiteX7" fmla="*/ 321206 w 321206"/>
                <a:gd name="connsiteY7" fmla="*/ 0 h 2648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21206" h="264840">
                  <a:moveTo>
                    <a:pt x="321206" y="0"/>
                  </a:moveTo>
                  <a:lnTo>
                    <a:pt x="321206" y="239164"/>
                  </a:lnTo>
                  <a:lnTo>
                    <a:pt x="252137" y="242652"/>
                  </a:lnTo>
                  <a:lnTo>
                    <a:pt x="139796" y="264840"/>
                  </a:lnTo>
                  <a:lnTo>
                    <a:pt x="0" y="55744"/>
                  </a:lnTo>
                  <a:lnTo>
                    <a:pt x="40046" y="41783"/>
                  </a:lnTo>
                  <a:cubicBezTo>
                    <a:pt x="100445" y="23816"/>
                    <a:pt x="163180" y="11274"/>
                    <a:pt x="227685" y="4723"/>
                  </a:cubicBezTo>
                  <a:lnTo>
                    <a:pt x="321206" y="0"/>
                  </a:lnTo>
                  <a:close/>
                </a:path>
              </a:pathLst>
            </a:custGeom>
            <a:solidFill>
              <a:schemeClr val="bg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76" name="Freeform: Shape 64">
              <a:extLst>
                <a:ext uri="{FF2B5EF4-FFF2-40B4-BE49-F238E27FC236}">
                  <a16:creationId xmlns:a16="http://schemas.microsoft.com/office/drawing/2014/main" id="{8723FF0B-ABD4-43F5-9B47-01BFCF0119E6}"/>
                </a:ext>
              </a:extLst>
            </p:cNvPr>
            <p:cNvSpPr/>
            <p:nvPr/>
          </p:nvSpPr>
          <p:spPr>
            <a:xfrm>
              <a:off x="5229859" y="2433132"/>
              <a:ext cx="730384" cy="928066"/>
            </a:xfrm>
            <a:custGeom>
              <a:avLst/>
              <a:gdLst>
                <a:gd name="connsiteX0" fmla="*/ 594012 w 730384"/>
                <a:gd name="connsiteY0" fmla="*/ 0 h 928066"/>
                <a:gd name="connsiteX1" fmla="*/ 730384 w 730384"/>
                <a:gd name="connsiteY1" fmla="*/ 203976 h 928066"/>
                <a:gd name="connsiteX2" fmla="*/ 666363 w 730384"/>
                <a:gd name="connsiteY2" fmla="*/ 229645 h 928066"/>
                <a:gd name="connsiteX3" fmla="*/ 239163 w 730384"/>
                <a:gd name="connsiteY3" fmla="*/ 928066 h 928066"/>
                <a:gd name="connsiteX4" fmla="*/ 0 w 730384"/>
                <a:gd name="connsiteY4" fmla="*/ 928066 h 928066"/>
                <a:gd name="connsiteX5" fmla="*/ 557484 w 730384"/>
                <a:gd name="connsiteY5" fmla="*/ 16645 h 928066"/>
                <a:gd name="connsiteX6" fmla="*/ 594012 w 730384"/>
                <a:gd name="connsiteY6" fmla="*/ 0 h 9280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30384" h="928066">
                  <a:moveTo>
                    <a:pt x="594012" y="0"/>
                  </a:moveTo>
                  <a:lnTo>
                    <a:pt x="730384" y="203976"/>
                  </a:lnTo>
                  <a:lnTo>
                    <a:pt x="666363" y="229645"/>
                  </a:lnTo>
                  <a:cubicBezTo>
                    <a:pt x="412745" y="359548"/>
                    <a:pt x="239163" y="623536"/>
                    <a:pt x="239163" y="928066"/>
                  </a:cubicBezTo>
                  <a:lnTo>
                    <a:pt x="0" y="928066"/>
                  </a:lnTo>
                  <a:cubicBezTo>
                    <a:pt x="0" y="530663"/>
                    <a:pt x="226518" y="186166"/>
                    <a:pt x="557484" y="16645"/>
                  </a:cubicBezTo>
                  <a:lnTo>
                    <a:pt x="594012" y="0"/>
                  </a:lnTo>
                  <a:close/>
                </a:path>
              </a:pathLst>
            </a:custGeom>
            <a:solidFill>
              <a:schemeClr val="bg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77" name="Oval 65">
              <a:extLst>
                <a:ext uri="{FF2B5EF4-FFF2-40B4-BE49-F238E27FC236}">
                  <a16:creationId xmlns:a16="http://schemas.microsoft.com/office/drawing/2014/main" id="{F196C949-0D88-4906-922F-8F1D5E86FFDC}"/>
                </a:ext>
              </a:extLst>
            </p:cNvPr>
            <p:cNvSpPr/>
            <p:nvPr/>
          </p:nvSpPr>
          <p:spPr>
            <a:xfrm>
              <a:off x="4754574" y="2244252"/>
              <a:ext cx="1540745" cy="1486647"/>
            </a:xfrm>
            <a:prstGeom prst="ellipse">
              <a:avLst/>
            </a:prstGeom>
            <a:gradFill flip="none" rotWithShape="1">
              <a:gsLst>
                <a:gs pos="77000">
                  <a:srgbClr val="EEEEEE">
                    <a:alpha val="0"/>
                  </a:srgbClr>
                </a:gs>
                <a:gs pos="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78" name="Freeform: Shape 66">
              <a:extLst>
                <a:ext uri="{FF2B5EF4-FFF2-40B4-BE49-F238E27FC236}">
                  <a16:creationId xmlns:a16="http://schemas.microsoft.com/office/drawing/2014/main" id="{4473F801-8C32-425B-A068-761A95876122}"/>
                </a:ext>
              </a:extLst>
            </p:cNvPr>
            <p:cNvSpPr/>
            <p:nvPr/>
          </p:nvSpPr>
          <p:spPr>
            <a:xfrm>
              <a:off x="4999652" y="2150628"/>
              <a:ext cx="1537489" cy="1278373"/>
            </a:xfrm>
            <a:custGeom>
              <a:avLst/>
              <a:gdLst>
                <a:gd name="connsiteX0" fmla="*/ 1210571 w 1537489"/>
                <a:gd name="connsiteY0" fmla="*/ 0 h 1278373"/>
                <a:gd name="connsiteX1" fmla="*/ 1454544 w 1537489"/>
                <a:gd name="connsiteY1" fmla="*/ 24595 h 1278373"/>
                <a:gd name="connsiteX2" fmla="*/ 1537489 w 1537489"/>
                <a:gd name="connsiteY2" fmla="*/ 45922 h 1278373"/>
                <a:gd name="connsiteX3" fmla="*/ 1537489 w 1537489"/>
                <a:gd name="connsiteY3" fmla="*/ 150190 h 1278373"/>
                <a:gd name="connsiteX4" fmla="*/ 1434172 w 1537489"/>
                <a:gd name="connsiteY4" fmla="*/ 123624 h 1278373"/>
                <a:gd name="connsiteX5" fmla="*/ 1210571 w 1537489"/>
                <a:gd name="connsiteY5" fmla="*/ 101083 h 1278373"/>
                <a:gd name="connsiteX6" fmla="*/ 101083 w 1537489"/>
                <a:gd name="connsiteY6" fmla="*/ 1210571 h 1278373"/>
                <a:gd name="connsiteX7" fmla="*/ 104507 w 1537489"/>
                <a:gd name="connsiteY7" fmla="*/ 1278373 h 1278373"/>
                <a:gd name="connsiteX8" fmla="*/ 3424 w 1537489"/>
                <a:gd name="connsiteY8" fmla="*/ 1278373 h 1278373"/>
                <a:gd name="connsiteX9" fmla="*/ 0 w 1537489"/>
                <a:gd name="connsiteY9" fmla="*/ 1210571 h 1278373"/>
                <a:gd name="connsiteX10" fmla="*/ 1210571 w 1537489"/>
                <a:gd name="connsiteY10" fmla="*/ 0 h 1278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37489" h="1278373">
                  <a:moveTo>
                    <a:pt x="1210571" y="0"/>
                  </a:moveTo>
                  <a:cubicBezTo>
                    <a:pt x="1294144" y="0"/>
                    <a:pt x="1375738" y="8469"/>
                    <a:pt x="1454544" y="24595"/>
                  </a:cubicBezTo>
                  <a:lnTo>
                    <a:pt x="1537489" y="45922"/>
                  </a:lnTo>
                  <a:lnTo>
                    <a:pt x="1537489" y="150190"/>
                  </a:lnTo>
                  <a:lnTo>
                    <a:pt x="1434172" y="123624"/>
                  </a:lnTo>
                  <a:cubicBezTo>
                    <a:pt x="1361947" y="108845"/>
                    <a:pt x="1287165" y="101083"/>
                    <a:pt x="1210571" y="101083"/>
                  </a:cubicBezTo>
                  <a:cubicBezTo>
                    <a:pt x="597818" y="101083"/>
                    <a:pt x="101083" y="597818"/>
                    <a:pt x="101083" y="1210571"/>
                  </a:cubicBezTo>
                  <a:lnTo>
                    <a:pt x="104507" y="1278373"/>
                  </a:lnTo>
                  <a:lnTo>
                    <a:pt x="3424" y="1278373"/>
                  </a:lnTo>
                  <a:lnTo>
                    <a:pt x="0" y="1210571"/>
                  </a:lnTo>
                  <a:cubicBezTo>
                    <a:pt x="0" y="541991"/>
                    <a:pt x="541991" y="0"/>
                    <a:pt x="1210571" y="0"/>
                  </a:cubicBezTo>
                  <a:close/>
                </a:path>
              </a:pathLst>
            </a:custGeom>
            <a:solidFill>
              <a:schemeClr val="bg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11058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FF"/>
            </a:gs>
            <a:gs pos="48000">
              <a:srgbClr val="F3F3F3"/>
            </a:gs>
            <a:gs pos="76000">
              <a:srgbClr val="E1E1E1"/>
            </a:gs>
            <a:gs pos="100000">
              <a:srgbClr val="B6B6B6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Rectangle 8">
            <a:extLst>
              <a:ext uri="{FF2B5EF4-FFF2-40B4-BE49-F238E27FC236}">
                <a16:creationId xmlns:a16="http://schemas.microsoft.com/office/drawing/2014/main" id="{527C23E3-2EF9-4545-827F-53E57FC1A1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4" name="Gruppieren 3">
            <a:extLst>
              <a:ext uri="{FF2B5EF4-FFF2-40B4-BE49-F238E27FC236}">
                <a16:creationId xmlns:a16="http://schemas.microsoft.com/office/drawing/2014/main" id="{B70DCA8B-8237-481F-800A-2E4D5E3BB08F}"/>
              </a:ext>
            </a:extLst>
          </p:cNvPr>
          <p:cNvGrpSpPr/>
          <p:nvPr/>
        </p:nvGrpSpPr>
        <p:grpSpPr>
          <a:xfrm>
            <a:off x="1881364" y="862833"/>
            <a:ext cx="10309112" cy="6052897"/>
            <a:chOff x="1881364" y="862833"/>
            <a:chExt cx="10309112" cy="6052897"/>
          </a:xfrm>
        </p:grpSpPr>
        <p:grpSp>
          <p:nvGrpSpPr>
            <p:cNvPr id="3" name="Gruppieren 2">
              <a:extLst>
                <a:ext uri="{FF2B5EF4-FFF2-40B4-BE49-F238E27FC236}">
                  <a16:creationId xmlns:a16="http://schemas.microsoft.com/office/drawing/2014/main" id="{9C7B0ABB-DDA6-40AD-AD53-90069C543279}"/>
                </a:ext>
              </a:extLst>
            </p:cNvPr>
            <p:cNvGrpSpPr/>
            <p:nvPr/>
          </p:nvGrpSpPr>
          <p:grpSpPr>
            <a:xfrm>
              <a:off x="1881364" y="862833"/>
              <a:ext cx="10309112" cy="6052897"/>
              <a:chOff x="1016343" y="323894"/>
              <a:chExt cx="10309112" cy="6052897"/>
            </a:xfrm>
          </p:grpSpPr>
          <p:sp>
            <p:nvSpPr>
              <p:cNvPr id="303" name="Freeform: Shape 45">
                <a:extLst>
                  <a:ext uri="{FF2B5EF4-FFF2-40B4-BE49-F238E27FC236}">
                    <a16:creationId xmlns:a16="http://schemas.microsoft.com/office/drawing/2014/main" id="{F3D25F0F-38FF-4F51-95A7-B20DD1EE493A}"/>
                  </a:ext>
                </a:extLst>
              </p:cNvPr>
              <p:cNvSpPr/>
              <p:nvPr/>
            </p:nvSpPr>
            <p:spPr>
              <a:xfrm flipH="1" flipV="1">
                <a:off x="5111876" y="323894"/>
                <a:ext cx="6213579" cy="5385797"/>
              </a:xfrm>
              <a:custGeom>
                <a:avLst/>
                <a:gdLst>
                  <a:gd name="connsiteX0" fmla="*/ 4659099 w 6213579"/>
                  <a:gd name="connsiteY0" fmla="*/ 0 h 5385797"/>
                  <a:gd name="connsiteX1" fmla="*/ 4659454 w 6213579"/>
                  <a:gd name="connsiteY1" fmla="*/ 615 h 5385797"/>
                  <a:gd name="connsiteX2" fmla="*/ 4661270 w 6213579"/>
                  <a:gd name="connsiteY2" fmla="*/ 615 h 5385797"/>
                  <a:gd name="connsiteX3" fmla="*/ 4660364 w 6213579"/>
                  <a:gd name="connsiteY3" fmla="*/ 2191 h 5385797"/>
                  <a:gd name="connsiteX4" fmla="*/ 6213579 w 6213579"/>
                  <a:gd name="connsiteY4" fmla="*/ 2692438 h 5385797"/>
                  <a:gd name="connsiteX5" fmla="*/ 4298807 w 6213579"/>
                  <a:gd name="connsiteY5" fmla="*/ 2695932 h 5385797"/>
                  <a:gd name="connsiteX6" fmla="*/ 3701060 w 6213579"/>
                  <a:gd name="connsiteY6" fmla="*/ 1660603 h 5385797"/>
                  <a:gd name="connsiteX7" fmla="*/ 2512414 w 6213579"/>
                  <a:gd name="connsiteY7" fmla="*/ 1660603 h 5385797"/>
                  <a:gd name="connsiteX8" fmla="*/ 2514892 w 6213579"/>
                  <a:gd name="connsiteY8" fmla="*/ 1664877 h 5385797"/>
                  <a:gd name="connsiteX9" fmla="*/ 1919780 w 6213579"/>
                  <a:gd name="connsiteY9" fmla="*/ 2695642 h 5385797"/>
                  <a:gd name="connsiteX10" fmla="*/ 2514547 w 6213579"/>
                  <a:gd name="connsiteY10" fmla="*/ 3725809 h 5385797"/>
                  <a:gd name="connsiteX11" fmla="*/ 3676985 w 6213579"/>
                  <a:gd name="connsiteY11" fmla="*/ 3725809 h 5385797"/>
                  <a:gd name="connsiteX12" fmla="*/ 4631345 w 6213579"/>
                  <a:gd name="connsiteY12" fmla="*/ 5385797 h 5385797"/>
                  <a:gd name="connsiteX13" fmla="*/ 1522385 w 6213579"/>
                  <a:gd name="connsiteY13" fmla="*/ 5385797 h 5385797"/>
                  <a:gd name="connsiteX14" fmla="*/ 1539233 w 6213579"/>
                  <a:gd name="connsiteY14" fmla="*/ 5356492 h 5385797"/>
                  <a:gd name="connsiteX15" fmla="*/ 5987 w 6213579"/>
                  <a:gd name="connsiteY15" fmla="*/ 2700832 h 5385797"/>
                  <a:gd name="connsiteX16" fmla="*/ 0 w 6213579"/>
                  <a:gd name="connsiteY16" fmla="*/ 2700821 h 5385797"/>
                  <a:gd name="connsiteX17" fmla="*/ 2991 w 6213579"/>
                  <a:gd name="connsiteY17" fmla="*/ 2695642 h 5385797"/>
                  <a:gd name="connsiteX18" fmla="*/ 1526 w 6213579"/>
                  <a:gd name="connsiteY18" fmla="*/ 2693106 h 5385797"/>
                  <a:gd name="connsiteX19" fmla="*/ 4458 w 6213579"/>
                  <a:gd name="connsiteY19" fmla="*/ 2693100 h 5385797"/>
                  <a:gd name="connsiteX20" fmla="*/ 1554480 w 6213579"/>
                  <a:gd name="connsiteY20" fmla="*/ 8383 h 5385797"/>
                  <a:gd name="connsiteX21" fmla="*/ 1828025 w 6213579"/>
                  <a:gd name="connsiteY21" fmla="*/ 480186 h 5385797"/>
                  <a:gd name="connsiteX22" fmla="*/ 1552310 w 6213579"/>
                  <a:gd name="connsiteY22" fmla="*/ 615 h 5385797"/>
                  <a:gd name="connsiteX23" fmla="*/ 4658742 w 6213579"/>
                  <a:gd name="connsiteY23" fmla="*/ 615 h 53857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6213579" h="5385797">
                    <a:moveTo>
                      <a:pt x="4659099" y="0"/>
                    </a:moveTo>
                    <a:lnTo>
                      <a:pt x="4659454" y="615"/>
                    </a:lnTo>
                    <a:lnTo>
                      <a:pt x="4661270" y="615"/>
                    </a:lnTo>
                    <a:lnTo>
                      <a:pt x="4660364" y="2191"/>
                    </a:lnTo>
                    <a:lnTo>
                      <a:pt x="6213579" y="2692438"/>
                    </a:lnTo>
                    <a:lnTo>
                      <a:pt x="4298807" y="2695932"/>
                    </a:lnTo>
                    <a:lnTo>
                      <a:pt x="3701060" y="1660603"/>
                    </a:lnTo>
                    <a:lnTo>
                      <a:pt x="2512414" y="1660603"/>
                    </a:lnTo>
                    <a:lnTo>
                      <a:pt x="2514892" y="1664877"/>
                    </a:lnTo>
                    <a:lnTo>
                      <a:pt x="1919780" y="2695642"/>
                    </a:lnTo>
                    <a:lnTo>
                      <a:pt x="2514547" y="3725809"/>
                    </a:lnTo>
                    <a:lnTo>
                      <a:pt x="3676985" y="3725809"/>
                    </a:lnTo>
                    <a:lnTo>
                      <a:pt x="4631345" y="5385797"/>
                    </a:lnTo>
                    <a:lnTo>
                      <a:pt x="1522385" y="5385797"/>
                    </a:lnTo>
                    <a:lnTo>
                      <a:pt x="1539233" y="5356492"/>
                    </a:lnTo>
                    <a:lnTo>
                      <a:pt x="5987" y="2700832"/>
                    </a:lnTo>
                    <a:lnTo>
                      <a:pt x="0" y="2700821"/>
                    </a:lnTo>
                    <a:lnTo>
                      <a:pt x="2991" y="2695642"/>
                    </a:lnTo>
                    <a:lnTo>
                      <a:pt x="1526" y="2693106"/>
                    </a:lnTo>
                    <a:lnTo>
                      <a:pt x="4458" y="2693100"/>
                    </a:lnTo>
                    <a:lnTo>
                      <a:pt x="1554480" y="8383"/>
                    </a:lnTo>
                    <a:lnTo>
                      <a:pt x="1828025" y="480186"/>
                    </a:lnTo>
                    <a:lnTo>
                      <a:pt x="1552310" y="615"/>
                    </a:lnTo>
                    <a:lnTo>
                      <a:pt x="4658742" y="615"/>
                    </a:lnTo>
                    <a:close/>
                  </a:path>
                </a:pathLst>
              </a:custGeom>
              <a:solidFill>
                <a:schemeClr val="tx1">
                  <a:alpha val="34000"/>
                </a:schemeClr>
              </a:solidFill>
              <a:ln>
                <a:noFill/>
              </a:ln>
              <a:effectLst>
                <a:softEdge rad="1651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04" name="Freeform: Shape 44">
                <a:extLst>
                  <a:ext uri="{FF2B5EF4-FFF2-40B4-BE49-F238E27FC236}">
                    <a16:creationId xmlns:a16="http://schemas.microsoft.com/office/drawing/2014/main" id="{7FAF96F4-8608-429D-AA4F-822C2BFB3F8F}"/>
                  </a:ext>
                </a:extLst>
              </p:cNvPr>
              <p:cNvSpPr/>
              <p:nvPr/>
            </p:nvSpPr>
            <p:spPr>
              <a:xfrm>
                <a:off x="1016343" y="647243"/>
                <a:ext cx="6213579" cy="5385797"/>
              </a:xfrm>
              <a:custGeom>
                <a:avLst/>
                <a:gdLst>
                  <a:gd name="connsiteX0" fmla="*/ 4659099 w 6213579"/>
                  <a:gd name="connsiteY0" fmla="*/ 0 h 5385797"/>
                  <a:gd name="connsiteX1" fmla="*/ 4659454 w 6213579"/>
                  <a:gd name="connsiteY1" fmla="*/ 615 h 5385797"/>
                  <a:gd name="connsiteX2" fmla="*/ 4661270 w 6213579"/>
                  <a:gd name="connsiteY2" fmla="*/ 615 h 5385797"/>
                  <a:gd name="connsiteX3" fmla="*/ 4660364 w 6213579"/>
                  <a:gd name="connsiteY3" fmla="*/ 2191 h 5385797"/>
                  <a:gd name="connsiteX4" fmla="*/ 6213579 w 6213579"/>
                  <a:gd name="connsiteY4" fmla="*/ 2692438 h 5385797"/>
                  <a:gd name="connsiteX5" fmla="*/ 4298807 w 6213579"/>
                  <a:gd name="connsiteY5" fmla="*/ 2695932 h 5385797"/>
                  <a:gd name="connsiteX6" fmla="*/ 3701060 w 6213579"/>
                  <a:gd name="connsiteY6" fmla="*/ 1660603 h 5385797"/>
                  <a:gd name="connsiteX7" fmla="*/ 2512414 w 6213579"/>
                  <a:gd name="connsiteY7" fmla="*/ 1660603 h 5385797"/>
                  <a:gd name="connsiteX8" fmla="*/ 2514892 w 6213579"/>
                  <a:gd name="connsiteY8" fmla="*/ 1664877 h 5385797"/>
                  <a:gd name="connsiteX9" fmla="*/ 1919780 w 6213579"/>
                  <a:gd name="connsiteY9" fmla="*/ 2695642 h 5385797"/>
                  <a:gd name="connsiteX10" fmla="*/ 2514547 w 6213579"/>
                  <a:gd name="connsiteY10" fmla="*/ 3725809 h 5385797"/>
                  <a:gd name="connsiteX11" fmla="*/ 3676985 w 6213579"/>
                  <a:gd name="connsiteY11" fmla="*/ 3725809 h 5385797"/>
                  <a:gd name="connsiteX12" fmla="*/ 4631345 w 6213579"/>
                  <a:gd name="connsiteY12" fmla="*/ 5385797 h 5385797"/>
                  <a:gd name="connsiteX13" fmla="*/ 1522385 w 6213579"/>
                  <a:gd name="connsiteY13" fmla="*/ 5385797 h 5385797"/>
                  <a:gd name="connsiteX14" fmla="*/ 1539233 w 6213579"/>
                  <a:gd name="connsiteY14" fmla="*/ 5356492 h 5385797"/>
                  <a:gd name="connsiteX15" fmla="*/ 5987 w 6213579"/>
                  <a:gd name="connsiteY15" fmla="*/ 2700832 h 5385797"/>
                  <a:gd name="connsiteX16" fmla="*/ 0 w 6213579"/>
                  <a:gd name="connsiteY16" fmla="*/ 2700821 h 5385797"/>
                  <a:gd name="connsiteX17" fmla="*/ 2991 w 6213579"/>
                  <a:gd name="connsiteY17" fmla="*/ 2695642 h 5385797"/>
                  <a:gd name="connsiteX18" fmla="*/ 1526 w 6213579"/>
                  <a:gd name="connsiteY18" fmla="*/ 2693106 h 5385797"/>
                  <a:gd name="connsiteX19" fmla="*/ 4458 w 6213579"/>
                  <a:gd name="connsiteY19" fmla="*/ 2693100 h 5385797"/>
                  <a:gd name="connsiteX20" fmla="*/ 1554480 w 6213579"/>
                  <a:gd name="connsiteY20" fmla="*/ 8383 h 5385797"/>
                  <a:gd name="connsiteX21" fmla="*/ 1828025 w 6213579"/>
                  <a:gd name="connsiteY21" fmla="*/ 480186 h 5385797"/>
                  <a:gd name="connsiteX22" fmla="*/ 1552310 w 6213579"/>
                  <a:gd name="connsiteY22" fmla="*/ 615 h 5385797"/>
                  <a:gd name="connsiteX23" fmla="*/ 4658742 w 6213579"/>
                  <a:gd name="connsiteY23" fmla="*/ 615 h 53857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6213579" h="5385797">
                    <a:moveTo>
                      <a:pt x="4659099" y="0"/>
                    </a:moveTo>
                    <a:lnTo>
                      <a:pt x="4659454" y="615"/>
                    </a:lnTo>
                    <a:lnTo>
                      <a:pt x="4661270" y="615"/>
                    </a:lnTo>
                    <a:lnTo>
                      <a:pt x="4660364" y="2191"/>
                    </a:lnTo>
                    <a:lnTo>
                      <a:pt x="6213579" y="2692438"/>
                    </a:lnTo>
                    <a:lnTo>
                      <a:pt x="4298807" y="2695932"/>
                    </a:lnTo>
                    <a:lnTo>
                      <a:pt x="3701060" y="1660603"/>
                    </a:lnTo>
                    <a:lnTo>
                      <a:pt x="2512414" y="1660603"/>
                    </a:lnTo>
                    <a:lnTo>
                      <a:pt x="2514892" y="1664877"/>
                    </a:lnTo>
                    <a:lnTo>
                      <a:pt x="1919780" y="2695642"/>
                    </a:lnTo>
                    <a:lnTo>
                      <a:pt x="2514547" y="3725809"/>
                    </a:lnTo>
                    <a:lnTo>
                      <a:pt x="3676985" y="3725809"/>
                    </a:lnTo>
                    <a:lnTo>
                      <a:pt x="4631345" y="5385797"/>
                    </a:lnTo>
                    <a:lnTo>
                      <a:pt x="1522385" y="5385797"/>
                    </a:lnTo>
                    <a:lnTo>
                      <a:pt x="1539233" y="5356492"/>
                    </a:lnTo>
                    <a:lnTo>
                      <a:pt x="5987" y="2700832"/>
                    </a:lnTo>
                    <a:lnTo>
                      <a:pt x="0" y="2700821"/>
                    </a:lnTo>
                    <a:lnTo>
                      <a:pt x="2991" y="2695642"/>
                    </a:lnTo>
                    <a:lnTo>
                      <a:pt x="1526" y="2693106"/>
                    </a:lnTo>
                    <a:lnTo>
                      <a:pt x="4458" y="2693100"/>
                    </a:lnTo>
                    <a:lnTo>
                      <a:pt x="1554480" y="8383"/>
                    </a:lnTo>
                    <a:lnTo>
                      <a:pt x="1828025" y="480186"/>
                    </a:lnTo>
                    <a:lnTo>
                      <a:pt x="1552310" y="615"/>
                    </a:lnTo>
                    <a:lnTo>
                      <a:pt x="4658742" y="615"/>
                    </a:lnTo>
                    <a:close/>
                  </a:path>
                </a:pathLst>
              </a:custGeom>
              <a:solidFill>
                <a:schemeClr val="tx1">
                  <a:alpha val="34000"/>
                </a:schemeClr>
              </a:solidFill>
              <a:ln>
                <a:noFill/>
              </a:ln>
              <a:effectLst>
                <a:softEdge rad="1651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06" name="Trapezoid 305">
                <a:extLst>
                  <a:ext uri="{FF2B5EF4-FFF2-40B4-BE49-F238E27FC236}">
                    <a16:creationId xmlns:a16="http://schemas.microsoft.com/office/drawing/2014/main" id="{B6EE248B-6FF0-4757-A8B5-0BE97DD24717}"/>
                  </a:ext>
                </a:extLst>
              </p:cNvPr>
              <p:cNvSpPr/>
              <p:nvPr/>
            </p:nvSpPr>
            <p:spPr>
              <a:xfrm>
                <a:off x="2312288" y="4626513"/>
                <a:ext cx="3108960" cy="1659988"/>
              </a:xfrm>
              <a:prstGeom prst="trapezoid">
                <a:avLst>
                  <a:gd name="adj" fmla="val 57492"/>
                </a:avLst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698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07" name="Trapezoid 306">
                <a:extLst>
                  <a:ext uri="{FF2B5EF4-FFF2-40B4-BE49-F238E27FC236}">
                    <a16:creationId xmlns:a16="http://schemas.microsoft.com/office/drawing/2014/main" id="{04FC2F4C-BB8E-45B2-BB55-73A912901670}"/>
                  </a:ext>
                </a:extLst>
              </p:cNvPr>
              <p:cNvSpPr/>
              <p:nvPr/>
            </p:nvSpPr>
            <p:spPr>
              <a:xfrm rot="3600000">
                <a:off x="732985" y="3695038"/>
                <a:ext cx="3108960" cy="1659988"/>
              </a:xfrm>
              <a:prstGeom prst="trapezoid">
                <a:avLst>
                  <a:gd name="adj" fmla="val 57492"/>
                </a:avLst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698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08" name="Trapezoid 307">
                <a:extLst>
                  <a:ext uri="{FF2B5EF4-FFF2-40B4-BE49-F238E27FC236}">
                    <a16:creationId xmlns:a16="http://schemas.microsoft.com/office/drawing/2014/main" id="{BD6FD46B-39C3-4B85-9546-8390D3DC12EC}"/>
                  </a:ext>
                </a:extLst>
              </p:cNvPr>
              <p:cNvSpPr/>
              <p:nvPr/>
            </p:nvSpPr>
            <p:spPr>
              <a:xfrm rot="7200000">
                <a:off x="731459" y="1840309"/>
                <a:ext cx="3108960" cy="1659988"/>
              </a:xfrm>
              <a:prstGeom prst="trapezoid">
                <a:avLst>
                  <a:gd name="adj" fmla="val 57492"/>
                </a:avLst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698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09" name="Trapezoid 308">
                <a:extLst>
                  <a:ext uri="{FF2B5EF4-FFF2-40B4-BE49-F238E27FC236}">
                    <a16:creationId xmlns:a16="http://schemas.microsoft.com/office/drawing/2014/main" id="{A4E9F2F1-94B1-41D8-9EFA-486C2147483D}"/>
                  </a:ext>
                </a:extLst>
              </p:cNvPr>
              <p:cNvSpPr/>
              <p:nvPr/>
            </p:nvSpPr>
            <p:spPr>
              <a:xfrm rot="10800000">
                <a:off x="2342213" y="901319"/>
                <a:ext cx="3108960" cy="1659988"/>
              </a:xfrm>
              <a:prstGeom prst="trapezoid">
                <a:avLst>
                  <a:gd name="adj" fmla="val 57492"/>
                </a:avLst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698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10" name="Trapezoid 309">
                <a:extLst>
                  <a:ext uri="{FF2B5EF4-FFF2-40B4-BE49-F238E27FC236}">
                    <a16:creationId xmlns:a16="http://schemas.microsoft.com/office/drawing/2014/main" id="{5D1F4DF3-0F01-463B-98F7-25CDFB4A63C2}"/>
                  </a:ext>
                </a:extLst>
              </p:cNvPr>
              <p:cNvSpPr/>
              <p:nvPr/>
            </p:nvSpPr>
            <p:spPr>
              <a:xfrm flipH="1">
                <a:off x="6653287" y="4624977"/>
                <a:ext cx="3108960" cy="1659988"/>
              </a:xfrm>
              <a:prstGeom prst="trapezoid">
                <a:avLst>
                  <a:gd name="adj" fmla="val 57492"/>
                </a:avLst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698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11" name="Trapezoid 310">
                <a:extLst>
                  <a:ext uri="{FF2B5EF4-FFF2-40B4-BE49-F238E27FC236}">
                    <a16:creationId xmlns:a16="http://schemas.microsoft.com/office/drawing/2014/main" id="{97E6E491-8924-43A0-86A2-A93A7CCB7951}"/>
                  </a:ext>
                </a:extLst>
              </p:cNvPr>
              <p:cNvSpPr/>
              <p:nvPr/>
            </p:nvSpPr>
            <p:spPr>
              <a:xfrm rot="18000000" flipH="1">
                <a:off x="8273414" y="3693755"/>
                <a:ext cx="3108960" cy="1659988"/>
              </a:xfrm>
              <a:prstGeom prst="trapezoid">
                <a:avLst>
                  <a:gd name="adj" fmla="val 57492"/>
                </a:avLst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698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12" name="Trapezoid 311">
                <a:extLst>
                  <a:ext uri="{FF2B5EF4-FFF2-40B4-BE49-F238E27FC236}">
                    <a16:creationId xmlns:a16="http://schemas.microsoft.com/office/drawing/2014/main" id="{97B5E989-0236-4E52-BE6A-CC26D5BD9F6B}"/>
                  </a:ext>
                </a:extLst>
              </p:cNvPr>
              <p:cNvSpPr/>
              <p:nvPr/>
            </p:nvSpPr>
            <p:spPr>
              <a:xfrm rot="14400000" flipH="1">
                <a:off x="8274938" y="1832541"/>
                <a:ext cx="3108960" cy="1659988"/>
              </a:xfrm>
              <a:prstGeom prst="trapezoid">
                <a:avLst>
                  <a:gd name="adj" fmla="val 57492"/>
                </a:avLst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698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13" name="Trapezoid 312">
                <a:extLst>
                  <a:ext uri="{FF2B5EF4-FFF2-40B4-BE49-F238E27FC236}">
                    <a16:creationId xmlns:a16="http://schemas.microsoft.com/office/drawing/2014/main" id="{6601CCCA-3D0B-4330-A4B5-B121906CC710}"/>
                  </a:ext>
                </a:extLst>
              </p:cNvPr>
              <p:cNvSpPr/>
              <p:nvPr/>
            </p:nvSpPr>
            <p:spPr>
              <a:xfrm rot="10800000" flipH="1">
                <a:off x="6664186" y="900036"/>
                <a:ext cx="3108960" cy="1659988"/>
              </a:xfrm>
              <a:prstGeom prst="trapezoid">
                <a:avLst>
                  <a:gd name="adj" fmla="val 57492"/>
                </a:avLst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698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14" name="Trapezoid 313">
                <a:extLst>
                  <a:ext uri="{FF2B5EF4-FFF2-40B4-BE49-F238E27FC236}">
                    <a16:creationId xmlns:a16="http://schemas.microsoft.com/office/drawing/2014/main" id="{1A684D3E-A6AE-45E3-97A0-A76BBA466F61}"/>
                  </a:ext>
                </a:extLst>
              </p:cNvPr>
              <p:cNvSpPr/>
              <p:nvPr/>
            </p:nvSpPr>
            <p:spPr>
              <a:xfrm rot="14400000">
                <a:off x="3952966" y="1831926"/>
                <a:ext cx="3108960" cy="1659988"/>
              </a:xfrm>
              <a:prstGeom prst="trapezoid">
                <a:avLst>
                  <a:gd name="adj" fmla="val 57492"/>
                </a:avLst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698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15" name="Trapezoid 314">
                <a:extLst>
                  <a:ext uri="{FF2B5EF4-FFF2-40B4-BE49-F238E27FC236}">
                    <a16:creationId xmlns:a16="http://schemas.microsoft.com/office/drawing/2014/main" id="{9DC36BB6-262F-47D6-B6CD-BF3B6D84888C}"/>
                  </a:ext>
                </a:extLst>
              </p:cNvPr>
              <p:cNvSpPr/>
              <p:nvPr/>
            </p:nvSpPr>
            <p:spPr>
              <a:xfrm rot="14400000" flipH="1" flipV="1">
                <a:off x="5034081" y="3693754"/>
                <a:ext cx="3108960" cy="1659988"/>
              </a:xfrm>
              <a:prstGeom prst="trapezoid">
                <a:avLst>
                  <a:gd name="adj" fmla="val 57492"/>
                </a:avLst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698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16" name="Freeform: Shape 24">
                <a:extLst>
                  <a:ext uri="{FF2B5EF4-FFF2-40B4-BE49-F238E27FC236}">
                    <a16:creationId xmlns:a16="http://schemas.microsoft.com/office/drawing/2014/main" id="{A5171FE9-063F-4656-AB70-FEC6BFE73FA0}"/>
                  </a:ext>
                </a:extLst>
              </p:cNvPr>
              <p:cNvSpPr/>
              <p:nvPr/>
            </p:nvSpPr>
            <p:spPr>
              <a:xfrm>
                <a:off x="2285939" y="5788698"/>
                <a:ext cx="3108960" cy="471378"/>
              </a:xfrm>
              <a:custGeom>
                <a:avLst/>
                <a:gdLst>
                  <a:gd name="connsiteX0" fmla="*/ 271005 w 3108960"/>
                  <a:gd name="connsiteY0" fmla="*/ 0 h 471378"/>
                  <a:gd name="connsiteX1" fmla="*/ 2837956 w 3108960"/>
                  <a:gd name="connsiteY1" fmla="*/ 0 h 471378"/>
                  <a:gd name="connsiteX2" fmla="*/ 3108960 w 3108960"/>
                  <a:gd name="connsiteY2" fmla="*/ 471378 h 471378"/>
                  <a:gd name="connsiteX3" fmla="*/ 0 w 3108960"/>
                  <a:gd name="connsiteY3" fmla="*/ 471378 h 4713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108960" h="471378">
                    <a:moveTo>
                      <a:pt x="271005" y="0"/>
                    </a:moveTo>
                    <a:lnTo>
                      <a:pt x="2837956" y="0"/>
                    </a:lnTo>
                    <a:lnTo>
                      <a:pt x="3108960" y="471378"/>
                    </a:lnTo>
                    <a:lnTo>
                      <a:pt x="0" y="471378"/>
                    </a:lnTo>
                    <a:close/>
                  </a:path>
                </a:pathLst>
              </a:custGeom>
              <a:solidFill>
                <a:srgbClr val="4BC2E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17" name="Freeform: Shape 25">
                <a:extLst>
                  <a:ext uri="{FF2B5EF4-FFF2-40B4-BE49-F238E27FC236}">
                    <a16:creationId xmlns:a16="http://schemas.microsoft.com/office/drawing/2014/main" id="{2A546E7E-1DF3-4FE6-8992-57F70229B16B}"/>
                  </a:ext>
                </a:extLst>
              </p:cNvPr>
              <p:cNvSpPr/>
              <p:nvPr/>
            </p:nvSpPr>
            <p:spPr>
              <a:xfrm rot="3600000">
                <a:off x="211675" y="4586622"/>
                <a:ext cx="3108960" cy="471378"/>
              </a:xfrm>
              <a:custGeom>
                <a:avLst/>
                <a:gdLst>
                  <a:gd name="connsiteX0" fmla="*/ 271005 w 3108960"/>
                  <a:gd name="connsiteY0" fmla="*/ 0 h 471378"/>
                  <a:gd name="connsiteX1" fmla="*/ 2837956 w 3108960"/>
                  <a:gd name="connsiteY1" fmla="*/ 0 h 471378"/>
                  <a:gd name="connsiteX2" fmla="*/ 3108960 w 3108960"/>
                  <a:gd name="connsiteY2" fmla="*/ 471378 h 471378"/>
                  <a:gd name="connsiteX3" fmla="*/ 0 w 3108960"/>
                  <a:gd name="connsiteY3" fmla="*/ 471378 h 4713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108960" h="471378">
                    <a:moveTo>
                      <a:pt x="271005" y="0"/>
                    </a:moveTo>
                    <a:lnTo>
                      <a:pt x="2837956" y="0"/>
                    </a:lnTo>
                    <a:lnTo>
                      <a:pt x="3108960" y="471378"/>
                    </a:lnTo>
                    <a:lnTo>
                      <a:pt x="0" y="471378"/>
                    </a:lnTo>
                    <a:close/>
                  </a:path>
                </a:pathLst>
              </a:custGeom>
              <a:solidFill>
                <a:srgbClr val="148BC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18" name="Freeform: Shape 26">
                <a:extLst>
                  <a:ext uri="{FF2B5EF4-FFF2-40B4-BE49-F238E27FC236}">
                    <a16:creationId xmlns:a16="http://schemas.microsoft.com/office/drawing/2014/main" id="{A790E43B-C4D7-4607-97E8-5C31BB681E49}"/>
                  </a:ext>
                </a:extLst>
              </p:cNvPr>
              <p:cNvSpPr/>
              <p:nvPr/>
            </p:nvSpPr>
            <p:spPr>
              <a:xfrm rot="7200000">
                <a:off x="211676" y="2122198"/>
                <a:ext cx="3108960" cy="471378"/>
              </a:xfrm>
              <a:custGeom>
                <a:avLst/>
                <a:gdLst>
                  <a:gd name="connsiteX0" fmla="*/ 271005 w 3108960"/>
                  <a:gd name="connsiteY0" fmla="*/ 0 h 471378"/>
                  <a:gd name="connsiteX1" fmla="*/ 2837956 w 3108960"/>
                  <a:gd name="connsiteY1" fmla="*/ 0 h 471378"/>
                  <a:gd name="connsiteX2" fmla="*/ 3108960 w 3108960"/>
                  <a:gd name="connsiteY2" fmla="*/ 471378 h 471378"/>
                  <a:gd name="connsiteX3" fmla="*/ 0 w 3108960"/>
                  <a:gd name="connsiteY3" fmla="*/ 471378 h 4713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108960" h="471378">
                    <a:moveTo>
                      <a:pt x="271005" y="0"/>
                    </a:moveTo>
                    <a:lnTo>
                      <a:pt x="2837956" y="0"/>
                    </a:lnTo>
                    <a:lnTo>
                      <a:pt x="3108960" y="471378"/>
                    </a:lnTo>
                    <a:lnTo>
                      <a:pt x="0" y="471378"/>
                    </a:lnTo>
                    <a:close/>
                  </a:path>
                </a:pathLst>
              </a:custGeom>
              <a:solidFill>
                <a:srgbClr val="7968D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19" name="Freeform: Shape 27">
                <a:extLst>
                  <a:ext uri="{FF2B5EF4-FFF2-40B4-BE49-F238E27FC236}">
                    <a16:creationId xmlns:a16="http://schemas.microsoft.com/office/drawing/2014/main" id="{6C2AB034-AAC6-425A-9965-166009C9E4FC}"/>
                  </a:ext>
                </a:extLst>
              </p:cNvPr>
              <p:cNvSpPr/>
              <p:nvPr/>
            </p:nvSpPr>
            <p:spPr>
              <a:xfrm rot="10800000">
                <a:off x="2342213" y="893823"/>
                <a:ext cx="3108960" cy="471378"/>
              </a:xfrm>
              <a:custGeom>
                <a:avLst/>
                <a:gdLst>
                  <a:gd name="connsiteX0" fmla="*/ 271005 w 3108960"/>
                  <a:gd name="connsiteY0" fmla="*/ 0 h 471378"/>
                  <a:gd name="connsiteX1" fmla="*/ 2837956 w 3108960"/>
                  <a:gd name="connsiteY1" fmla="*/ 0 h 471378"/>
                  <a:gd name="connsiteX2" fmla="*/ 3108960 w 3108960"/>
                  <a:gd name="connsiteY2" fmla="*/ 471378 h 471378"/>
                  <a:gd name="connsiteX3" fmla="*/ 0 w 3108960"/>
                  <a:gd name="connsiteY3" fmla="*/ 471378 h 4713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108960" h="471378">
                    <a:moveTo>
                      <a:pt x="271005" y="0"/>
                    </a:moveTo>
                    <a:lnTo>
                      <a:pt x="2837956" y="0"/>
                    </a:lnTo>
                    <a:lnTo>
                      <a:pt x="3108960" y="471378"/>
                    </a:lnTo>
                    <a:lnTo>
                      <a:pt x="0" y="471378"/>
                    </a:lnTo>
                    <a:close/>
                  </a:path>
                </a:pathLst>
              </a:custGeom>
              <a:solidFill>
                <a:srgbClr val="8E42B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20" name="Freeform: Shape 28">
                <a:extLst>
                  <a:ext uri="{FF2B5EF4-FFF2-40B4-BE49-F238E27FC236}">
                    <a16:creationId xmlns:a16="http://schemas.microsoft.com/office/drawing/2014/main" id="{0753550A-9FD7-4611-826E-2E4178743D34}"/>
                  </a:ext>
                </a:extLst>
              </p:cNvPr>
              <p:cNvSpPr/>
              <p:nvPr/>
            </p:nvSpPr>
            <p:spPr>
              <a:xfrm rot="14400000">
                <a:off x="4463273" y="2139533"/>
                <a:ext cx="3108960" cy="471378"/>
              </a:xfrm>
              <a:custGeom>
                <a:avLst/>
                <a:gdLst>
                  <a:gd name="connsiteX0" fmla="*/ 271005 w 3108960"/>
                  <a:gd name="connsiteY0" fmla="*/ 0 h 471378"/>
                  <a:gd name="connsiteX1" fmla="*/ 2837956 w 3108960"/>
                  <a:gd name="connsiteY1" fmla="*/ 0 h 471378"/>
                  <a:gd name="connsiteX2" fmla="*/ 3108960 w 3108960"/>
                  <a:gd name="connsiteY2" fmla="*/ 471378 h 471378"/>
                  <a:gd name="connsiteX3" fmla="*/ 0 w 3108960"/>
                  <a:gd name="connsiteY3" fmla="*/ 471378 h 4713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108960" h="471378">
                    <a:moveTo>
                      <a:pt x="271005" y="0"/>
                    </a:moveTo>
                    <a:lnTo>
                      <a:pt x="2837956" y="0"/>
                    </a:lnTo>
                    <a:lnTo>
                      <a:pt x="3108960" y="471378"/>
                    </a:lnTo>
                    <a:lnTo>
                      <a:pt x="0" y="471378"/>
                    </a:lnTo>
                    <a:close/>
                  </a:path>
                </a:pathLst>
              </a:custGeom>
              <a:solidFill>
                <a:srgbClr val="C0129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21" name="Freeform: Shape 33">
                <a:extLst>
                  <a:ext uri="{FF2B5EF4-FFF2-40B4-BE49-F238E27FC236}">
                    <a16:creationId xmlns:a16="http://schemas.microsoft.com/office/drawing/2014/main" id="{79D63610-87BD-460E-88E5-7AC6FB218531}"/>
                  </a:ext>
                </a:extLst>
              </p:cNvPr>
              <p:cNvSpPr/>
              <p:nvPr/>
            </p:nvSpPr>
            <p:spPr>
              <a:xfrm rot="14400000" flipH="1" flipV="1">
                <a:off x="6217899" y="3972648"/>
                <a:ext cx="1744592" cy="491698"/>
              </a:xfrm>
              <a:custGeom>
                <a:avLst/>
                <a:gdLst>
                  <a:gd name="connsiteX0" fmla="*/ 282687 w 1744592"/>
                  <a:gd name="connsiteY0" fmla="*/ 0 h 491698"/>
                  <a:gd name="connsiteX1" fmla="*/ 1482927 w 1744592"/>
                  <a:gd name="connsiteY1" fmla="*/ 0 h 491698"/>
                  <a:gd name="connsiteX2" fmla="*/ 1744592 w 1744592"/>
                  <a:gd name="connsiteY2" fmla="*/ 455133 h 491698"/>
                  <a:gd name="connsiteX3" fmla="*/ 0 w 1744592"/>
                  <a:gd name="connsiteY3" fmla="*/ 491698 h 4916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744592" h="491698">
                    <a:moveTo>
                      <a:pt x="282687" y="0"/>
                    </a:moveTo>
                    <a:lnTo>
                      <a:pt x="1482927" y="0"/>
                    </a:lnTo>
                    <a:lnTo>
                      <a:pt x="1744592" y="455133"/>
                    </a:lnTo>
                    <a:lnTo>
                      <a:pt x="0" y="491698"/>
                    </a:lnTo>
                    <a:close/>
                  </a:path>
                </a:pathLst>
              </a:custGeom>
              <a:solidFill>
                <a:srgbClr val="F3587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22" name="Freeform: Shape 34">
                <a:extLst>
                  <a:ext uri="{FF2B5EF4-FFF2-40B4-BE49-F238E27FC236}">
                    <a16:creationId xmlns:a16="http://schemas.microsoft.com/office/drawing/2014/main" id="{3001BC01-C84F-4D22-89D4-D4D7ED12E92E}"/>
                  </a:ext>
                </a:extLst>
              </p:cNvPr>
              <p:cNvSpPr/>
              <p:nvPr/>
            </p:nvSpPr>
            <p:spPr>
              <a:xfrm rot="10800000" flipH="1" flipV="1">
                <a:off x="7329261" y="4623441"/>
                <a:ext cx="1744592" cy="491698"/>
              </a:xfrm>
              <a:custGeom>
                <a:avLst/>
                <a:gdLst>
                  <a:gd name="connsiteX0" fmla="*/ 282687 w 1744592"/>
                  <a:gd name="connsiteY0" fmla="*/ 0 h 491698"/>
                  <a:gd name="connsiteX1" fmla="*/ 1482927 w 1744592"/>
                  <a:gd name="connsiteY1" fmla="*/ 0 h 491698"/>
                  <a:gd name="connsiteX2" fmla="*/ 1744592 w 1744592"/>
                  <a:gd name="connsiteY2" fmla="*/ 455133 h 491698"/>
                  <a:gd name="connsiteX3" fmla="*/ 0 w 1744592"/>
                  <a:gd name="connsiteY3" fmla="*/ 491698 h 4916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744592" h="491698">
                    <a:moveTo>
                      <a:pt x="282687" y="0"/>
                    </a:moveTo>
                    <a:lnTo>
                      <a:pt x="1482927" y="0"/>
                    </a:lnTo>
                    <a:lnTo>
                      <a:pt x="1744592" y="455133"/>
                    </a:lnTo>
                    <a:lnTo>
                      <a:pt x="0" y="491698"/>
                    </a:lnTo>
                    <a:close/>
                  </a:path>
                </a:pathLst>
              </a:custGeom>
              <a:solidFill>
                <a:srgbClr val="FF6E0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23" name="Freeform: Shape 35">
                <a:extLst>
                  <a:ext uri="{FF2B5EF4-FFF2-40B4-BE49-F238E27FC236}">
                    <a16:creationId xmlns:a16="http://schemas.microsoft.com/office/drawing/2014/main" id="{4253109B-4D56-4CDD-90CE-823F67EB9DF1}"/>
                  </a:ext>
                </a:extLst>
              </p:cNvPr>
              <p:cNvSpPr/>
              <p:nvPr/>
            </p:nvSpPr>
            <p:spPr>
              <a:xfrm rot="7200000" flipH="1" flipV="1">
                <a:off x="8440623" y="3990936"/>
                <a:ext cx="1744592" cy="491698"/>
              </a:xfrm>
              <a:custGeom>
                <a:avLst/>
                <a:gdLst>
                  <a:gd name="connsiteX0" fmla="*/ 282687 w 1744592"/>
                  <a:gd name="connsiteY0" fmla="*/ 0 h 491698"/>
                  <a:gd name="connsiteX1" fmla="*/ 1482927 w 1744592"/>
                  <a:gd name="connsiteY1" fmla="*/ 0 h 491698"/>
                  <a:gd name="connsiteX2" fmla="*/ 1744592 w 1744592"/>
                  <a:gd name="connsiteY2" fmla="*/ 455133 h 491698"/>
                  <a:gd name="connsiteX3" fmla="*/ 0 w 1744592"/>
                  <a:gd name="connsiteY3" fmla="*/ 491698 h 4916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744592" h="491698">
                    <a:moveTo>
                      <a:pt x="282687" y="0"/>
                    </a:moveTo>
                    <a:lnTo>
                      <a:pt x="1482927" y="0"/>
                    </a:lnTo>
                    <a:lnTo>
                      <a:pt x="1744592" y="455133"/>
                    </a:lnTo>
                    <a:lnTo>
                      <a:pt x="0" y="491698"/>
                    </a:lnTo>
                    <a:close/>
                  </a:path>
                </a:pathLst>
              </a:custGeom>
              <a:solidFill>
                <a:srgbClr val="FAD5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24" name="Freeform: Shape 36">
                <a:extLst>
                  <a:ext uri="{FF2B5EF4-FFF2-40B4-BE49-F238E27FC236}">
                    <a16:creationId xmlns:a16="http://schemas.microsoft.com/office/drawing/2014/main" id="{67A38E1F-03D8-4C72-A02A-4663F66FD2A9}"/>
                  </a:ext>
                </a:extLst>
              </p:cNvPr>
              <p:cNvSpPr/>
              <p:nvPr/>
            </p:nvSpPr>
            <p:spPr>
              <a:xfrm rot="3600000" flipH="1" flipV="1">
                <a:off x="8439098" y="2715082"/>
                <a:ext cx="1744592" cy="491698"/>
              </a:xfrm>
              <a:custGeom>
                <a:avLst/>
                <a:gdLst>
                  <a:gd name="connsiteX0" fmla="*/ 282687 w 1744592"/>
                  <a:gd name="connsiteY0" fmla="*/ 0 h 491698"/>
                  <a:gd name="connsiteX1" fmla="*/ 1482927 w 1744592"/>
                  <a:gd name="connsiteY1" fmla="*/ 0 h 491698"/>
                  <a:gd name="connsiteX2" fmla="*/ 1744592 w 1744592"/>
                  <a:gd name="connsiteY2" fmla="*/ 455133 h 491698"/>
                  <a:gd name="connsiteX3" fmla="*/ 0 w 1744592"/>
                  <a:gd name="connsiteY3" fmla="*/ 491698 h 4916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744592" h="491698">
                    <a:moveTo>
                      <a:pt x="282687" y="0"/>
                    </a:moveTo>
                    <a:lnTo>
                      <a:pt x="1482927" y="0"/>
                    </a:lnTo>
                    <a:lnTo>
                      <a:pt x="1744592" y="455133"/>
                    </a:lnTo>
                    <a:lnTo>
                      <a:pt x="0" y="491698"/>
                    </a:lnTo>
                    <a:close/>
                  </a:path>
                </a:pathLst>
              </a:custGeom>
              <a:solidFill>
                <a:srgbClr val="83C43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25" name="Freeform: Shape 37">
                <a:extLst>
                  <a:ext uri="{FF2B5EF4-FFF2-40B4-BE49-F238E27FC236}">
                    <a16:creationId xmlns:a16="http://schemas.microsoft.com/office/drawing/2014/main" id="{FADE44E9-B0FC-43FC-8F71-95C0F343C3D8}"/>
                  </a:ext>
                </a:extLst>
              </p:cNvPr>
              <p:cNvSpPr/>
              <p:nvPr/>
            </p:nvSpPr>
            <p:spPr>
              <a:xfrm flipH="1" flipV="1">
                <a:off x="7354315" y="2080873"/>
                <a:ext cx="1709350" cy="491698"/>
              </a:xfrm>
              <a:custGeom>
                <a:avLst/>
                <a:gdLst>
                  <a:gd name="connsiteX0" fmla="*/ 282687 w 1744592"/>
                  <a:gd name="connsiteY0" fmla="*/ 0 h 491698"/>
                  <a:gd name="connsiteX1" fmla="*/ 1482927 w 1744592"/>
                  <a:gd name="connsiteY1" fmla="*/ 0 h 491698"/>
                  <a:gd name="connsiteX2" fmla="*/ 1744592 w 1744592"/>
                  <a:gd name="connsiteY2" fmla="*/ 455133 h 491698"/>
                  <a:gd name="connsiteX3" fmla="*/ 0 w 1744592"/>
                  <a:gd name="connsiteY3" fmla="*/ 491698 h 4916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744592" h="491698">
                    <a:moveTo>
                      <a:pt x="282687" y="0"/>
                    </a:moveTo>
                    <a:lnTo>
                      <a:pt x="1482927" y="0"/>
                    </a:lnTo>
                    <a:lnTo>
                      <a:pt x="1744592" y="455133"/>
                    </a:lnTo>
                    <a:lnTo>
                      <a:pt x="0" y="491698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83C43F"/>
                  </a:gs>
                  <a:gs pos="79000">
                    <a:srgbClr val="23AB47"/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26" name="TextBox 5">
                <a:extLst>
                  <a:ext uri="{FF2B5EF4-FFF2-40B4-BE49-F238E27FC236}">
                    <a16:creationId xmlns:a16="http://schemas.microsoft.com/office/drawing/2014/main" id="{388028DA-B360-47F9-9CA3-F651E673938A}"/>
                  </a:ext>
                </a:extLst>
              </p:cNvPr>
              <p:cNvSpPr txBox="1"/>
              <p:nvPr/>
            </p:nvSpPr>
            <p:spPr>
              <a:xfrm>
                <a:off x="3136620" y="5837028"/>
                <a:ext cx="142452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LnTx/>
                    <a:uFillTx/>
                    <a:latin typeface="Oswald" panose="02000503000000000000" pitchFamily="2" charset="0"/>
                    <a:ea typeface="+mn-ea"/>
                    <a:cs typeface="+mn-cs"/>
                  </a:rPr>
                  <a:t>EINS</a:t>
                </a:r>
              </a:p>
            </p:txBody>
          </p:sp>
          <p:sp>
            <p:nvSpPr>
              <p:cNvPr id="327" name="TextBox 46">
                <a:extLst>
                  <a:ext uri="{FF2B5EF4-FFF2-40B4-BE49-F238E27FC236}">
                    <a16:creationId xmlns:a16="http://schemas.microsoft.com/office/drawing/2014/main" id="{C0C63B8C-F5A5-4F15-8643-C587A5C24028}"/>
                  </a:ext>
                </a:extLst>
              </p:cNvPr>
              <p:cNvSpPr txBox="1"/>
              <p:nvPr/>
            </p:nvSpPr>
            <p:spPr>
              <a:xfrm rot="3600000">
                <a:off x="972834" y="4525882"/>
                <a:ext cx="142452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LnTx/>
                    <a:uFillTx/>
                    <a:latin typeface="Oswald" panose="02000503000000000000" pitchFamily="2" charset="0"/>
                    <a:ea typeface="+mn-ea"/>
                    <a:cs typeface="+mn-cs"/>
                  </a:rPr>
                  <a:t>ZWEI</a:t>
                </a:r>
              </a:p>
            </p:txBody>
          </p:sp>
          <p:sp>
            <p:nvSpPr>
              <p:cNvPr id="328" name="TextBox 47">
                <a:extLst>
                  <a:ext uri="{FF2B5EF4-FFF2-40B4-BE49-F238E27FC236}">
                    <a16:creationId xmlns:a16="http://schemas.microsoft.com/office/drawing/2014/main" id="{6C8438C9-BAE0-42DF-AA3C-4374C9528544}"/>
                  </a:ext>
                </a:extLst>
              </p:cNvPr>
              <p:cNvSpPr txBox="1"/>
              <p:nvPr/>
            </p:nvSpPr>
            <p:spPr>
              <a:xfrm rot="18000000">
                <a:off x="1043466" y="2168123"/>
                <a:ext cx="142452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LnTx/>
                    <a:uFillTx/>
                    <a:latin typeface="Oswald" panose="02000503000000000000" pitchFamily="2" charset="0"/>
                    <a:ea typeface="+mn-ea"/>
                    <a:cs typeface="+mn-cs"/>
                  </a:rPr>
                  <a:t>DREI</a:t>
                </a:r>
              </a:p>
            </p:txBody>
          </p:sp>
          <p:sp>
            <p:nvSpPr>
              <p:cNvPr id="329" name="TextBox 48">
                <a:extLst>
                  <a:ext uri="{FF2B5EF4-FFF2-40B4-BE49-F238E27FC236}">
                    <a16:creationId xmlns:a16="http://schemas.microsoft.com/office/drawing/2014/main" id="{DB94756B-16A5-4E44-8DCE-06216111F91F}"/>
                  </a:ext>
                </a:extLst>
              </p:cNvPr>
              <p:cNvSpPr txBox="1"/>
              <p:nvPr/>
            </p:nvSpPr>
            <p:spPr>
              <a:xfrm>
                <a:off x="3055396" y="918800"/>
                <a:ext cx="142452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LnTx/>
                    <a:uFillTx/>
                    <a:latin typeface="Oswald" panose="02000503000000000000" pitchFamily="2" charset="0"/>
                    <a:ea typeface="+mn-ea"/>
                    <a:cs typeface="+mn-cs"/>
                  </a:rPr>
                  <a:t>VIER</a:t>
                </a:r>
              </a:p>
            </p:txBody>
          </p:sp>
          <p:sp>
            <p:nvSpPr>
              <p:cNvPr id="330" name="TextBox 49">
                <a:extLst>
                  <a:ext uri="{FF2B5EF4-FFF2-40B4-BE49-F238E27FC236}">
                    <a16:creationId xmlns:a16="http://schemas.microsoft.com/office/drawing/2014/main" id="{46DD85BF-0557-4DC9-B19C-8017C31D1169}"/>
                  </a:ext>
                </a:extLst>
              </p:cNvPr>
              <p:cNvSpPr txBox="1"/>
              <p:nvPr/>
            </p:nvSpPr>
            <p:spPr>
              <a:xfrm rot="3600000">
                <a:off x="5197320" y="2005483"/>
                <a:ext cx="142452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LnTx/>
                    <a:uFillTx/>
                    <a:latin typeface="Oswald" panose="02000503000000000000" pitchFamily="2" charset="0"/>
                    <a:ea typeface="+mn-ea"/>
                    <a:cs typeface="+mn-cs"/>
                  </a:rPr>
                  <a:t>FÜNF</a:t>
                </a:r>
              </a:p>
            </p:txBody>
          </p:sp>
          <p:sp>
            <p:nvSpPr>
              <p:cNvPr id="331" name="TextBox 50">
                <a:extLst>
                  <a:ext uri="{FF2B5EF4-FFF2-40B4-BE49-F238E27FC236}">
                    <a16:creationId xmlns:a16="http://schemas.microsoft.com/office/drawing/2014/main" id="{B4F7397B-CC4D-4B52-8F6D-9DF307F84476}"/>
                  </a:ext>
                </a:extLst>
              </p:cNvPr>
              <p:cNvSpPr txBox="1"/>
              <p:nvPr/>
            </p:nvSpPr>
            <p:spPr>
              <a:xfrm rot="3600000">
                <a:off x="6312262" y="3914873"/>
                <a:ext cx="142452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LnTx/>
                    <a:uFillTx/>
                    <a:latin typeface="Oswald" panose="02000503000000000000" pitchFamily="2" charset="0"/>
                    <a:ea typeface="+mn-ea"/>
                    <a:cs typeface="+mn-cs"/>
                  </a:rPr>
                  <a:t>SECHS</a:t>
                </a:r>
              </a:p>
            </p:txBody>
          </p:sp>
          <p:sp>
            <p:nvSpPr>
              <p:cNvPr id="332" name="TextBox 51">
                <a:extLst>
                  <a:ext uri="{FF2B5EF4-FFF2-40B4-BE49-F238E27FC236}">
                    <a16:creationId xmlns:a16="http://schemas.microsoft.com/office/drawing/2014/main" id="{FDAF65BE-D94F-4EBA-A86D-80D10B8F5B85}"/>
                  </a:ext>
                </a:extLst>
              </p:cNvPr>
              <p:cNvSpPr txBox="1"/>
              <p:nvPr/>
            </p:nvSpPr>
            <p:spPr>
              <a:xfrm>
                <a:off x="7451677" y="4633072"/>
                <a:ext cx="142452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LnTx/>
                    <a:uFillTx/>
                    <a:latin typeface="Oswald" panose="02000503000000000000" pitchFamily="2" charset="0"/>
                    <a:ea typeface="+mn-ea"/>
                    <a:cs typeface="+mn-cs"/>
                  </a:rPr>
                  <a:t>SIEBEN</a:t>
                </a:r>
              </a:p>
            </p:txBody>
          </p:sp>
          <p:sp>
            <p:nvSpPr>
              <p:cNvPr id="333" name="TextBox 53">
                <a:extLst>
                  <a:ext uri="{FF2B5EF4-FFF2-40B4-BE49-F238E27FC236}">
                    <a16:creationId xmlns:a16="http://schemas.microsoft.com/office/drawing/2014/main" id="{CB0A6BAF-0373-46FB-97E1-331EF9046D9E}"/>
                  </a:ext>
                </a:extLst>
              </p:cNvPr>
              <p:cNvSpPr txBox="1"/>
              <p:nvPr/>
            </p:nvSpPr>
            <p:spPr>
              <a:xfrm rot="18000000">
                <a:off x="8597684" y="3974100"/>
                <a:ext cx="142452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LnTx/>
                    <a:uFillTx/>
                    <a:latin typeface="Oswald" panose="02000503000000000000" pitchFamily="2" charset="0"/>
                    <a:ea typeface="+mn-ea"/>
                    <a:cs typeface="+mn-cs"/>
                  </a:rPr>
                  <a:t>ACHT</a:t>
                </a:r>
              </a:p>
            </p:txBody>
          </p:sp>
          <p:sp>
            <p:nvSpPr>
              <p:cNvPr id="334" name="TextBox 54">
                <a:extLst>
                  <a:ext uri="{FF2B5EF4-FFF2-40B4-BE49-F238E27FC236}">
                    <a16:creationId xmlns:a16="http://schemas.microsoft.com/office/drawing/2014/main" id="{D2268515-BC26-4811-A1DD-00372DEC259B}"/>
                  </a:ext>
                </a:extLst>
              </p:cNvPr>
              <p:cNvSpPr txBox="1"/>
              <p:nvPr/>
            </p:nvSpPr>
            <p:spPr>
              <a:xfrm rot="3600000">
                <a:off x="8523023" y="2674886"/>
                <a:ext cx="142452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LnTx/>
                    <a:uFillTx/>
                    <a:latin typeface="Oswald" panose="02000503000000000000" pitchFamily="2" charset="0"/>
                    <a:ea typeface="+mn-ea"/>
                    <a:cs typeface="+mn-cs"/>
                  </a:rPr>
                  <a:t>NEUN</a:t>
                </a:r>
              </a:p>
            </p:txBody>
          </p:sp>
          <p:sp>
            <p:nvSpPr>
              <p:cNvPr id="335" name="TextBox 55">
                <a:extLst>
                  <a:ext uri="{FF2B5EF4-FFF2-40B4-BE49-F238E27FC236}">
                    <a16:creationId xmlns:a16="http://schemas.microsoft.com/office/drawing/2014/main" id="{D9B5F663-5943-4F73-815F-664A7F5C6AEF}"/>
                  </a:ext>
                </a:extLst>
              </p:cNvPr>
              <p:cNvSpPr txBox="1"/>
              <p:nvPr/>
            </p:nvSpPr>
            <p:spPr>
              <a:xfrm>
                <a:off x="7577159" y="2083584"/>
                <a:ext cx="142452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LnTx/>
                    <a:uFillTx/>
                    <a:latin typeface="Oswald" panose="02000503000000000000" pitchFamily="2" charset="0"/>
                    <a:ea typeface="+mn-ea"/>
                    <a:cs typeface="+mn-cs"/>
                  </a:rPr>
                  <a:t>ZEHN</a:t>
                </a:r>
              </a:p>
            </p:txBody>
          </p:sp>
        </p:grpSp>
        <p:grpSp>
          <p:nvGrpSpPr>
            <p:cNvPr id="2" name="Gruppieren 1">
              <a:extLst>
                <a:ext uri="{FF2B5EF4-FFF2-40B4-BE49-F238E27FC236}">
                  <a16:creationId xmlns:a16="http://schemas.microsoft.com/office/drawing/2014/main" id="{7C8F433C-EBC3-4D8F-9B91-87FDF8269FCA}"/>
                </a:ext>
              </a:extLst>
            </p:cNvPr>
            <p:cNvGrpSpPr/>
            <p:nvPr/>
          </p:nvGrpSpPr>
          <p:grpSpPr>
            <a:xfrm>
              <a:off x="2762760" y="1608665"/>
              <a:ext cx="8972817" cy="4896683"/>
              <a:chOff x="1804130" y="1102713"/>
              <a:chExt cx="8972817" cy="4896683"/>
            </a:xfrm>
          </p:grpSpPr>
          <p:sp>
            <p:nvSpPr>
              <p:cNvPr id="345" name="TextBox 65">
                <a:extLst>
                  <a:ext uri="{FF2B5EF4-FFF2-40B4-BE49-F238E27FC236}">
                    <a16:creationId xmlns:a16="http://schemas.microsoft.com/office/drawing/2014/main" id="{910A01AE-C7F2-4B58-87C9-E34EF479ECA4}"/>
                  </a:ext>
                </a:extLst>
              </p:cNvPr>
              <p:cNvSpPr txBox="1"/>
              <p:nvPr/>
            </p:nvSpPr>
            <p:spPr>
              <a:xfrm>
                <a:off x="7559929" y="1102713"/>
                <a:ext cx="129812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e-DE" sz="40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>
                        <a:lumMod val="50000"/>
                      </a:prst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💪</a:t>
                </a:r>
                <a:endParaRPr kumimoji="0" lang="en-US" sz="4000" b="0" i="0" u="none" strike="noStrike" kern="1200" cap="none" spc="0" normalizeH="0" baseline="0" noProof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57" name="TextBox 65">
                <a:extLst>
                  <a:ext uri="{FF2B5EF4-FFF2-40B4-BE49-F238E27FC236}">
                    <a16:creationId xmlns:a16="http://schemas.microsoft.com/office/drawing/2014/main" id="{000CAABB-0909-4250-96F9-4B33499EA5E8}"/>
                  </a:ext>
                </a:extLst>
              </p:cNvPr>
              <p:cNvSpPr txBox="1"/>
              <p:nvPr/>
            </p:nvSpPr>
            <p:spPr>
              <a:xfrm>
                <a:off x="9478827" y="2169656"/>
                <a:ext cx="129812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e-DE" sz="40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>
                        <a:lumMod val="50000"/>
                      </a:prst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😎</a:t>
                </a:r>
                <a:endParaRPr kumimoji="0" lang="en-US" sz="4000" b="0" i="0" u="none" strike="noStrike" kern="1200" cap="none" spc="0" normalizeH="0" baseline="0" noProof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58" name="TextBox 65">
                <a:extLst>
                  <a:ext uri="{FF2B5EF4-FFF2-40B4-BE49-F238E27FC236}">
                    <a16:creationId xmlns:a16="http://schemas.microsoft.com/office/drawing/2014/main" id="{CD9C6B11-A668-40E2-B8C9-0E1CCE2174FB}"/>
                  </a:ext>
                </a:extLst>
              </p:cNvPr>
              <p:cNvSpPr txBox="1"/>
              <p:nvPr/>
            </p:nvSpPr>
            <p:spPr>
              <a:xfrm>
                <a:off x="3288083" y="4927795"/>
                <a:ext cx="129812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e-DE" sz="40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>
                        <a:lumMod val="50000"/>
                      </a:prst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🙄</a:t>
                </a:r>
                <a:endParaRPr kumimoji="0" lang="en-US" sz="4000" b="0" i="0" u="none" strike="noStrike" kern="1200" cap="none" spc="0" normalizeH="0" baseline="0" noProof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59" name="TextBox 65">
                <a:extLst>
                  <a:ext uri="{FF2B5EF4-FFF2-40B4-BE49-F238E27FC236}">
                    <a16:creationId xmlns:a16="http://schemas.microsoft.com/office/drawing/2014/main" id="{58BDCD4B-4E0B-447F-924B-B416BEF966D0}"/>
                  </a:ext>
                </a:extLst>
              </p:cNvPr>
              <p:cNvSpPr txBox="1"/>
              <p:nvPr/>
            </p:nvSpPr>
            <p:spPr>
              <a:xfrm>
                <a:off x="1869480" y="4096416"/>
                <a:ext cx="129812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e-DE" sz="40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>
                        <a:lumMod val="50000"/>
                      </a:prst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🤔</a:t>
                </a:r>
                <a:endParaRPr kumimoji="0" lang="en-US" sz="4000" b="0" i="0" u="none" strike="noStrike" kern="1200" cap="none" spc="0" normalizeH="0" baseline="0" noProof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60" name="TextBox 65">
                <a:extLst>
                  <a:ext uri="{FF2B5EF4-FFF2-40B4-BE49-F238E27FC236}">
                    <a16:creationId xmlns:a16="http://schemas.microsoft.com/office/drawing/2014/main" id="{09D289FF-6CBA-42B4-A89D-930271987573}"/>
                  </a:ext>
                </a:extLst>
              </p:cNvPr>
              <p:cNvSpPr txBox="1"/>
              <p:nvPr/>
            </p:nvSpPr>
            <p:spPr>
              <a:xfrm>
                <a:off x="1804130" y="2409620"/>
                <a:ext cx="129812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e-DE" sz="40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>
                        <a:lumMod val="50000"/>
                      </a:prst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😊</a:t>
                </a:r>
                <a:endParaRPr kumimoji="0" lang="en-US" sz="4000" b="0" i="0" u="none" strike="noStrike" kern="1200" cap="none" spc="0" normalizeH="0" baseline="0" noProof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61" name="TextBox 65">
                <a:extLst>
                  <a:ext uri="{FF2B5EF4-FFF2-40B4-BE49-F238E27FC236}">
                    <a16:creationId xmlns:a16="http://schemas.microsoft.com/office/drawing/2014/main" id="{D1DFE2C9-D03E-4212-AC02-BEF021090E93}"/>
                  </a:ext>
                </a:extLst>
              </p:cNvPr>
              <p:cNvSpPr txBox="1"/>
              <p:nvPr/>
            </p:nvSpPr>
            <p:spPr>
              <a:xfrm>
                <a:off x="3217479" y="1558390"/>
                <a:ext cx="129812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e-DE" sz="40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>
                        <a:lumMod val="50000"/>
                      </a:prst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😃</a:t>
                </a:r>
                <a:endParaRPr kumimoji="0" lang="en-US" sz="4000" b="0" i="0" u="none" strike="noStrike" kern="1200" cap="none" spc="0" normalizeH="0" baseline="0" noProof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62" name="TextBox 65">
                <a:extLst>
                  <a:ext uri="{FF2B5EF4-FFF2-40B4-BE49-F238E27FC236}">
                    <a16:creationId xmlns:a16="http://schemas.microsoft.com/office/drawing/2014/main" id="{8DC10E15-7B4B-4EEA-A821-C046C2BFD864}"/>
                  </a:ext>
                </a:extLst>
              </p:cNvPr>
              <p:cNvSpPr txBox="1"/>
              <p:nvPr/>
            </p:nvSpPr>
            <p:spPr>
              <a:xfrm>
                <a:off x="4745839" y="2568188"/>
                <a:ext cx="129812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e-DE" sz="40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>
                        <a:lumMod val="50000"/>
                      </a:prst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😂</a:t>
                </a:r>
                <a:endParaRPr kumimoji="0" lang="en-US" sz="4000" b="0" i="0" u="none" strike="noStrike" kern="1200" cap="none" spc="0" normalizeH="0" baseline="0" noProof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63" name="TextBox 65">
                <a:extLst>
                  <a:ext uri="{FF2B5EF4-FFF2-40B4-BE49-F238E27FC236}">
                    <a16:creationId xmlns:a16="http://schemas.microsoft.com/office/drawing/2014/main" id="{D0C87456-D6FE-4E89-A4D1-60DFA9DA8364}"/>
                  </a:ext>
                </a:extLst>
              </p:cNvPr>
              <p:cNvSpPr txBox="1"/>
              <p:nvPr/>
            </p:nvSpPr>
            <p:spPr>
              <a:xfrm>
                <a:off x="5695035" y="4167246"/>
                <a:ext cx="129812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e-DE" sz="40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>
                        <a:lumMod val="50000"/>
                      </a:prst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😅</a:t>
                </a:r>
                <a:endParaRPr kumimoji="0" lang="en-US" sz="4000" b="0" i="0" u="none" strike="noStrike" kern="1200" cap="none" spc="0" normalizeH="0" baseline="0" noProof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64" name="TextBox 65">
                <a:extLst>
                  <a:ext uri="{FF2B5EF4-FFF2-40B4-BE49-F238E27FC236}">
                    <a16:creationId xmlns:a16="http://schemas.microsoft.com/office/drawing/2014/main" id="{4950F5F6-FCD8-4A42-8612-20594FF4D60B}"/>
                  </a:ext>
                </a:extLst>
              </p:cNvPr>
              <p:cNvSpPr txBox="1"/>
              <p:nvPr/>
            </p:nvSpPr>
            <p:spPr>
              <a:xfrm>
                <a:off x="7552497" y="5291510"/>
                <a:ext cx="129812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e-DE" sz="40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>
                        <a:lumMod val="50000"/>
                      </a:prst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😏</a:t>
                </a:r>
                <a:endParaRPr kumimoji="0" lang="en-US" sz="4000" b="0" i="0" u="none" strike="noStrike" kern="1200" cap="none" spc="0" normalizeH="0" baseline="0" noProof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65" name="TextBox 65">
                <a:extLst>
                  <a:ext uri="{FF2B5EF4-FFF2-40B4-BE49-F238E27FC236}">
                    <a16:creationId xmlns:a16="http://schemas.microsoft.com/office/drawing/2014/main" id="{CEB54233-AB04-428E-97E0-4531E57040A8}"/>
                  </a:ext>
                </a:extLst>
              </p:cNvPr>
              <p:cNvSpPr txBox="1"/>
              <p:nvPr/>
            </p:nvSpPr>
            <p:spPr>
              <a:xfrm>
                <a:off x="9464189" y="4157994"/>
                <a:ext cx="129812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e-DE" sz="40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>
                        <a:lumMod val="50000"/>
                      </a:prst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😋</a:t>
                </a:r>
                <a:endParaRPr kumimoji="0" lang="en-US" sz="4000" b="0" i="0" u="none" strike="noStrike" kern="1200" cap="none" spc="0" normalizeH="0" baseline="0" noProof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sp>
        <p:nvSpPr>
          <p:cNvPr id="366" name="Rechteck: abgerundete Ecken 365">
            <a:extLst>
              <a:ext uri="{FF2B5EF4-FFF2-40B4-BE49-F238E27FC236}">
                <a16:creationId xmlns:a16="http://schemas.microsoft.com/office/drawing/2014/main" id="{BEF9D692-5ADA-4715-A3E4-E921227FA4BF}"/>
              </a:ext>
            </a:extLst>
          </p:cNvPr>
          <p:cNvSpPr/>
          <p:nvPr/>
        </p:nvSpPr>
        <p:spPr>
          <a:xfrm>
            <a:off x="2996476" y="58985"/>
            <a:ext cx="7314160" cy="1194228"/>
          </a:xfrm>
          <a:prstGeom prst="roundRect">
            <a:avLst/>
          </a:prstGeom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800" b="1" i="1" u="none" strike="noStrike" kern="1200" cap="none" spc="0" normalizeH="0" baseline="0" noProof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OCR A Std" panose="020F0609000104060307" pitchFamily="49" charset="0"/>
                <a:ea typeface="+mn-ea"/>
                <a:cs typeface="+mn-cs"/>
              </a:rPr>
              <a:t>Bei welcher Aufgabe bist du gerade?</a:t>
            </a:r>
          </a:p>
        </p:txBody>
      </p:sp>
      <p:grpSp>
        <p:nvGrpSpPr>
          <p:cNvPr id="368" name="Group 45">
            <a:extLst>
              <a:ext uri="{FF2B5EF4-FFF2-40B4-BE49-F238E27FC236}">
                <a16:creationId xmlns:a16="http://schemas.microsoft.com/office/drawing/2014/main" id="{0AA1A84A-D785-4D7E-AB93-206A9ABCC487}"/>
              </a:ext>
            </a:extLst>
          </p:cNvPr>
          <p:cNvGrpSpPr/>
          <p:nvPr/>
        </p:nvGrpSpPr>
        <p:grpSpPr>
          <a:xfrm rot="21115202">
            <a:off x="73400" y="1554898"/>
            <a:ext cx="672338" cy="541578"/>
            <a:chOff x="4657266" y="2132503"/>
            <a:chExt cx="3540235" cy="3306115"/>
          </a:xfrm>
        </p:grpSpPr>
        <p:sp>
          <p:nvSpPr>
            <p:cNvPr id="369" name="Oval 46">
              <a:extLst>
                <a:ext uri="{FF2B5EF4-FFF2-40B4-BE49-F238E27FC236}">
                  <a16:creationId xmlns:a16="http://schemas.microsoft.com/office/drawing/2014/main" id="{DB4EFACE-AC13-4823-84F7-12BA0C8990AE}"/>
                </a:ext>
              </a:extLst>
            </p:cNvPr>
            <p:cNvSpPr/>
            <p:nvPr/>
          </p:nvSpPr>
          <p:spPr>
            <a:xfrm>
              <a:off x="5563567" y="2897165"/>
              <a:ext cx="2633934" cy="2541453"/>
            </a:xfrm>
            <a:prstGeom prst="ellipse">
              <a:avLst/>
            </a:prstGeom>
            <a:gradFill flip="none" rotWithShape="1">
              <a:gsLst>
                <a:gs pos="77000">
                  <a:srgbClr val="EEEEEE">
                    <a:alpha val="0"/>
                  </a:srgbClr>
                </a:gs>
                <a:gs pos="0">
                  <a:schemeClr val="tx1">
                    <a:alpha val="69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70" name="Oval 47">
              <a:extLst>
                <a:ext uri="{FF2B5EF4-FFF2-40B4-BE49-F238E27FC236}">
                  <a16:creationId xmlns:a16="http://schemas.microsoft.com/office/drawing/2014/main" id="{2BFCA937-CFC5-4B2F-A90F-C6E5010B7870}"/>
                </a:ext>
              </a:extLst>
            </p:cNvPr>
            <p:cNvSpPr/>
            <p:nvPr/>
          </p:nvSpPr>
          <p:spPr>
            <a:xfrm>
              <a:off x="4934203" y="2137240"/>
              <a:ext cx="2514600" cy="2514600"/>
            </a:xfrm>
            <a:prstGeom prst="ellipse">
              <a:avLst/>
            </a:prstGeom>
            <a:gradFill flip="none" rotWithShape="1">
              <a:gsLst>
                <a:gs pos="29000">
                  <a:srgbClr val="00CC00"/>
                </a:gs>
                <a:gs pos="51000">
                  <a:srgbClr val="339966"/>
                </a:gs>
                <a:gs pos="71000">
                  <a:srgbClr val="FFCC00"/>
                </a:gs>
                <a:gs pos="86000">
                  <a:srgbClr val="CCFF66"/>
                </a:gs>
              </a:gsLst>
              <a:lin ang="162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552450" h="4953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71" name="Circle: Hollow 48">
              <a:extLst>
                <a:ext uri="{FF2B5EF4-FFF2-40B4-BE49-F238E27FC236}">
                  <a16:creationId xmlns:a16="http://schemas.microsoft.com/office/drawing/2014/main" id="{591C67F7-F7AF-451D-A3F2-BBBCF9AE5696}"/>
                </a:ext>
              </a:extLst>
            </p:cNvPr>
            <p:cNvSpPr/>
            <p:nvPr/>
          </p:nvSpPr>
          <p:spPr>
            <a:xfrm>
              <a:off x="4920625" y="2132503"/>
              <a:ext cx="2514600" cy="2514600"/>
            </a:xfrm>
            <a:prstGeom prst="donut">
              <a:avLst>
                <a:gd name="adj" fmla="val 11685"/>
              </a:avLst>
            </a:prstGeom>
            <a:solidFill>
              <a:schemeClr val="bg1">
                <a:alpha val="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72" name="Freeform: Shape 49">
              <a:extLst>
                <a:ext uri="{FF2B5EF4-FFF2-40B4-BE49-F238E27FC236}">
                  <a16:creationId xmlns:a16="http://schemas.microsoft.com/office/drawing/2014/main" id="{C78DCCE0-8854-4E0C-9DC8-CA372E611A0A}"/>
                </a:ext>
              </a:extLst>
            </p:cNvPr>
            <p:cNvSpPr/>
            <p:nvPr/>
          </p:nvSpPr>
          <p:spPr>
            <a:xfrm rot="19269039">
              <a:off x="6342048" y="2902472"/>
              <a:ext cx="1340755" cy="1257301"/>
            </a:xfrm>
            <a:custGeom>
              <a:avLst/>
              <a:gdLst>
                <a:gd name="connsiteX0" fmla="*/ 533895 w 1340755"/>
                <a:gd name="connsiteY0" fmla="*/ 0 h 1257301"/>
                <a:gd name="connsiteX1" fmla="*/ 1340755 w 1340755"/>
                <a:gd name="connsiteY1" fmla="*/ 0 h 1257301"/>
                <a:gd name="connsiteX2" fmla="*/ 1340755 w 1340755"/>
                <a:gd name="connsiteY2" fmla="*/ 1 h 1257301"/>
                <a:gd name="connsiteX3" fmla="*/ 83455 w 1340755"/>
                <a:gd name="connsiteY3" fmla="*/ 1257301 h 1257301"/>
                <a:gd name="connsiteX4" fmla="*/ 0 w 1340755"/>
                <a:gd name="connsiteY4" fmla="*/ 1253087 h 1257301"/>
                <a:gd name="connsiteX5" fmla="*/ 0 w 1340755"/>
                <a:gd name="connsiteY5" fmla="*/ 442028 h 1257301"/>
                <a:gd name="connsiteX6" fmla="*/ 83455 w 1340755"/>
                <a:gd name="connsiteY6" fmla="*/ 450441 h 1257301"/>
                <a:gd name="connsiteX7" fmla="*/ 533895 w 1340755"/>
                <a:gd name="connsiteY7" fmla="*/ 1 h 1257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40755" h="1257301">
                  <a:moveTo>
                    <a:pt x="533895" y="0"/>
                  </a:moveTo>
                  <a:lnTo>
                    <a:pt x="1340755" y="0"/>
                  </a:lnTo>
                  <a:lnTo>
                    <a:pt x="1340755" y="1"/>
                  </a:lnTo>
                  <a:cubicBezTo>
                    <a:pt x="1340755" y="694389"/>
                    <a:pt x="777843" y="1257301"/>
                    <a:pt x="83455" y="1257301"/>
                  </a:cubicBezTo>
                  <a:lnTo>
                    <a:pt x="0" y="1253087"/>
                  </a:lnTo>
                  <a:lnTo>
                    <a:pt x="0" y="442028"/>
                  </a:lnTo>
                  <a:lnTo>
                    <a:pt x="83455" y="450441"/>
                  </a:lnTo>
                  <a:cubicBezTo>
                    <a:pt x="332226" y="450441"/>
                    <a:pt x="533895" y="248772"/>
                    <a:pt x="533895" y="1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73" name="Freeform: Shape 50">
              <a:extLst>
                <a:ext uri="{FF2B5EF4-FFF2-40B4-BE49-F238E27FC236}">
                  <a16:creationId xmlns:a16="http://schemas.microsoft.com/office/drawing/2014/main" id="{AE5FD533-DFEC-4FBB-9FDA-0D7C4FDF72C0}"/>
                </a:ext>
              </a:extLst>
            </p:cNvPr>
            <p:cNvSpPr/>
            <p:nvPr/>
          </p:nvSpPr>
          <p:spPr>
            <a:xfrm rot="8013348">
              <a:off x="4615539" y="2761153"/>
              <a:ext cx="1340755" cy="1257301"/>
            </a:xfrm>
            <a:custGeom>
              <a:avLst/>
              <a:gdLst>
                <a:gd name="connsiteX0" fmla="*/ 533895 w 1340755"/>
                <a:gd name="connsiteY0" fmla="*/ 0 h 1257301"/>
                <a:gd name="connsiteX1" fmla="*/ 1340755 w 1340755"/>
                <a:gd name="connsiteY1" fmla="*/ 0 h 1257301"/>
                <a:gd name="connsiteX2" fmla="*/ 1340755 w 1340755"/>
                <a:gd name="connsiteY2" fmla="*/ 1 h 1257301"/>
                <a:gd name="connsiteX3" fmla="*/ 83455 w 1340755"/>
                <a:gd name="connsiteY3" fmla="*/ 1257301 h 1257301"/>
                <a:gd name="connsiteX4" fmla="*/ 0 w 1340755"/>
                <a:gd name="connsiteY4" fmla="*/ 1253087 h 1257301"/>
                <a:gd name="connsiteX5" fmla="*/ 0 w 1340755"/>
                <a:gd name="connsiteY5" fmla="*/ 442028 h 1257301"/>
                <a:gd name="connsiteX6" fmla="*/ 83455 w 1340755"/>
                <a:gd name="connsiteY6" fmla="*/ 450441 h 1257301"/>
                <a:gd name="connsiteX7" fmla="*/ 533895 w 1340755"/>
                <a:gd name="connsiteY7" fmla="*/ 1 h 1257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40755" h="1257301">
                  <a:moveTo>
                    <a:pt x="533895" y="0"/>
                  </a:moveTo>
                  <a:lnTo>
                    <a:pt x="1340755" y="0"/>
                  </a:lnTo>
                  <a:lnTo>
                    <a:pt x="1340755" y="1"/>
                  </a:lnTo>
                  <a:cubicBezTo>
                    <a:pt x="1340755" y="694389"/>
                    <a:pt x="777843" y="1257301"/>
                    <a:pt x="83455" y="1257301"/>
                  </a:cubicBezTo>
                  <a:lnTo>
                    <a:pt x="0" y="1253087"/>
                  </a:lnTo>
                  <a:lnTo>
                    <a:pt x="0" y="442028"/>
                  </a:lnTo>
                  <a:lnTo>
                    <a:pt x="83455" y="450441"/>
                  </a:lnTo>
                  <a:cubicBezTo>
                    <a:pt x="332226" y="450441"/>
                    <a:pt x="533895" y="248772"/>
                    <a:pt x="533895" y="1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74" name="Freeform: Shape 51">
              <a:extLst>
                <a:ext uri="{FF2B5EF4-FFF2-40B4-BE49-F238E27FC236}">
                  <a16:creationId xmlns:a16="http://schemas.microsoft.com/office/drawing/2014/main" id="{653189BD-C228-41B3-954A-E4DAE2CEF05C}"/>
                </a:ext>
              </a:extLst>
            </p:cNvPr>
            <p:cNvSpPr/>
            <p:nvPr/>
          </p:nvSpPr>
          <p:spPr>
            <a:xfrm>
              <a:off x="5920918" y="2338381"/>
              <a:ext cx="321206" cy="264840"/>
            </a:xfrm>
            <a:custGeom>
              <a:avLst/>
              <a:gdLst>
                <a:gd name="connsiteX0" fmla="*/ 321206 w 321206"/>
                <a:gd name="connsiteY0" fmla="*/ 0 h 264840"/>
                <a:gd name="connsiteX1" fmla="*/ 321206 w 321206"/>
                <a:gd name="connsiteY1" fmla="*/ 239164 h 264840"/>
                <a:gd name="connsiteX2" fmla="*/ 252137 w 321206"/>
                <a:gd name="connsiteY2" fmla="*/ 242652 h 264840"/>
                <a:gd name="connsiteX3" fmla="*/ 139796 w 321206"/>
                <a:gd name="connsiteY3" fmla="*/ 264840 h 264840"/>
                <a:gd name="connsiteX4" fmla="*/ 0 w 321206"/>
                <a:gd name="connsiteY4" fmla="*/ 55744 h 264840"/>
                <a:gd name="connsiteX5" fmla="*/ 40046 w 321206"/>
                <a:gd name="connsiteY5" fmla="*/ 41783 h 264840"/>
                <a:gd name="connsiteX6" fmla="*/ 227685 w 321206"/>
                <a:gd name="connsiteY6" fmla="*/ 4723 h 264840"/>
                <a:gd name="connsiteX7" fmla="*/ 321206 w 321206"/>
                <a:gd name="connsiteY7" fmla="*/ 0 h 2648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21206" h="264840">
                  <a:moveTo>
                    <a:pt x="321206" y="0"/>
                  </a:moveTo>
                  <a:lnTo>
                    <a:pt x="321206" y="239164"/>
                  </a:lnTo>
                  <a:lnTo>
                    <a:pt x="252137" y="242652"/>
                  </a:lnTo>
                  <a:lnTo>
                    <a:pt x="139796" y="264840"/>
                  </a:lnTo>
                  <a:lnTo>
                    <a:pt x="0" y="55744"/>
                  </a:lnTo>
                  <a:lnTo>
                    <a:pt x="40046" y="41783"/>
                  </a:lnTo>
                  <a:cubicBezTo>
                    <a:pt x="100445" y="23816"/>
                    <a:pt x="163180" y="11274"/>
                    <a:pt x="227685" y="4723"/>
                  </a:cubicBezTo>
                  <a:lnTo>
                    <a:pt x="321206" y="0"/>
                  </a:lnTo>
                  <a:close/>
                </a:path>
              </a:pathLst>
            </a:custGeom>
            <a:solidFill>
              <a:schemeClr val="bg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75" name="Freeform: Shape 52">
              <a:extLst>
                <a:ext uri="{FF2B5EF4-FFF2-40B4-BE49-F238E27FC236}">
                  <a16:creationId xmlns:a16="http://schemas.microsoft.com/office/drawing/2014/main" id="{395CBBEE-04CB-4EEA-8D5F-4DB6D20A5A09}"/>
                </a:ext>
              </a:extLst>
            </p:cNvPr>
            <p:cNvSpPr/>
            <p:nvPr/>
          </p:nvSpPr>
          <p:spPr>
            <a:xfrm>
              <a:off x="5229859" y="2433132"/>
              <a:ext cx="730384" cy="928066"/>
            </a:xfrm>
            <a:custGeom>
              <a:avLst/>
              <a:gdLst>
                <a:gd name="connsiteX0" fmla="*/ 594012 w 730384"/>
                <a:gd name="connsiteY0" fmla="*/ 0 h 928066"/>
                <a:gd name="connsiteX1" fmla="*/ 730384 w 730384"/>
                <a:gd name="connsiteY1" fmla="*/ 203976 h 928066"/>
                <a:gd name="connsiteX2" fmla="*/ 666363 w 730384"/>
                <a:gd name="connsiteY2" fmla="*/ 229645 h 928066"/>
                <a:gd name="connsiteX3" fmla="*/ 239163 w 730384"/>
                <a:gd name="connsiteY3" fmla="*/ 928066 h 928066"/>
                <a:gd name="connsiteX4" fmla="*/ 0 w 730384"/>
                <a:gd name="connsiteY4" fmla="*/ 928066 h 928066"/>
                <a:gd name="connsiteX5" fmla="*/ 557484 w 730384"/>
                <a:gd name="connsiteY5" fmla="*/ 16645 h 928066"/>
                <a:gd name="connsiteX6" fmla="*/ 594012 w 730384"/>
                <a:gd name="connsiteY6" fmla="*/ 0 h 9280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30384" h="928066">
                  <a:moveTo>
                    <a:pt x="594012" y="0"/>
                  </a:moveTo>
                  <a:lnTo>
                    <a:pt x="730384" y="203976"/>
                  </a:lnTo>
                  <a:lnTo>
                    <a:pt x="666363" y="229645"/>
                  </a:lnTo>
                  <a:cubicBezTo>
                    <a:pt x="412745" y="359548"/>
                    <a:pt x="239163" y="623536"/>
                    <a:pt x="239163" y="928066"/>
                  </a:cubicBezTo>
                  <a:lnTo>
                    <a:pt x="0" y="928066"/>
                  </a:lnTo>
                  <a:cubicBezTo>
                    <a:pt x="0" y="530663"/>
                    <a:pt x="226518" y="186166"/>
                    <a:pt x="557484" y="16645"/>
                  </a:cubicBezTo>
                  <a:lnTo>
                    <a:pt x="594012" y="0"/>
                  </a:lnTo>
                  <a:close/>
                </a:path>
              </a:pathLst>
            </a:custGeom>
            <a:solidFill>
              <a:schemeClr val="bg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76" name="Oval 53">
              <a:extLst>
                <a:ext uri="{FF2B5EF4-FFF2-40B4-BE49-F238E27FC236}">
                  <a16:creationId xmlns:a16="http://schemas.microsoft.com/office/drawing/2014/main" id="{A481A3F9-0C94-434B-B9EA-3DB8B3AD3E78}"/>
                </a:ext>
              </a:extLst>
            </p:cNvPr>
            <p:cNvSpPr/>
            <p:nvPr/>
          </p:nvSpPr>
          <p:spPr>
            <a:xfrm>
              <a:off x="4754574" y="2244252"/>
              <a:ext cx="1540745" cy="1486647"/>
            </a:xfrm>
            <a:prstGeom prst="ellipse">
              <a:avLst/>
            </a:prstGeom>
            <a:gradFill flip="none" rotWithShape="1">
              <a:gsLst>
                <a:gs pos="77000">
                  <a:srgbClr val="EEEEEE">
                    <a:alpha val="0"/>
                  </a:srgbClr>
                </a:gs>
                <a:gs pos="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77" name="Freeform: Shape 54">
              <a:extLst>
                <a:ext uri="{FF2B5EF4-FFF2-40B4-BE49-F238E27FC236}">
                  <a16:creationId xmlns:a16="http://schemas.microsoft.com/office/drawing/2014/main" id="{70B5B996-090E-486F-85D9-9BAE42B93617}"/>
                </a:ext>
              </a:extLst>
            </p:cNvPr>
            <p:cNvSpPr/>
            <p:nvPr/>
          </p:nvSpPr>
          <p:spPr>
            <a:xfrm>
              <a:off x="4999652" y="2150628"/>
              <a:ext cx="1537489" cy="1278373"/>
            </a:xfrm>
            <a:custGeom>
              <a:avLst/>
              <a:gdLst>
                <a:gd name="connsiteX0" fmla="*/ 1210571 w 1537489"/>
                <a:gd name="connsiteY0" fmla="*/ 0 h 1278373"/>
                <a:gd name="connsiteX1" fmla="*/ 1454544 w 1537489"/>
                <a:gd name="connsiteY1" fmla="*/ 24595 h 1278373"/>
                <a:gd name="connsiteX2" fmla="*/ 1537489 w 1537489"/>
                <a:gd name="connsiteY2" fmla="*/ 45922 h 1278373"/>
                <a:gd name="connsiteX3" fmla="*/ 1537489 w 1537489"/>
                <a:gd name="connsiteY3" fmla="*/ 150190 h 1278373"/>
                <a:gd name="connsiteX4" fmla="*/ 1434172 w 1537489"/>
                <a:gd name="connsiteY4" fmla="*/ 123624 h 1278373"/>
                <a:gd name="connsiteX5" fmla="*/ 1210571 w 1537489"/>
                <a:gd name="connsiteY5" fmla="*/ 101083 h 1278373"/>
                <a:gd name="connsiteX6" fmla="*/ 101083 w 1537489"/>
                <a:gd name="connsiteY6" fmla="*/ 1210571 h 1278373"/>
                <a:gd name="connsiteX7" fmla="*/ 104507 w 1537489"/>
                <a:gd name="connsiteY7" fmla="*/ 1278373 h 1278373"/>
                <a:gd name="connsiteX8" fmla="*/ 3424 w 1537489"/>
                <a:gd name="connsiteY8" fmla="*/ 1278373 h 1278373"/>
                <a:gd name="connsiteX9" fmla="*/ 0 w 1537489"/>
                <a:gd name="connsiteY9" fmla="*/ 1210571 h 1278373"/>
                <a:gd name="connsiteX10" fmla="*/ 1210571 w 1537489"/>
                <a:gd name="connsiteY10" fmla="*/ 0 h 1278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37489" h="1278373">
                  <a:moveTo>
                    <a:pt x="1210571" y="0"/>
                  </a:moveTo>
                  <a:cubicBezTo>
                    <a:pt x="1294144" y="0"/>
                    <a:pt x="1375738" y="8469"/>
                    <a:pt x="1454544" y="24595"/>
                  </a:cubicBezTo>
                  <a:lnTo>
                    <a:pt x="1537489" y="45922"/>
                  </a:lnTo>
                  <a:lnTo>
                    <a:pt x="1537489" y="150190"/>
                  </a:lnTo>
                  <a:lnTo>
                    <a:pt x="1434172" y="123624"/>
                  </a:lnTo>
                  <a:cubicBezTo>
                    <a:pt x="1361947" y="108845"/>
                    <a:pt x="1287165" y="101083"/>
                    <a:pt x="1210571" y="101083"/>
                  </a:cubicBezTo>
                  <a:cubicBezTo>
                    <a:pt x="597818" y="101083"/>
                    <a:pt x="101083" y="597818"/>
                    <a:pt x="101083" y="1210571"/>
                  </a:cubicBezTo>
                  <a:lnTo>
                    <a:pt x="104507" y="1278373"/>
                  </a:lnTo>
                  <a:lnTo>
                    <a:pt x="3424" y="1278373"/>
                  </a:lnTo>
                  <a:lnTo>
                    <a:pt x="0" y="1210571"/>
                  </a:lnTo>
                  <a:cubicBezTo>
                    <a:pt x="0" y="541991"/>
                    <a:pt x="541991" y="0"/>
                    <a:pt x="1210571" y="0"/>
                  </a:cubicBezTo>
                  <a:close/>
                </a:path>
              </a:pathLst>
            </a:custGeom>
            <a:solidFill>
              <a:schemeClr val="bg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378" name="Group 5">
            <a:extLst>
              <a:ext uri="{FF2B5EF4-FFF2-40B4-BE49-F238E27FC236}">
                <a16:creationId xmlns:a16="http://schemas.microsoft.com/office/drawing/2014/main" id="{C893F24E-5D82-4939-A256-8C47A0B7A7CB}"/>
              </a:ext>
            </a:extLst>
          </p:cNvPr>
          <p:cNvGrpSpPr/>
          <p:nvPr/>
        </p:nvGrpSpPr>
        <p:grpSpPr>
          <a:xfrm>
            <a:off x="497017" y="1152005"/>
            <a:ext cx="669455" cy="521656"/>
            <a:chOff x="4657266" y="2132503"/>
            <a:chExt cx="3540235" cy="3306115"/>
          </a:xfrm>
        </p:grpSpPr>
        <p:sp>
          <p:nvSpPr>
            <p:cNvPr id="379" name="Oval 25">
              <a:extLst>
                <a:ext uri="{FF2B5EF4-FFF2-40B4-BE49-F238E27FC236}">
                  <a16:creationId xmlns:a16="http://schemas.microsoft.com/office/drawing/2014/main" id="{0AD6A18C-C10D-4E63-8513-CC5AD3B2D32B}"/>
                </a:ext>
              </a:extLst>
            </p:cNvPr>
            <p:cNvSpPr/>
            <p:nvPr/>
          </p:nvSpPr>
          <p:spPr>
            <a:xfrm>
              <a:off x="5563567" y="2897165"/>
              <a:ext cx="2633934" cy="2541453"/>
            </a:xfrm>
            <a:prstGeom prst="ellipse">
              <a:avLst/>
            </a:prstGeom>
            <a:gradFill flip="none" rotWithShape="1">
              <a:gsLst>
                <a:gs pos="77000">
                  <a:srgbClr val="EEEEEE">
                    <a:alpha val="0"/>
                  </a:srgbClr>
                </a:gs>
                <a:gs pos="0">
                  <a:schemeClr val="tx1">
                    <a:alpha val="69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80" name="Oval 26">
              <a:extLst>
                <a:ext uri="{FF2B5EF4-FFF2-40B4-BE49-F238E27FC236}">
                  <a16:creationId xmlns:a16="http://schemas.microsoft.com/office/drawing/2014/main" id="{C45D2DD9-523D-418E-A51A-737A31E47857}"/>
                </a:ext>
              </a:extLst>
            </p:cNvPr>
            <p:cNvSpPr/>
            <p:nvPr/>
          </p:nvSpPr>
          <p:spPr>
            <a:xfrm>
              <a:off x="4934203" y="2137240"/>
              <a:ext cx="2514600" cy="2514600"/>
            </a:xfrm>
            <a:prstGeom prst="ellipse">
              <a:avLst/>
            </a:prstGeom>
            <a:gradFill flip="none" rotWithShape="1">
              <a:gsLst>
                <a:gs pos="29000">
                  <a:srgbClr val="3100A9"/>
                </a:gs>
                <a:gs pos="51000">
                  <a:srgbClr val="0B0159"/>
                </a:gs>
                <a:gs pos="71000">
                  <a:srgbClr val="74018F"/>
                </a:gs>
                <a:gs pos="86000">
                  <a:srgbClr val="BE01B5"/>
                </a:gs>
              </a:gsLst>
              <a:lin ang="162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552450" h="4953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81" name="Circle: Hollow 27">
              <a:extLst>
                <a:ext uri="{FF2B5EF4-FFF2-40B4-BE49-F238E27FC236}">
                  <a16:creationId xmlns:a16="http://schemas.microsoft.com/office/drawing/2014/main" id="{6EB2B9B8-E8F4-4B25-995A-E6480E75C3BD}"/>
                </a:ext>
              </a:extLst>
            </p:cNvPr>
            <p:cNvSpPr/>
            <p:nvPr/>
          </p:nvSpPr>
          <p:spPr>
            <a:xfrm>
              <a:off x="4920625" y="2132503"/>
              <a:ext cx="2514600" cy="2514600"/>
            </a:xfrm>
            <a:prstGeom prst="donut">
              <a:avLst>
                <a:gd name="adj" fmla="val 11685"/>
              </a:avLst>
            </a:prstGeom>
            <a:solidFill>
              <a:schemeClr val="bg1">
                <a:alpha val="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82" name="Freeform: Shape 28">
              <a:extLst>
                <a:ext uri="{FF2B5EF4-FFF2-40B4-BE49-F238E27FC236}">
                  <a16:creationId xmlns:a16="http://schemas.microsoft.com/office/drawing/2014/main" id="{FF66B8BB-E1C1-4A78-B1EA-7AB62A324520}"/>
                </a:ext>
              </a:extLst>
            </p:cNvPr>
            <p:cNvSpPr/>
            <p:nvPr/>
          </p:nvSpPr>
          <p:spPr>
            <a:xfrm rot="19269039">
              <a:off x="6342048" y="2902472"/>
              <a:ext cx="1340755" cy="1257301"/>
            </a:xfrm>
            <a:custGeom>
              <a:avLst/>
              <a:gdLst>
                <a:gd name="connsiteX0" fmla="*/ 533895 w 1340755"/>
                <a:gd name="connsiteY0" fmla="*/ 0 h 1257301"/>
                <a:gd name="connsiteX1" fmla="*/ 1340755 w 1340755"/>
                <a:gd name="connsiteY1" fmla="*/ 0 h 1257301"/>
                <a:gd name="connsiteX2" fmla="*/ 1340755 w 1340755"/>
                <a:gd name="connsiteY2" fmla="*/ 1 h 1257301"/>
                <a:gd name="connsiteX3" fmla="*/ 83455 w 1340755"/>
                <a:gd name="connsiteY3" fmla="*/ 1257301 h 1257301"/>
                <a:gd name="connsiteX4" fmla="*/ 0 w 1340755"/>
                <a:gd name="connsiteY4" fmla="*/ 1253087 h 1257301"/>
                <a:gd name="connsiteX5" fmla="*/ 0 w 1340755"/>
                <a:gd name="connsiteY5" fmla="*/ 442028 h 1257301"/>
                <a:gd name="connsiteX6" fmla="*/ 83455 w 1340755"/>
                <a:gd name="connsiteY6" fmla="*/ 450441 h 1257301"/>
                <a:gd name="connsiteX7" fmla="*/ 533895 w 1340755"/>
                <a:gd name="connsiteY7" fmla="*/ 1 h 1257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40755" h="1257301">
                  <a:moveTo>
                    <a:pt x="533895" y="0"/>
                  </a:moveTo>
                  <a:lnTo>
                    <a:pt x="1340755" y="0"/>
                  </a:lnTo>
                  <a:lnTo>
                    <a:pt x="1340755" y="1"/>
                  </a:lnTo>
                  <a:cubicBezTo>
                    <a:pt x="1340755" y="694389"/>
                    <a:pt x="777843" y="1257301"/>
                    <a:pt x="83455" y="1257301"/>
                  </a:cubicBezTo>
                  <a:lnTo>
                    <a:pt x="0" y="1253087"/>
                  </a:lnTo>
                  <a:lnTo>
                    <a:pt x="0" y="442028"/>
                  </a:lnTo>
                  <a:lnTo>
                    <a:pt x="83455" y="450441"/>
                  </a:lnTo>
                  <a:cubicBezTo>
                    <a:pt x="332226" y="450441"/>
                    <a:pt x="533895" y="248772"/>
                    <a:pt x="533895" y="1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83" name="Freeform: Shape 29">
              <a:extLst>
                <a:ext uri="{FF2B5EF4-FFF2-40B4-BE49-F238E27FC236}">
                  <a16:creationId xmlns:a16="http://schemas.microsoft.com/office/drawing/2014/main" id="{553FE1D5-58AC-42E5-A16B-15171A168883}"/>
                </a:ext>
              </a:extLst>
            </p:cNvPr>
            <p:cNvSpPr/>
            <p:nvPr/>
          </p:nvSpPr>
          <p:spPr>
            <a:xfrm rot="8013348">
              <a:off x="4615539" y="2761153"/>
              <a:ext cx="1340755" cy="1257301"/>
            </a:xfrm>
            <a:custGeom>
              <a:avLst/>
              <a:gdLst>
                <a:gd name="connsiteX0" fmla="*/ 533895 w 1340755"/>
                <a:gd name="connsiteY0" fmla="*/ 0 h 1257301"/>
                <a:gd name="connsiteX1" fmla="*/ 1340755 w 1340755"/>
                <a:gd name="connsiteY1" fmla="*/ 0 h 1257301"/>
                <a:gd name="connsiteX2" fmla="*/ 1340755 w 1340755"/>
                <a:gd name="connsiteY2" fmla="*/ 1 h 1257301"/>
                <a:gd name="connsiteX3" fmla="*/ 83455 w 1340755"/>
                <a:gd name="connsiteY3" fmla="*/ 1257301 h 1257301"/>
                <a:gd name="connsiteX4" fmla="*/ 0 w 1340755"/>
                <a:gd name="connsiteY4" fmla="*/ 1253087 h 1257301"/>
                <a:gd name="connsiteX5" fmla="*/ 0 w 1340755"/>
                <a:gd name="connsiteY5" fmla="*/ 442028 h 1257301"/>
                <a:gd name="connsiteX6" fmla="*/ 83455 w 1340755"/>
                <a:gd name="connsiteY6" fmla="*/ 450441 h 1257301"/>
                <a:gd name="connsiteX7" fmla="*/ 533895 w 1340755"/>
                <a:gd name="connsiteY7" fmla="*/ 1 h 1257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40755" h="1257301">
                  <a:moveTo>
                    <a:pt x="533895" y="0"/>
                  </a:moveTo>
                  <a:lnTo>
                    <a:pt x="1340755" y="0"/>
                  </a:lnTo>
                  <a:lnTo>
                    <a:pt x="1340755" y="1"/>
                  </a:lnTo>
                  <a:cubicBezTo>
                    <a:pt x="1340755" y="694389"/>
                    <a:pt x="777843" y="1257301"/>
                    <a:pt x="83455" y="1257301"/>
                  </a:cubicBezTo>
                  <a:lnTo>
                    <a:pt x="0" y="1253087"/>
                  </a:lnTo>
                  <a:lnTo>
                    <a:pt x="0" y="442028"/>
                  </a:lnTo>
                  <a:lnTo>
                    <a:pt x="83455" y="450441"/>
                  </a:lnTo>
                  <a:cubicBezTo>
                    <a:pt x="332226" y="450441"/>
                    <a:pt x="533895" y="248772"/>
                    <a:pt x="533895" y="1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84" name="Freeform: Shape 30">
              <a:extLst>
                <a:ext uri="{FF2B5EF4-FFF2-40B4-BE49-F238E27FC236}">
                  <a16:creationId xmlns:a16="http://schemas.microsoft.com/office/drawing/2014/main" id="{0F05FC70-EED0-44A5-A81C-999765607FCC}"/>
                </a:ext>
              </a:extLst>
            </p:cNvPr>
            <p:cNvSpPr/>
            <p:nvPr/>
          </p:nvSpPr>
          <p:spPr>
            <a:xfrm>
              <a:off x="5920918" y="2338381"/>
              <a:ext cx="321206" cy="264840"/>
            </a:xfrm>
            <a:custGeom>
              <a:avLst/>
              <a:gdLst>
                <a:gd name="connsiteX0" fmla="*/ 321206 w 321206"/>
                <a:gd name="connsiteY0" fmla="*/ 0 h 264840"/>
                <a:gd name="connsiteX1" fmla="*/ 321206 w 321206"/>
                <a:gd name="connsiteY1" fmla="*/ 239164 h 264840"/>
                <a:gd name="connsiteX2" fmla="*/ 252137 w 321206"/>
                <a:gd name="connsiteY2" fmla="*/ 242652 h 264840"/>
                <a:gd name="connsiteX3" fmla="*/ 139796 w 321206"/>
                <a:gd name="connsiteY3" fmla="*/ 264840 h 264840"/>
                <a:gd name="connsiteX4" fmla="*/ 0 w 321206"/>
                <a:gd name="connsiteY4" fmla="*/ 55744 h 264840"/>
                <a:gd name="connsiteX5" fmla="*/ 40046 w 321206"/>
                <a:gd name="connsiteY5" fmla="*/ 41783 h 264840"/>
                <a:gd name="connsiteX6" fmla="*/ 227685 w 321206"/>
                <a:gd name="connsiteY6" fmla="*/ 4723 h 264840"/>
                <a:gd name="connsiteX7" fmla="*/ 321206 w 321206"/>
                <a:gd name="connsiteY7" fmla="*/ 0 h 2648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21206" h="264840">
                  <a:moveTo>
                    <a:pt x="321206" y="0"/>
                  </a:moveTo>
                  <a:lnTo>
                    <a:pt x="321206" y="239164"/>
                  </a:lnTo>
                  <a:lnTo>
                    <a:pt x="252137" y="242652"/>
                  </a:lnTo>
                  <a:lnTo>
                    <a:pt x="139796" y="264840"/>
                  </a:lnTo>
                  <a:lnTo>
                    <a:pt x="0" y="55744"/>
                  </a:lnTo>
                  <a:lnTo>
                    <a:pt x="40046" y="41783"/>
                  </a:lnTo>
                  <a:cubicBezTo>
                    <a:pt x="100445" y="23816"/>
                    <a:pt x="163180" y="11274"/>
                    <a:pt x="227685" y="4723"/>
                  </a:cubicBezTo>
                  <a:lnTo>
                    <a:pt x="321206" y="0"/>
                  </a:lnTo>
                  <a:close/>
                </a:path>
              </a:pathLst>
            </a:custGeom>
            <a:solidFill>
              <a:schemeClr val="bg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85" name="Freeform: Shape 31">
              <a:extLst>
                <a:ext uri="{FF2B5EF4-FFF2-40B4-BE49-F238E27FC236}">
                  <a16:creationId xmlns:a16="http://schemas.microsoft.com/office/drawing/2014/main" id="{63952891-5909-4A45-855A-216605AFFCB8}"/>
                </a:ext>
              </a:extLst>
            </p:cNvPr>
            <p:cNvSpPr/>
            <p:nvPr/>
          </p:nvSpPr>
          <p:spPr>
            <a:xfrm>
              <a:off x="5229859" y="2433132"/>
              <a:ext cx="730384" cy="928066"/>
            </a:xfrm>
            <a:custGeom>
              <a:avLst/>
              <a:gdLst>
                <a:gd name="connsiteX0" fmla="*/ 594012 w 730384"/>
                <a:gd name="connsiteY0" fmla="*/ 0 h 928066"/>
                <a:gd name="connsiteX1" fmla="*/ 730384 w 730384"/>
                <a:gd name="connsiteY1" fmla="*/ 203976 h 928066"/>
                <a:gd name="connsiteX2" fmla="*/ 666363 w 730384"/>
                <a:gd name="connsiteY2" fmla="*/ 229645 h 928066"/>
                <a:gd name="connsiteX3" fmla="*/ 239163 w 730384"/>
                <a:gd name="connsiteY3" fmla="*/ 928066 h 928066"/>
                <a:gd name="connsiteX4" fmla="*/ 0 w 730384"/>
                <a:gd name="connsiteY4" fmla="*/ 928066 h 928066"/>
                <a:gd name="connsiteX5" fmla="*/ 557484 w 730384"/>
                <a:gd name="connsiteY5" fmla="*/ 16645 h 928066"/>
                <a:gd name="connsiteX6" fmla="*/ 594012 w 730384"/>
                <a:gd name="connsiteY6" fmla="*/ 0 h 9280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30384" h="928066">
                  <a:moveTo>
                    <a:pt x="594012" y="0"/>
                  </a:moveTo>
                  <a:lnTo>
                    <a:pt x="730384" y="203976"/>
                  </a:lnTo>
                  <a:lnTo>
                    <a:pt x="666363" y="229645"/>
                  </a:lnTo>
                  <a:cubicBezTo>
                    <a:pt x="412745" y="359548"/>
                    <a:pt x="239163" y="623536"/>
                    <a:pt x="239163" y="928066"/>
                  </a:cubicBezTo>
                  <a:lnTo>
                    <a:pt x="0" y="928066"/>
                  </a:lnTo>
                  <a:cubicBezTo>
                    <a:pt x="0" y="530663"/>
                    <a:pt x="226518" y="186166"/>
                    <a:pt x="557484" y="16645"/>
                  </a:cubicBezTo>
                  <a:lnTo>
                    <a:pt x="594012" y="0"/>
                  </a:lnTo>
                  <a:close/>
                </a:path>
              </a:pathLst>
            </a:custGeom>
            <a:solidFill>
              <a:schemeClr val="bg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86" name="Oval 32">
              <a:extLst>
                <a:ext uri="{FF2B5EF4-FFF2-40B4-BE49-F238E27FC236}">
                  <a16:creationId xmlns:a16="http://schemas.microsoft.com/office/drawing/2014/main" id="{2177352F-D0DA-4E11-A6A6-D2F5F7F2899F}"/>
                </a:ext>
              </a:extLst>
            </p:cNvPr>
            <p:cNvSpPr/>
            <p:nvPr/>
          </p:nvSpPr>
          <p:spPr>
            <a:xfrm>
              <a:off x="4754574" y="2244252"/>
              <a:ext cx="1540745" cy="1486647"/>
            </a:xfrm>
            <a:prstGeom prst="ellipse">
              <a:avLst/>
            </a:prstGeom>
            <a:gradFill flip="none" rotWithShape="1">
              <a:gsLst>
                <a:gs pos="77000">
                  <a:srgbClr val="EEEEEE">
                    <a:alpha val="0"/>
                  </a:srgbClr>
                </a:gs>
                <a:gs pos="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87" name="Freeform: Shape 19">
              <a:extLst>
                <a:ext uri="{FF2B5EF4-FFF2-40B4-BE49-F238E27FC236}">
                  <a16:creationId xmlns:a16="http://schemas.microsoft.com/office/drawing/2014/main" id="{F925E8A2-2690-4046-A6C8-13F92A9D3AB6}"/>
                </a:ext>
              </a:extLst>
            </p:cNvPr>
            <p:cNvSpPr/>
            <p:nvPr/>
          </p:nvSpPr>
          <p:spPr>
            <a:xfrm>
              <a:off x="4999652" y="2150628"/>
              <a:ext cx="1537489" cy="1278373"/>
            </a:xfrm>
            <a:custGeom>
              <a:avLst/>
              <a:gdLst>
                <a:gd name="connsiteX0" fmla="*/ 1210571 w 1537489"/>
                <a:gd name="connsiteY0" fmla="*/ 0 h 1278373"/>
                <a:gd name="connsiteX1" fmla="*/ 1454544 w 1537489"/>
                <a:gd name="connsiteY1" fmla="*/ 24595 h 1278373"/>
                <a:gd name="connsiteX2" fmla="*/ 1537489 w 1537489"/>
                <a:gd name="connsiteY2" fmla="*/ 45922 h 1278373"/>
                <a:gd name="connsiteX3" fmla="*/ 1537489 w 1537489"/>
                <a:gd name="connsiteY3" fmla="*/ 150190 h 1278373"/>
                <a:gd name="connsiteX4" fmla="*/ 1434172 w 1537489"/>
                <a:gd name="connsiteY4" fmla="*/ 123624 h 1278373"/>
                <a:gd name="connsiteX5" fmla="*/ 1210571 w 1537489"/>
                <a:gd name="connsiteY5" fmla="*/ 101083 h 1278373"/>
                <a:gd name="connsiteX6" fmla="*/ 101083 w 1537489"/>
                <a:gd name="connsiteY6" fmla="*/ 1210571 h 1278373"/>
                <a:gd name="connsiteX7" fmla="*/ 104507 w 1537489"/>
                <a:gd name="connsiteY7" fmla="*/ 1278373 h 1278373"/>
                <a:gd name="connsiteX8" fmla="*/ 3424 w 1537489"/>
                <a:gd name="connsiteY8" fmla="*/ 1278373 h 1278373"/>
                <a:gd name="connsiteX9" fmla="*/ 0 w 1537489"/>
                <a:gd name="connsiteY9" fmla="*/ 1210571 h 1278373"/>
                <a:gd name="connsiteX10" fmla="*/ 1210571 w 1537489"/>
                <a:gd name="connsiteY10" fmla="*/ 0 h 1278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37489" h="1278373">
                  <a:moveTo>
                    <a:pt x="1210571" y="0"/>
                  </a:moveTo>
                  <a:cubicBezTo>
                    <a:pt x="1294144" y="0"/>
                    <a:pt x="1375738" y="8469"/>
                    <a:pt x="1454544" y="24595"/>
                  </a:cubicBezTo>
                  <a:lnTo>
                    <a:pt x="1537489" y="45922"/>
                  </a:lnTo>
                  <a:lnTo>
                    <a:pt x="1537489" y="150190"/>
                  </a:lnTo>
                  <a:lnTo>
                    <a:pt x="1434172" y="123624"/>
                  </a:lnTo>
                  <a:cubicBezTo>
                    <a:pt x="1361947" y="108845"/>
                    <a:pt x="1287165" y="101083"/>
                    <a:pt x="1210571" y="101083"/>
                  </a:cubicBezTo>
                  <a:cubicBezTo>
                    <a:pt x="597818" y="101083"/>
                    <a:pt x="101083" y="597818"/>
                    <a:pt x="101083" y="1210571"/>
                  </a:cubicBezTo>
                  <a:lnTo>
                    <a:pt x="104507" y="1278373"/>
                  </a:lnTo>
                  <a:lnTo>
                    <a:pt x="3424" y="1278373"/>
                  </a:lnTo>
                  <a:lnTo>
                    <a:pt x="0" y="1210571"/>
                  </a:lnTo>
                  <a:cubicBezTo>
                    <a:pt x="0" y="541991"/>
                    <a:pt x="541991" y="0"/>
                    <a:pt x="1210571" y="0"/>
                  </a:cubicBezTo>
                  <a:close/>
                </a:path>
              </a:pathLst>
            </a:custGeom>
            <a:solidFill>
              <a:schemeClr val="bg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398" name="Group 57">
            <a:extLst>
              <a:ext uri="{FF2B5EF4-FFF2-40B4-BE49-F238E27FC236}">
                <a16:creationId xmlns:a16="http://schemas.microsoft.com/office/drawing/2014/main" id="{91A6F0A7-9665-43B0-AEBA-94D4290A9700}"/>
              </a:ext>
            </a:extLst>
          </p:cNvPr>
          <p:cNvGrpSpPr/>
          <p:nvPr/>
        </p:nvGrpSpPr>
        <p:grpSpPr>
          <a:xfrm>
            <a:off x="1759872" y="266288"/>
            <a:ext cx="602665" cy="562174"/>
            <a:chOff x="4657266" y="2132503"/>
            <a:chExt cx="3540235" cy="3306115"/>
          </a:xfrm>
        </p:grpSpPr>
        <p:sp>
          <p:nvSpPr>
            <p:cNvPr id="399" name="Oval 58">
              <a:extLst>
                <a:ext uri="{FF2B5EF4-FFF2-40B4-BE49-F238E27FC236}">
                  <a16:creationId xmlns:a16="http://schemas.microsoft.com/office/drawing/2014/main" id="{7E1AEBF7-F561-40D6-9BA2-20C82EE57062}"/>
                </a:ext>
              </a:extLst>
            </p:cNvPr>
            <p:cNvSpPr/>
            <p:nvPr/>
          </p:nvSpPr>
          <p:spPr>
            <a:xfrm>
              <a:off x="5563567" y="2897165"/>
              <a:ext cx="2633934" cy="2541453"/>
            </a:xfrm>
            <a:prstGeom prst="ellipse">
              <a:avLst/>
            </a:prstGeom>
            <a:gradFill flip="none" rotWithShape="1">
              <a:gsLst>
                <a:gs pos="77000">
                  <a:srgbClr val="EEEEEE">
                    <a:alpha val="0"/>
                  </a:srgbClr>
                </a:gs>
                <a:gs pos="0">
                  <a:schemeClr val="tx1">
                    <a:alpha val="69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00" name="Oval 59">
              <a:extLst>
                <a:ext uri="{FF2B5EF4-FFF2-40B4-BE49-F238E27FC236}">
                  <a16:creationId xmlns:a16="http://schemas.microsoft.com/office/drawing/2014/main" id="{D1D4A0F2-9A1C-4881-97F6-B4A43728960E}"/>
                </a:ext>
              </a:extLst>
            </p:cNvPr>
            <p:cNvSpPr/>
            <p:nvPr/>
          </p:nvSpPr>
          <p:spPr>
            <a:xfrm>
              <a:off x="4934203" y="2137240"/>
              <a:ext cx="2514600" cy="2514600"/>
            </a:xfrm>
            <a:prstGeom prst="ellipse">
              <a:avLst/>
            </a:prstGeom>
            <a:gradFill flip="none" rotWithShape="1">
              <a:gsLst>
                <a:gs pos="29000">
                  <a:srgbClr val="660066"/>
                </a:gs>
                <a:gs pos="51000">
                  <a:srgbClr val="FF0000"/>
                </a:gs>
                <a:gs pos="86000">
                  <a:srgbClr val="FF3399"/>
                </a:gs>
              </a:gsLst>
              <a:lin ang="162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552450" h="4953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01" name="Circle: Hollow 60">
              <a:extLst>
                <a:ext uri="{FF2B5EF4-FFF2-40B4-BE49-F238E27FC236}">
                  <a16:creationId xmlns:a16="http://schemas.microsoft.com/office/drawing/2014/main" id="{377346D2-CEB2-4472-8AA5-8B993CF55847}"/>
                </a:ext>
              </a:extLst>
            </p:cNvPr>
            <p:cNvSpPr/>
            <p:nvPr/>
          </p:nvSpPr>
          <p:spPr>
            <a:xfrm>
              <a:off x="4920625" y="2132503"/>
              <a:ext cx="2514600" cy="2514600"/>
            </a:xfrm>
            <a:prstGeom prst="donut">
              <a:avLst>
                <a:gd name="adj" fmla="val 11685"/>
              </a:avLst>
            </a:prstGeom>
            <a:solidFill>
              <a:schemeClr val="bg1">
                <a:alpha val="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02" name="Freeform: Shape 61">
              <a:extLst>
                <a:ext uri="{FF2B5EF4-FFF2-40B4-BE49-F238E27FC236}">
                  <a16:creationId xmlns:a16="http://schemas.microsoft.com/office/drawing/2014/main" id="{88CCCFC6-EEA6-4CC0-94C2-4F4A37828CB2}"/>
                </a:ext>
              </a:extLst>
            </p:cNvPr>
            <p:cNvSpPr/>
            <p:nvPr/>
          </p:nvSpPr>
          <p:spPr>
            <a:xfrm rot="19269039">
              <a:off x="6342048" y="2902472"/>
              <a:ext cx="1340755" cy="1257301"/>
            </a:xfrm>
            <a:custGeom>
              <a:avLst/>
              <a:gdLst>
                <a:gd name="connsiteX0" fmla="*/ 533895 w 1340755"/>
                <a:gd name="connsiteY0" fmla="*/ 0 h 1257301"/>
                <a:gd name="connsiteX1" fmla="*/ 1340755 w 1340755"/>
                <a:gd name="connsiteY1" fmla="*/ 0 h 1257301"/>
                <a:gd name="connsiteX2" fmla="*/ 1340755 w 1340755"/>
                <a:gd name="connsiteY2" fmla="*/ 1 h 1257301"/>
                <a:gd name="connsiteX3" fmla="*/ 83455 w 1340755"/>
                <a:gd name="connsiteY3" fmla="*/ 1257301 h 1257301"/>
                <a:gd name="connsiteX4" fmla="*/ 0 w 1340755"/>
                <a:gd name="connsiteY4" fmla="*/ 1253087 h 1257301"/>
                <a:gd name="connsiteX5" fmla="*/ 0 w 1340755"/>
                <a:gd name="connsiteY5" fmla="*/ 442028 h 1257301"/>
                <a:gd name="connsiteX6" fmla="*/ 83455 w 1340755"/>
                <a:gd name="connsiteY6" fmla="*/ 450441 h 1257301"/>
                <a:gd name="connsiteX7" fmla="*/ 533895 w 1340755"/>
                <a:gd name="connsiteY7" fmla="*/ 1 h 1257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40755" h="1257301">
                  <a:moveTo>
                    <a:pt x="533895" y="0"/>
                  </a:moveTo>
                  <a:lnTo>
                    <a:pt x="1340755" y="0"/>
                  </a:lnTo>
                  <a:lnTo>
                    <a:pt x="1340755" y="1"/>
                  </a:lnTo>
                  <a:cubicBezTo>
                    <a:pt x="1340755" y="694389"/>
                    <a:pt x="777843" y="1257301"/>
                    <a:pt x="83455" y="1257301"/>
                  </a:cubicBezTo>
                  <a:lnTo>
                    <a:pt x="0" y="1253087"/>
                  </a:lnTo>
                  <a:lnTo>
                    <a:pt x="0" y="442028"/>
                  </a:lnTo>
                  <a:lnTo>
                    <a:pt x="83455" y="450441"/>
                  </a:lnTo>
                  <a:cubicBezTo>
                    <a:pt x="332226" y="450441"/>
                    <a:pt x="533895" y="248772"/>
                    <a:pt x="533895" y="1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03" name="Freeform: Shape 62">
              <a:extLst>
                <a:ext uri="{FF2B5EF4-FFF2-40B4-BE49-F238E27FC236}">
                  <a16:creationId xmlns:a16="http://schemas.microsoft.com/office/drawing/2014/main" id="{A8F5927E-60D0-45BD-AE1E-560B2BE706F9}"/>
                </a:ext>
              </a:extLst>
            </p:cNvPr>
            <p:cNvSpPr/>
            <p:nvPr/>
          </p:nvSpPr>
          <p:spPr>
            <a:xfrm rot="8013348">
              <a:off x="4615539" y="2761153"/>
              <a:ext cx="1340755" cy="1257301"/>
            </a:xfrm>
            <a:custGeom>
              <a:avLst/>
              <a:gdLst>
                <a:gd name="connsiteX0" fmla="*/ 533895 w 1340755"/>
                <a:gd name="connsiteY0" fmla="*/ 0 h 1257301"/>
                <a:gd name="connsiteX1" fmla="*/ 1340755 w 1340755"/>
                <a:gd name="connsiteY1" fmla="*/ 0 h 1257301"/>
                <a:gd name="connsiteX2" fmla="*/ 1340755 w 1340755"/>
                <a:gd name="connsiteY2" fmla="*/ 1 h 1257301"/>
                <a:gd name="connsiteX3" fmla="*/ 83455 w 1340755"/>
                <a:gd name="connsiteY3" fmla="*/ 1257301 h 1257301"/>
                <a:gd name="connsiteX4" fmla="*/ 0 w 1340755"/>
                <a:gd name="connsiteY4" fmla="*/ 1253087 h 1257301"/>
                <a:gd name="connsiteX5" fmla="*/ 0 w 1340755"/>
                <a:gd name="connsiteY5" fmla="*/ 442028 h 1257301"/>
                <a:gd name="connsiteX6" fmla="*/ 83455 w 1340755"/>
                <a:gd name="connsiteY6" fmla="*/ 450441 h 1257301"/>
                <a:gd name="connsiteX7" fmla="*/ 533895 w 1340755"/>
                <a:gd name="connsiteY7" fmla="*/ 1 h 1257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40755" h="1257301">
                  <a:moveTo>
                    <a:pt x="533895" y="0"/>
                  </a:moveTo>
                  <a:lnTo>
                    <a:pt x="1340755" y="0"/>
                  </a:lnTo>
                  <a:lnTo>
                    <a:pt x="1340755" y="1"/>
                  </a:lnTo>
                  <a:cubicBezTo>
                    <a:pt x="1340755" y="694389"/>
                    <a:pt x="777843" y="1257301"/>
                    <a:pt x="83455" y="1257301"/>
                  </a:cubicBezTo>
                  <a:lnTo>
                    <a:pt x="0" y="1253087"/>
                  </a:lnTo>
                  <a:lnTo>
                    <a:pt x="0" y="442028"/>
                  </a:lnTo>
                  <a:lnTo>
                    <a:pt x="83455" y="450441"/>
                  </a:lnTo>
                  <a:cubicBezTo>
                    <a:pt x="332226" y="450441"/>
                    <a:pt x="533895" y="248772"/>
                    <a:pt x="533895" y="1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04" name="Freeform: Shape 63">
              <a:extLst>
                <a:ext uri="{FF2B5EF4-FFF2-40B4-BE49-F238E27FC236}">
                  <a16:creationId xmlns:a16="http://schemas.microsoft.com/office/drawing/2014/main" id="{ACCFE204-69BD-484E-AE29-30BE07E7E1B1}"/>
                </a:ext>
              </a:extLst>
            </p:cNvPr>
            <p:cNvSpPr/>
            <p:nvPr/>
          </p:nvSpPr>
          <p:spPr>
            <a:xfrm>
              <a:off x="5920918" y="2338381"/>
              <a:ext cx="321206" cy="264840"/>
            </a:xfrm>
            <a:custGeom>
              <a:avLst/>
              <a:gdLst>
                <a:gd name="connsiteX0" fmla="*/ 321206 w 321206"/>
                <a:gd name="connsiteY0" fmla="*/ 0 h 264840"/>
                <a:gd name="connsiteX1" fmla="*/ 321206 w 321206"/>
                <a:gd name="connsiteY1" fmla="*/ 239164 h 264840"/>
                <a:gd name="connsiteX2" fmla="*/ 252137 w 321206"/>
                <a:gd name="connsiteY2" fmla="*/ 242652 h 264840"/>
                <a:gd name="connsiteX3" fmla="*/ 139796 w 321206"/>
                <a:gd name="connsiteY3" fmla="*/ 264840 h 264840"/>
                <a:gd name="connsiteX4" fmla="*/ 0 w 321206"/>
                <a:gd name="connsiteY4" fmla="*/ 55744 h 264840"/>
                <a:gd name="connsiteX5" fmla="*/ 40046 w 321206"/>
                <a:gd name="connsiteY5" fmla="*/ 41783 h 264840"/>
                <a:gd name="connsiteX6" fmla="*/ 227685 w 321206"/>
                <a:gd name="connsiteY6" fmla="*/ 4723 h 264840"/>
                <a:gd name="connsiteX7" fmla="*/ 321206 w 321206"/>
                <a:gd name="connsiteY7" fmla="*/ 0 h 2648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21206" h="264840">
                  <a:moveTo>
                    <a:pt x="321206" y="0"/>
                  </a:moveTo>
                  <a:lnTo>
                    <a:pt x="321206" y="239164"/>
                  </a:lnTo>
                  <a:lnTo>
                    <a:pt x="252137" y="242652"/>
                  </a:lnTo>
                  <a:lnTo>
                    <a:pt x="139796" y="264840"/>
                  </a:lnTo>
                  <a:lnTo>
                    <a:pt x="0" y="55744"/>
                  </a:lnTo>
                  <a:lnTo>
                    <a:pt x="40046" y="41783"/>
                  </a:lnTo>
                  <a:cubicBezTo>
                    <a:pt x="100445" y="23816"/>
                    <a:pt x="163180" y="11274"/>
                    <a:pt x="227685" y="4723"/>
                  </a:cubicBezTo>
                  <a:lnTo>
                    <a:pt x="321206" y="0"/>
                  </a:lnTo>
                  <a:close/>
                </a:path>
              </a:pathLst>
            </a:custGeom>
            <a:solidFill>
              <a:schemeClr val="bg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05" name="Freeform: Shape 64">
              <a:extLst>
                <a:ext uri="{FF2B5EF4-FFF2-40B4-BE49-F238E27FC236}">
                  <a16:creationId xmlns:a16="http://schemas.microsoft.com/office/drawing/2014/main" id="{10CD87A5-476F-4261-85E6-965CB9CFBF65}"/>
                </a:ext>
              </a:extLst>
            </p:cNvPr>
            <p:cNvSpPr/>
            <p:nvPr/>
          </p:nvSpPr>
          <p:spPr>
            <a:xfrm>
              <a:off x="5229859" y="2433132"/>
              <a:ext cx="730384" cy="928066"/>
            </a:xfrm>
            <a:custGeom>
              <a:avLst/>
              <a:gdLst>
                <a:gd name="connsiteX0" fmla="*/ 594012 w 730384"/>
                <a:gd name="connsiteY0" fmla="*/ 0 h 928066"/>
                <a:gd name="connsiteX1" fmla="*/ 730384 w 730384"/>
                <a:gd name="connsiteY1" fmla="*/ 203976 h 928066"/>
                <a:gd name="connsiteX2" fmla="*/ 666363 w 730384"/>
                <a:gd name="connsiteY2" fmla="*/ 229645 h 928066"/>
                <a:gd name="connsiteX3" fmla="*/ 239163 w 730384"/>
                <a:gd name="connsiteY3" fmla="*/ 928066 h 928066"/>
                <a:gd name="connsiteX4" fmla="*/ 0 w 730384"/>
                <a:gd name="connsiteY4" fmla="*/ 928066 h 928066"/>
                <a:gd name="connsiteX5" fmla="*/ 557484 w 730384"/>
                <a:gd name="connsiteY5" fmla="*/ 16645 h 928066"/>
                <a:gd name="connsiteX6" fmla="*/ 594012 w 730384"/>
                <a:gd name="connsiteY6" fmla="*/ 0 h 9280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30384" h="928066">
                  <a:moveTo>
                    <a:pt x="594012" y="0"/>
                  </a:moveTo>
                  <a:lnTo>
                    <a:pt x="730384" y="203976"/>
                  </a:lnTo>
                  <a:lnTo>
                    <a:pt x="666363" y="229645"/>
                  </a:lnTo>
                  <a:cubicBezTo>
                    <a:pt x="412745" y="359548"/>
                    <a:pt x="239163" y="623536"/>
                    <a:pt x="239163" y="928066"/>
                  </a:cubicBezTo>
                  <a:lnTo>
                    <a:pt x="0" y="928066"/>
                  </a:lnTo>
                  <a:cubicBezTo>
                    <a:pt x="0" y="530663"/>
                    <a:pt x="226518" y="186166"/>
                    <a:pt x="557484" y="16645"/>
                  </a:cubicBezTo>
                  <a:lnTo>
                    <a:pt x="594012" y="0"/>
                  </a:lnTo>
                  <a:close/>
                </a:path>
              </a:pathLst>
            </a:custGeom>
            <a:solidFill>
              <a:schemeClr val="bg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06" name="Oval 65">
              <a:extLst>
                <a:ext uri="{FF2B5EF4-FFF2-40B4-BE49-F238E27FC236}">
                  <a16:creationId xmlns:a16="http://schemas.microsoft.com/office/drawing/2014/main" id="{E11FE765-129F-47BF-BE77-1CD4C10B9EC6}"/>
                </a:ext>
              </a:extLst>
            </p:cNvPr>
            <p:cNvSpPr/>
            <p:nvPr/>
          </p:nvSpPr>
          <p:spPr>
            <a:xfrm>
              <a:off x="4754574" y="2244252"/>
              <a:ext cx="1540745" cy="1486647"/>
            </a:xfrm>
            <a:prstGeom prst="ellipse">
              <a:avLst/>
            </a:prstGeom>
            <a:gradFill flip="none" rotWithShape="1">
              <a:gsLst>
                <a:gs pos="77000">
                  <a:srgbClr val="EEEEEE">
                    <a:alpha val="0"/>
                  </a:srgbClr>
                </a:gs>
                <a:gs pos="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07" name="Freeform: Shape 66">
              <a:extLst>
                <a:ext uri="{FF2B5EF4-FFF2-40B4-BE49-F238E27FC236}">
                  <a16:creationId xmlns:a16="http://schemas.microsoft.com/office/drawing/2014/main" id="{AF3B0B14-8E15-4E89-BD74-9784E0135903}"/>
                </a:ext>
              </a:extLst>
            </p:cNvPr>
            <p:cNvSpPr/>
            <p:nvPr/>
          </p:nvSpPr>
          <p:spPr>
            <a:xfrm>
              <a:off x="4999652" y="2150628"/>
              <a:ext cx="1537489" cy="1278373"/>
            </a:xfrm>
            <a:custGeom>
              <a:avLst/>
              <a:gdLst>
                <a:gd name="connsiteX0" fmla="*/ 1210571 w 1537489"/>
                <a:gd name="connsiteY0" fmla="*/ 0 h 1278373"/>
                <a:gd name="connsiteX1" fmla="*/ 1454544 w 1537489"/>
                <a:gd name="connsiteY1" fmla="*/ 24595 h 1278373"/>
                <a:gd name="connsiteX2" fmla="*/ 1537489 w 1537489"/>
                <a:gd name="connsiteY2" fmla="*/ 45922 h 1278373"/>
                <a:gd name="connsiteX3" fmla="*/ 1537489 w 1537489"/>
                <a:gd name="connsiteY3" fmla="*/ 150190 h 1278373"/>
                <a:gd name="connsiteX4" fmla="*/ 1434172 w 1537489"/>
                <a:gd name="connsiteY4" fmla="*/ 123624 h 1278373"/>
                <a:gd name="connsiteX5" fmla="*/ 1210571 w 1537489"/>
                <a:gd name="connsiteY5" fmla="*/ 101083 h 1278373"/>
                <a:gd name="connsiteX6" fmla="*/ 101083 w 1537489"/>
                <a:gd name="connsiteY6" fmla="*/ 1210571 h 1278373"/>
                <a:gd name="connsiteX7" fmla="*/ 104507 w 1537489"/>
                <a:gd name="connsiteY7" fmla="*/ 1278373 h 1278373"/>
                <a:gd name="connsiteX8" fmla="*/ 3424 w 1537489"/>
                <a:gd name="connsiteY8" fmla="*/ 1278373 h 1278373"/>
                <a:gd name="connsiteX9" fmla="*/ 0 w 1537489"/>
                <a:gd name="connsiteY9" fmla="*/ 1210571 h 1278373"/>
                <a:gd name="connsiteX10" fmla="*/ 1210571 w 1537489"/>
                <a:gd name="connsiteY10" fmla="*/ 0 h 1278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37489" h="1278373">
                  <a:moveTo>
                    <a:pt x="1210571" y="0"/>
                  </a:moveTo>
                  <a:cubicBezTo>
                    <a:pt x="1294144" y="0"/>
                    <a:pt x="1375738" y="8469"/>
                    <a:pt x="1454544" y="24595"/>
                  </a:cubicBezTo>
                  <a:lnTo>
                    <a:pt x="1537489" y="45922"/>
                  </a:lnTo>
                  <a:lnTo>
                    <a:pt x="1537489" y="150190"/>
                  </a:lnTo>
                  <a:lnTo>
                    <a:pt x="1434172" y="123624"/>
                  </a:lnTo>
                  <a:cubicBezTo>
                    <a:pt x="1361947" y="108845"/>
                    <a:pt x="1287165" y="101083"/>
                    <a:pt x="1210571" y="101083"/>
                  </a:cubicBezTo>
                  <a:cubicBezTo>
                    <a:pt x="597818" y="101083"/>
                    <a:pt x="101083" y="597818"/>
                    <a:pt x="101083" y="1210571"/>
                  </a:cubicBezTo>
                  <a:lnTo>
                    <a:pt x="104507" y="1278373"/>
                  </a:lnTo>
                  <a:lnTo>
                    <a:pt x="3424" y="1278373"/>
                  </a:lnTo>
                  <a:lnTo>
                    <a:pt x="0" y="1210571"/>
                  </a:lnTo>
                  <a:cubicBezTo>
                    <a:pt x="0" y="541991"/>
                    <a:pt x="541991" y="0"/>
                    <a:pt x="1210571" y="0"/>
                  </a:cubicBezTo>
                  <a:close/>
                </a:path>
              </a:pathLst>
            </a:custGeom>
            <a:solidFill>
              <a:schemeClr val="bg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529" name="Group 33">
            <a:extLst>
              <a:ext uri="{FF2B5EF4-FFF2-40B4-BE49-F238E27FC236}">
                <a16:creationId xmlns:a16="http://schemas.microsoft.com/office/drawing/2014/main" id="{20936FA6-99E4-4548-B20D-F4BEE0E6A4F6}"/>
              </a:ext>
            </a:extLst>
          </p:cNvPr>
          <p:cNvGrpSpPr/>
          <p:nvPr/>
        </p:nvGrpSpPr>
        <p:grpSpPr>
          <a:xfrm>
            <a:off x="1078710" y="619926"/>
            <a:ext cx="693557" cy="557576"/>
            <a:chOff x="4657266" y="2132503"/>
            <a:chExt cx="3540235" cy="3306115"/>
          </a:xfrm>
        </p:grpSpPr>
        <p:sp>
          <p:nvSpPr>
            <p:cNvPr id="530" name="Oval 34">
              <a:extLst>
                <a:ext uri="{FF2B5EF4-FFF2-40B4-BE49-F238E27FC236}">
                  <a16:creationId xmlns:a16="http://schemas.microsoft.com/office/drawing/2014/main" id="{E9F48B64-E33A-452D-AB75-7ABBC0498C26}"/>
                </a:ext>
              </a:extLst>
            </p:cNvPr>
            <p:cNvSpPr/>
            <p:nvPr/>
          </p:nvSpPr>
          <p:spPr>
            <a:xfrm>
              <a:off x="5563567" y="2897165"/>
              <a:ext cx="2633934" cy="2541453"/>
            </a:xfrm>
            <a:prstGeom prst="ellipse">
              <a:avLst/>
            </a:prstGeom>
            <a:gradFill flip="none" rotWithShape="1">
              <a:gsLst>
                <a:gs pos="77000">
                  <a:srgbClr val="EEEEEE">
                    <a:alpha val="0"/>
                  </a:srgbClr>
                </a:gs>
                <a:gs pos="0">
                  <a:schemeClr val="tx1">
                    <a:alpha val="69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31" name="Oval 35">
              <a:extLst>
                <a:ext uri="{FF2B5EF4-FFF2-40B4-BE49-F238E27FC236}">
                  <a16:creationId xmlns:a16="http://schemas.microsoft.com/office/drawing/2014/main" id="{F265B403-A5DF-48A4-9988-9A8C6FE025FE}"/>
                </a:ext>
              </a:extLst>
            </p:cNvPr>
            <p:cNvSpPr/>
            <p:nvPr/>
          </p:nvSpPr>
          <p:spPr>
            <a:xfrm>
              <a:off x="4934203" y="2137240"/>
              <a:ext cx="2514600" cy="2514600"/>
            </a:xfrm>
            <a:prstGeom prst="ellipse">
              <a:avLst/>
            </a:prstGeom>
            <a:gradFill flip="none" rotWithShape="1">
              <a:gsLst>
                <a:gs pos="29000">
                  <a:srgbClr val="0066CC"/>
                </a:gs>
                <a:gs pos="51000">
                  <a:srgbClr val="0B0159"/>
                </a:gs>
                <a:gs pos="71000">
                  <a:srgbClr val="3100A9"/>
                </a:gs>
                <a:gs pos="86000">
                  <a:srgbClr val="33CCFF"/>
                </a:gs>
              </a:gsLst>
              <a:lin ang="162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552450" h="4953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32" name="Circle: Hollow 36">
              <a:extLst>
                <a:ext uri="{FF2B5EF4-FFF2-40B4-BE49-F238E27FC236}">
                  <a16:creationId xmlns:a16="http://schemas.microsoft.com/office/drawing/2014/main" id="{902D5017-53B7-4FBF-8C66-FF32CCB2A6B5}"/>
                </a:ext>
              </a:extLst>
            </p:cNvPr>
            <p:cNvSpPr/>
            <p:nvPr/>
          </p:nvSpPr>
          <p:spPr>
            <a:xfrm>
              <a:off x="4920625" y="2132503"/>
              <a:ext cx="2514600" cy="2514600"/>
            </a:xfrm>
            <a:prstGeom prst="donut">
              <a:avLst>
                <a:gd name="adj" fmla="val 11685"/>
              </a:avLst>
            </a:prstGeom>
            <a:solidFill>
              <a:schemeClr val="bg1">
                <a:alpha val="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33" name="Freeform: Shape 37">
              <a:extLst>
                <a:ext uri="{FF2B5EF4-FFF2-40B4-BE49-F238E27FC236}">
                  <a16:creationId xmlns:a16="http://schemas.microsoft.com/office/drawing/2014/main" id="{90FE47FA-C72E-4110-9EC8-345D5ADE187D}"/>
                </a:ext>
              </a:extLst>
            </p:cNvPr>
            <p:cNvSpPr/>
            <p:nvPr/>
          </p:nvSpPr>
          <p:spPr>
            <a:xfrm rot="19269039">
              <a:off x="6342048" y="2902472"/>
              <a:ext cx="1340755" cy="1257301"/>
            </a:xfrm>
            <a:custGeom>
              <a:avLst/>
              <a:gdLst>
                <a:gd name="connsiteX0" fmla="*/ 533895 w 1340755"/>
                <a:gd name="connsiteY0" fmla="*/ 0 h 1257301"/>
                <a:gd name="connsiteX1" fmla="*/ 1340755 w 1340755"/>
                <a:gd name="connsiteY1" fmla="*/ 0 h 1257301"/>
                <a:gd name="connsiteX2" fmla="*/ 1340755 w 1340755"/>
                <a:gd name="connsiteY2" fmla="*/ 1 h 1257301"/>
                <a:gd name="connsiteX3" fmla="*/ 83455 w 1340755"/>
                <a:gd name="connsiteY3" fmla="*/ 1257301 h 1257301"/>
                <a:gd name="connsiteX4" fmla="*/ 0 w 1340755"/>
                <a:gd name="connsiteY4" fmla="*/ 1253087 h 1257301"/>
                <a:gd name="connsiteX5" fmla="*/ 0 w 1340755"/>
                <a:gd name="connsiteY5" fmla="*/ 442028 h 1257301"/>
                <a:gd name="connsiteX6" fmla="*/ 83455 w 1340755"/>
                <a:gd name="connsiteY6" fmla="*/ 450441 h 1257301"/>
                <a:gd name="connsiteX7" fmla="*/ 533895 w 1340755"/>
                <a:gd name="connsiteY7" fmla="*/ 1 h 1257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40755" h="1257301">
                  <a:moveTo>
                    <a:pt x="533895" y="0"/>
                  </a:moveTo>
                  <a:lnTo>
                    <a:pt x="1340755" y="0"/>
                  </a:lnTo>
                  <a:lnTo>
                    <a:pt x="1340755" y="1"/>
                  </a:lnTo>
                  <a:cubicBezTo>
                    <a:pt x="1340755" y="694389"/>
                    <a:pt x="777843" y="1257301"/>
                    <a:pt x="83455" y="1257301"/>
                  </a:cubicBezTo>
                  <a:lnTo>
                    <a:pt x="0" y="1253087"/>
                  </a:lnTo>
                  <a:lnTo>
                    <a:pt x="0" y="442028"/>
                  </a:lnTo>
                  <a:lnTo>
                    <a:pt x="83455" y="450441"/>
                  </a:lnTo>
                  <a:cubicBezTo>
                    <a:pt x="332226" y="450441"/>
                    <a:pt x="533895" y="248772"/>
                    <a:pt x="533895" y="1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34" name="Freeform: Shape 38">
              <a:extLst>
                <a:ext uri="{FF2B5EF4-FFF2-40B4-BE49-F238E27FC236}">
                  <a16:creationId xmlns:a16="http://schemas.microsoft.com/office/drawing/2014/main" id="{195BB433-2185-4EB8-958C-4B755510095E}"/>
                </a:ext>
              </a:extLst>
            </p:cNvPr>
            <p:cNvSpPr/>
            <p:nvPr/>
          </p:nvSpPr>
          <p:spPr>
            <a:xfrm rot="8013348">
              <a:off x="4615539" y="2761153"/>
              <a:ext cx="1340755" cy="1257301"/>
            </a:xfrm>
            <a:custGeom>
              <a:avLst/>
              <a:gdLst>
                <a:gd name="connsiteX0" fmla="*/ 533895 w 1340755"/>
                <a:gd name="connsiteY0" fmla="*/ 0 h 1257301"/>
                <a:gd name="connsiteX1" fmla="*/ 1340755 w 1340755"/>
                <a:gd name="connsiteY1" fmla="*/ 0 h 1257301"/>
                <a:gd name="connsiteX2" fmla="*/ 1340755 w 1340755"/>
                <a:gd name="connsiteY2" fmla="*/ 1 h 1257301"/>
                <a:gd name="connsiteX3" fmla="*/ 83455 w 1340755"/>
                <a:gd name="connsiteY3" fmla="*/ 1257301 h 1257301"/>
                <a:gd name="connsiteX4" fmla="*/ 0 w 1340755"/>
                <a:gd name="connsiteY4" fmla="*/ 1253087 h 1257301"/>
                <a:gd name="connsiteX5" fmla="*/ 0 w 1340755"/>
                <a:gd name="connsiteY5" fmla="*/ 442028 h 1257301"/>
                <a:gd name="connsiteX6" fmla="*/ 83455 w 1340755"/>
                <a:gd name="connsiteY6" fmla="*/ 450441 h 1257301"/>
                <a:gd name="connsiteX7" fmla="*/ 533895 w 1340755"/>
                <a:gd name="connsiteY7" fmla="*/ 1 h 1257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40755" h="1257301">
                  <a:moveTo>
                    <a:pt x="533895" y="0"/>
                  </a:moveTo>
                  <a:lnTo>
                    <a:pt x="1340755" y="0"/>
                  </a:lnTo>
                  <a:lnTo>
                    <a:pt x="1340755" y="1"/>
                  </a:lnTo>
                  <a:cubicBezTo>
                    <a:pt x="1340755" y="694389"/>
                    <a:pt x="777843" y="1257301"/>
                    <a:pt x="83455" y="1257301"/>
                  </a:cubicBezTo>
                  <a:lnTo>
                    <a:pt x="0" y="1253087"/>
                  </a:lnTo>
                  <a:lnTo>
                    <a:pt x="0" y="442028"/>
                  </a:lnTo>
                  <a:lnTo>
                    <a:pt x="83455" y="450441"/>
                  </a:lnTo>
                  <a:cubicBezTo>
                    <a:pt x="332226" y="450441"/>
                    <a:pt x="533895" y="248772"/>
                    <a:pt x="533895" y="1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35" name="Freeform: Shape 39">
              <a:extLst>
                <a:ext uri="{FF2B5EF4-FFF2-40B4-BE49-F238E27FC236}">
                  <a16:creationId xmlns:a16="http://schemas.microsoft.com/office/drawing/2014/main" id="{CBCF1F59-CFE3-45D9-9465-118961AD538C}"/>
                </a:ext>
              </a:extLst>
            </p:cNvPr>
            <p:cNvSpPr/>
            <p:nvPr/>
          </p:nvSpPr>
          <p:spPr>
            <a:xfrm>
              <a:off x="5920918" y="2338381"/>
              <a:ext cx="321206" cy="264840"/>
            </a:xfrm>
            <a:custGeom>
              <a:avLst/>
              <a:gdLst>
                <a:gd name="connsiteX0" fmla="*/ 321206 w 321206"/>
                <a:gd name="connsiteY0" fmla="*/ 0 h 264840"/>
                <a:gd name="connsiteX1" fmla="*/ 321206 w 321206"/>
                <a:gd name="connsiteY1" fmla="*/ 239164 h 264840"/>
                <a:gd name="connsiteX2" fmla="*/ 252137 w 321206"/>
                <a:gd name="connsiteY2" fmla="*/ 242652 h 264840"/>
                <a:gd name="connsiteX3" fmla="*/ 139796 w 321206"/>
                <a:gd name="connsiteY3" fmla="*/ 264840 h 264840"/>
                <a:gd name="connsiteX4" fmla="*/ 0 w 321206"/>
                <a:gd name="connsiteY4" fmla="*/ 55744 h 264840"/>
                <a:gd name="connsiteX5" fmla="*/ 40046 w 321206"/>
                <a:gd name="connsiteY5" fmla="*/ 41783 h 264840"/>
                <a:gd name="connsiteX6" fmla="*/ 227685 w 321206"/>
                <a:gd name="connsiteY6" fmla="*/ 4723 h 264840"/>
                <a:gd name="connsiteX7" fmla="*/ 321206 w 321206"/>
                <a:gd name="connsiteY7" fmla="*/ 0 h 2648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21206" h="264840">
                  <a:moveTo>
                    <a:pt x="321206" y="0"/>
                  </a:moveTo>
                  <a:lnTo>
                    <a:pt x="321206" y="239164"/>
                  </a:lnTo>
                  <a:lnTo>
                    <a:pt x="252137" y="242652"/>
                  </a:lnTo>
                  <a:lnTo>
                    <a:pt x="139796" y="264840"/>
                  </a:lnTo>
                  <a:lnTo>
                    <a:pt x="0" y="55744"/>
                  </a:lnTo>
                  <a:lnTo>
                    <a:pt x="40046" y="41783"/>
                  </a:lnTo>
                  <a:cubicBezTo>
                    <a:pt x="100445" y="23816"/>
                    <a:pt x="163180" y="11274"/>
                    <a:pt x="227685" y="4723"/>
                  </a:cubicBezTo>
                  <a:lnTo>
                    <a:pt x="321206" y="0"/>
                  </a:lnTo>
                  <a:close/>
                </a:path>
              </a:pathLst>
            </a:custGeom>
            <a:solidFill>
              <a:schemeClr val="bg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36" name="Freeform: Shape 40">
              <a:extLst>
                <a:ext uri="{FF2B5EF4-FFF2-40B4-BE49-F238E27FC236}">
                  <a16:creationId xmlns:a16="http://schemas.microsoft.com/office/drawing/2014/main" id="{1641BE6E-3F55-4A16-A9D1-0E41F0CB57A1}"/>
                </a:ext>
              </a:extLst>
            </p:cNvPr>
            <p:cNvSpPr/>
            <p:nvPr/>
          </p:nvSpPr>
          <p:spPr>
            <a:xfrm>
              <a:off x="5229859" y="2433132"/>
              <a:ext cx="730384" cy="928066"/>
            </a:xfrm>
            <a:custGeom>
              <a:avLst/>
              <a:gdLst>
                <a:gd name="connsiteX0" fmla="*/ 594012 w 730384"/>
                <a:gd name="connsiteY0" fmla="*/ 0 h 928066"/>
                <a:gd name="connsiteX1" fmla="*/ 730384 w 730384"/>
                <a:gd name="connsiteY1" fmla="*/ 203976 h 928066"/>
                <a:gd name="connsiteX2" fmla="*/ 666363 w 730384"/>
                <a:gd name="connsiteY2" fmla="*/ 229645 h 928066"/>
                <a:gd name="connsiteX3" fmla="*/ 239163 w 730384"/>
                <a:gd name="connsiteY3" fmla="*/ 928066 h 928066"/>
                <a:gd name="connsiteX4" fmla="*/ 0 w 730384"/>
                <a:gd name="connsiteY4" fmla="*/ 928066 h 928066"/>
                <a:gd name="connsiteX5" fmla="*/ 557484 w 730384"/>
                <a:gd name="connsiteY5" fmla="*/ 16645 h 928066"/>
                <a:gd name="connsiteX6" fmla="*/ 594012 w 730384"/>
                <a:gd name="connsiteY6" fmla="*/ 0 h 9280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30384" h="928066">
                  <a:moveTo>
                    <a:pt x="594012" y="0"/>
                  </a:moveTo>
                  <a:lnTo>
                    <a:pt x="730384" y="203976"/>
                  </a:lnTo>
                  <a:lnTo>
                    <a:pt x="666363" y="229645"/>
                  </a:lnTo>
                  <a:cubicBezTo>
                    <a:pt x="412745" y="359548"/>
                    <a:pt x="239163" y="623536"/>
                    <a:pt x="239163" y="928066"/>
                  </a:cubicBezTo>
                  <a:lnTo>
                    <a:pt x="0" y="928066"/>
                  </a:lnTo>
                  <a:cubicBezTo>
                    <a:pt x="0" y="530663"/>
                    <a:pt x="226518" y="186166"/>
                    <a:pt x="557484" y="16645"/>
                  </a:cubicBezTo>
                  <a:lnTo>
                    <a:pt x="594012" y="0"/>
                  </a:lnTo>
                  <a:close/>
                </a:path>
              </a:pathLst>
            </a:custGeom>
            <a:solidFill>
              <a:schemeClr val="bg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37" name="Oval 41">
              <a:extLst>
                <a:ext uri="{FF2B5EF4-FFF2-40B4-BE49-F238E27FC236}">
                  <a16:creationId xmlns:a16="http://schemas.microsoft.com/office/drawing/2014/main" id="{08EDC61C-622A-443D-B418-73214156397B}"/>
                </a:ext>
              </a:extLst>
            </p:cNvPr>
            <p:cNvSpPr/>
            <p:nvPr/>
          </p:nvSpPr>
          <p:spPr>
            <a:xfrm>
              <a:off x="4754574" y="2244252"/>
              <a:ext cx="1540745" cy="1486647"/>
            </a:xfrm>
            <a:prstGeom prst="ellipse">
              <a:avLst/>
            </a:prstGeom>
            <a:gradFill flip="none" rotWithShape="1">
              <a:gsLst>
                <a:gs pos="77000">
                  <a:srgbClr val="EEEEEE">
                    <a:alpha val="0"/>
                  </a:srgbClr>
                </a:gs>
                <a:gs pos="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38" name="Freeform: Shape 42">
              <a:extLst>
                <a:ext uri="{FF2B5EF4-FFF2-40B4-BE49-F238E27FC236}">
                  <a16:creationId xmlns:a16="http://schemas.microsoft.com/office/drawing/2014/main" id="{1FC4A10F-BFDF-49E7-84EA-6016B618ABD6}"/>
                </a:ext>
              </a:extLst>
            </p:cNvPr>
            <p:cNvSpPr/>
            <p:nvPr/>
          </p:nvSpPr>
          <p:spPr>
            <a:xfrm>
              <a:off x="4999652" y="2150628"/>
              <a:ext cx="1537489" cy="1278373"/>
            </a:xfrm>
            <a:custGeom>
              <a:avLst/>
              <a:gdLst>
                <a:gd name="connsiteX0" fmla="*/ 1210571 w 1537489"/>
                <a:gd name="connsiteY0" fmla="*/ 0 h 1278373"/>
                <a:gd name="connsiteX1" fmla="*/ 1454544 w 1537489"/>
                <a:gd name="connsiteY1" fmla="*/ 24595 h 1278373"/>
                <a:gd name="connsiteX2" fmla="*/ 1537489 w 1537489"/>
                <a:gd name="connsiteY2" fmla="*/ 45922 h 1278373"/>
                <a:gd name="connsiteX3" fmla="*/ 1537489 w 1537489"/>
                <a:gd name="connsiteY3" fmla="*/ 150190 h 1278373"/>
                <a:gd name="connsiteX4" fmla="*/ 1434172 w 1537489"/>
                <a:gd name="connsiteY4" fmla="*/ 123624 h 1278373"/>
                <a:gd name="connsiteX5" fmla="*/ 1210571 w 1537489"/>
                <a:gd name="connsiteY5" fmla="*/ 101083 h 1278373"/>
                <a:gd name="connsiteX6" fmla="*/ 101083 w 1537489"/>
                <a:gd name="connsiteY6" fmla="*/ 1210571 h 1278373"/>
                <a:gd name="connsiteX7" fmla="*/ 104507 w 1537489"/>
                <a:gd name="connsiteY7" fmla="*/ 1278373 h 1278373"/>
                <a:gd name="connsiteX8" fmla="*/ 3424 w 1537489"/>
                <a:gd name="connsiteY8" fmla="*/ 1278373 h 1278373"/>
                <a:gd name="connsiteX9" fmla="*/ 0 w 1537489"/>
                <a:gd name="connsiteY9" fmla="*/ 1210571 h 1278373"/>
                <a:gd name="connsiteX10" fmla="*/ 1210571 w 1537489"/>
                <a:gd name="connsiteY10" fmla="*/ 0 h 1278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37489" h="1278373">
                  <a:moveTo>
                    <a:pt x="1210571" y="0"/>
                  </a:moveTo>
                  <a:cubicBezTo>
                    <a:pt x="1294144" y="0"/>
                    <a:pt x="1375738" y="8469"/>
                    <a:pt x="1454544" y="24595"/>
                  </a:cubicBezTo>
                  <a:lnTo>
                    <a:pt x="1537489" y="45922"/>
                  </a:lnTo>
                  <a:lnTo>
                    <a:pt x="1537489" y="150190"/>
                  </a:lnTo>
                  <a:lnTo>
                    <a:pt x="1434172" y="123624"/>
                  </a:lnTo>
                  <a:cubicBezTo>
                    <a:pt x="1361947" y="108845"/>
                    <a:pt x="1287165" y="101083"/>
                    <a:pt x="1210571" y="101083"/>
                  </a:cubicBezTo>
                  <a:cubicBezTo>
                    <a:pt x="597818" y="101083"/>
                    <a:pt x="101083" y="597818"/>
                    <a:pt x="101083" y="1210571"/>
                  </a:cubicBezTo>
                  <a:lnTo>
                    <a:pt x="104507" y="1278373"/>
                  </a:lnTo>
                  <a:lnTo>
                    <a:pt x="3424" y="1278373"/>
                  </a:lnTo>
                  <a:lnTo>
                    <a:pt x="0" y="1210571"/>
                  </a:lnTo>
                  <a:cubicBezTo>
                    <a:pt x="0" y="541991"/>
                    <a:pt x="541991" y="0"/>
                    <a:pt x="1210571" y="0"/>
                  </a:cubicBezTo>
                  <a:close/>
                </a:path>
              </a:pathLst>
            </a:custGeom>
            <a:solidFill>
              <a:schemeClr val="bg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539" name="Group 5">
            <a:extLst>
              <a:ext uri="{FF2B5EF4-FFF2-40B4-BE49-F238E27FC236}">
                <a16:creationId xmlns:a16="http://schemas.microsoft.com/office/drawing/2014/main" id="{E67AC06E-E3A7-4C36-899A-95AA71F68863}"/>
              </a:ext>
            </a:extLst>
          </p:cNvPr>
          <p:cNvGrpSpPr/>
          <p:nvPr/>
        </p:nvGrpSpPr>
        <p:grpSpPr>
          <a:xfrm>
            <a:off x="649417" y="1304405"/>
            <a:ext cx="669455" cy="521656"/>
            <a:chOff x="4657266" y="2132503"/>
            <a:chExt cx="3540235" cy="3306115"/>
          </a:xfrm>
        </p:grpSpPr>
        <p:sp>
          <p:nvSpPr>
            <p:cNvPr id="540" name="Oval 25">
              <a:extLst>
                <a:ext uri="{FF2B5EF4-FFF2-40B4-BE49-F238E27FC236}">
                  <a16:creationId xmlns:a16="http://schemas.microsoft.com/office/drawing/2014/main" id="{6DE21850-ECBC-4F43-85E5-2AB4F6CD9515}"/>
                </a:ext>
              </a:extLst>
            </p:cNvPr>
            <p:cNvSpPr/>
            <p:nvPr/>
          </p:nvSpPr>
          <p:spPr>
            <a:xfrm>
              <a:off x="5563567" y="2897165"/>
              <a:ext cx="2633934" cy="2541453"/>
            </a:xfrm>
            <a:prstGeom prst="ellipse">
              <a:avLst/>
            </a:prstGeom>
            <a:gradFill flip="none" rotWithShape="1">
              <a:gsLst>
                <a:gs pos="77000">
                  <a:srgbClr val="EEEEEE">
                    <a:alpha val="0"/>
                  </a:srgbClr>
                </a:gs>
                <a:gs pos="0">
                  <a:schemeClr val="tx1">
                    <a:alpha val="69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41" name="Oval 26">
              <a:extLst>
                <a:ext uri="{FF2B5EF4-FFF2-40B4-BE49-F238E27FC236}">
                  <a16:creationId xmlns:a16="http://schemas.microsoft.com/office/drawing/2014/main" id="{42550379-7AD1-4FF3-8099-847C93C71E3D}"/>
                </a:ext>
              </a:extLst>
            </p:cNvPr>
            <p:cNvSpPr/>
            <p:nvPr/>
          </p:nvSpPr>
          <p:spPr>
            <a:xfrm>
              <a:off x="4934203" y="2137240"/>
              <a:ext cx="2514600" cy="2514600"/>
            </a:xfrm>
            <a:prstGeom prst="ellipse">
              <a:avLst/>
            </a:prstGeom>
            <a:gradFill flip="none" rotWithShape="1">
              <a:gsLst>
                <a:gs pos="29000">
                  <a:srgbClr val="3100A9"/>
                </a:gs>
                <a:gs pos="51000">
                  <a:srgbClr val="0B0159"/>
                </a:gs>
                <a:gs pos="71000">
                  <a:srgbClr val="74018F"/>
                </a:gs>
                <a:gs pos="86000">
                  <a:srgbClr val="BE01B5"/>
                </a:gs>
              </a:gsLst>
              <a:lin ang="162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552450" h="4953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42" name="Circle: Hollow 27">
              <a:extLst>
                <a:ext uri="{FF2B5EF4-FFF2-40B4-BE49-F238E27FC236}">
                  <a16:creationId xmlns:a16="http://schemas.microsoft.com/office/drawing/2014/main" id="{EA23F446-9CFC-47BE-9765-8F65243EFF0C}"/>
                </a:ext>
              </a:extLst>
            </p:cNvPr>
            <p:cNvSpPr/>
            <p:nvPr/>
          </p:nvSpPr>
          <p:spPr>
            <a:xfrm>
              <a:off x="4920625" y="2132503"/>
              <a:ext cx="2514600" cy="2514600"/>
            </a:xfrm>
            <a:prstGeom prst="donut">
              <a:avLst>
                <a:gd name="adj" fmla="val 11685"/>
              </a:avLst>
            </a:prstGeom>
            <a:solidFill>
              <a:schemeClr val="bg1">
                <a:alpha val="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43" name="Freeform: Shape 28">
              <a:extLst>
                <a:ext uri="{FF2B5EF4-FFF2-40B4-BE49-F238E27FC236}">
                  <a16:creationId xmlns:a16="http://schemas.microsoft.com/office/drawing/2014/main" id="{E7B564C7-CEBB-4CB6-B02A-E671E6830123}"/>
                </a:ext>
              </a:extLst>
            </p:cNvPr>
            <p:cNvSpPr/>
            <p:nvPr/>
          </p:nvSpPr>
          <p:spPr>
            <a:xfrm rot="19269039">
              <a:off x="6342048" y="2902472"/>
              <a:ext cx="1340755" cy="1257301"/>
            </a:xfrm>
            <a:custGeom>
              <a:avLst/>
              <a:gdLst>
                <a:gd name="connsiteX0" fmla="*/ 533895 w 1340755"/>
                <a:gd name="connsiteY0" fmla="*/ 0 h 1257301"/>
                <a:gd name="connsiteX1" fmla="*/ 1340755 w 1340755"/>
                <a:gd name="connsiteY1" fmla="*/ 0 h 1257301"/>
                <a:gd name="connsiteX2" fmla="*/ 1340755 w 1340755"/>
                <a:gd name="connsiteY2" fmla="*/ 1 h 1257301"/>
                <a:gd name="connsiteX3" fmla="*/ 83455 w 1340755"/>
                <a:gd name="connsiteY3" fmla="*/ 1257301 h 1257301"/>
                <a:gd name="connsiteX4" fmla="*/ 0 w 1340755"/>
                <a:gd name="connsiteY4" fmla="*/ 1253087 h 1257301"/>
                <a:gd name="connsiteX5" fmla="*/ 0 w 1340755"/>
                <a:gd name="connsiteY5" fmla="*/ 442028 h 1257301"/>
                <a:gd name="connsiteX6" fmla="*/ 83455 w 1340755"/>
                <a:gd name="connsiteY6" fmla="*/ 450441 h 1257301"/>
                <a:gd name="connsiteX7" fmla="*/ 533895 w 1340755"/>
                <a:gd name="connsiteY7" fmla="*/ 1 h 1257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40755" h="1257301">
                  <a:moveTo>
                    <a:pt x="533895" y="0"/>
                  </a:moveTo>
                  <a:lnTo>
                    <a:pt x="1340755" y="0"/>
                  </a:lnTo>
                  <a:lnTo>
                    <a:pt x="1340755" y="1"/>
                  </a:lnTo>
                  <a:cubicBezTo>
                    <a:pt x="1340755" y="694389"/>
                    <a:pt x="777843" y="1257301"/>
                    <a:pt x="83455" y="1257301"/>
                  </a:cubicBezTo>
                  <a:lnTo>
                    <a:pt x="0" y="1253087"/>
                  </a:lnTo>
                  <a:lnTo>
                    <a:pt x="0" y="442028"/>
                  </a:lnTo>
                  <a:lnTo>
                    <a:pt x="83455" y="450441"/>
                  </a:lnTo>
                  <a:cubicBezTo>
                    <a:pt x="332226" y="450441"/>
                    <a:pt x="533895" y="248772"/>
                    <a:pt x="533895" y="1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44" name="Freeform: Shape 29">
              <a:extLst>
                <a:ext uri="{FF2B5EF4-FFF2-40B4-BE49-F238E27FC236}">
                  <a16:creationId xmlns:a16="http://schemas.microsoft.com/office/drawing/2014/main" id="{E538F24A-BEBB-4904-B5DD-3C79E0B411A4}"/>
                </a:ext>
              </a:extLst>
            </p:cNvPr>
            <p:cNvSpPr/>
            <p:nvPr/>
          </p:nvSpPr>
          <p:spPr>
            <a:xfrm rot="8013348">
              <a:off x="4615539" y="2761153"/>
              <a:ext cx="1340755" cy="1257301"/>
            </a:xfrm>
            <a:custGeom>
              <a:avLst/>
              <a:gdLst>
                <a:gd name="connsiteX0" fmla="*/ 533895 w 1340755"/>
                <a:gd name="connsiteY0" fmla="*/ 0 h 1257301"/>
                <a:gd name="connsiteX1" fmla="*/ 1340755 w 1340755"/>
                <a:gd name="connsiteY1" fmla="*/ 0 h 1257301"/>
                <a:gd name="connsiteX2" fmla="*/ 1340755 w 1340755"/>
                <a:gd name="connsiteY2" fmla="*/ 1 h 1257301"/>
                <a:gd name="connsiteX3" fmla="*/ 83455 w 1340755"/>
                <a:gd name="connsiteY3" fmla="*/ 1257301 h 1257301"/>
                <a:gd name="connsiteX4" fmla="*/ 0 w 1340755"/>
                <a:gd name="connsiteY4" fmla="*/ 1253087 h 1257301"/>
                <a:gd name="connsiteX5" fmla="*/ 0 w 1340755"/>
                <a:gd name="connsiteY5" fmla="*/ 442028 h 1257301"/>
                <a:gd name="connsiteX6" fmla="*/ 83455 w 1340755"/>
                <a:gd name="connsiteY6" fmla="*/ 450441 h 1257301"/>
                <a:gd name="connsiteX7" fmla="*/ 533895 w 1340755"/>
                <a:gd name="connsiteY7" fmla="*/ 1 h 1257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40755" h="1257301">
                  <a:moveTo>
                    <a:pt x="533895" y="0"/>
                  </a:moveTo>
                  <a:lnTo>
                    <a:pt x="1340755" y="0"/>
                  </a:lnTo>
                  <a:lnTo>
                    <a:pt x="1340755" y="1"/>
                  </a:lnTo>
                  <a:cubicBezTo>
                    <a:pt x="1340755" y="694389"/>
                    <a:pt x="777843" y="1257301"/>
                    <a:pt x="83455" y="1257301"/>
                  </a:cubicBezTo>
                  <a:lnTo>
                    <a:pt x="0" y="1253087"/>
                  </a:lnTo>
                  <a:lnTo>
                    <a:pt x="0" y="442028"/>
                  </a:lnTo>
                  <a:lnTo>
                    <a:pt x="83455" y="450441"/>
                  </a:lnTo>
                  <a:cubicBezTo>
                    <a:pt x="332226" y="450441"/>
                    <a:pt x="533895" y="248772"/>
                    <a:pt x="533895" y="1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45" name="Freeform: Shape 30">
              <a:extLst>
                <a:ext uri="{FF2B5EF4-FFF2-40B4-BE49-F238E27FC236}">
                  <a16:creationId xmlns:a16="http://schemas.microsoft.com/office/drawing/2014/main" id="{36FE1B90-AFA3-431A-94E1-9B7E21D3BBD2}"/>
                </a:ext>
              </a:extLst>
            </p:cNvPr>
            <p:cNvSpPr/>
            <p:nvPr/>
          </p:nvSpPr>
          <p:spPr>
            <a:xfrm>
              <a:off x="5920918" y="2338381"/>
              <a:ext cx="321206" cy="264840"/>
            </a:xfrm>
            <a:custGeom>
              <a:avLst/>
              <a:gdLst>
                <a:gd name="connsiteX0" fmla="*/ 321206 w 321206"/>
                <a:gd name="connsiteY0" fmla="*/ 0 h 264840"/>
                <a:gd name="connsiteX1" fmla="*/ 321206 w 321206"/>
                <a:gd name="connsiteY1" fmla="*/ 239164 h 264840"/>
                <a:gd name="connsiteX2" fmla="*/ 252137 w 321206"/>
                <a:gd name="connsiteY2" fmla="*/ 242652 h 264840"/>
                <a:gd name="connsiteX3" fmla="*/ 139796 w 321206"/>
                <a:gd name="connsiteY3" fmla="*/ 264840 h 264840"/>
                <a:gd name="connsiteX4" fmla="*/ 0 w 321206"/>
                <a:gd name="connsiteY4" fmla="*/ 55744 h 264840"/>
                <a:gd name="connsiteX5" fmla="*/ 40046 w 321206"/>
                <a:gd name="connsiteY5" fmla="*/ 41783 h 264840"/>
                <a:gd name="connsiteX6" fmla="*/ 227685 w 321206"/>
                <a:gd name="connsiteY6" fmla="*/ 4723 h 264840"/>
                <a:gd name="connsiteX7" fmla="*/ 321206 w 321206"/>
                <a:gd name="connsiteY7" fmla="*/ 0 h 2648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21206" h="264840">
                  <a:moveTo>
                    <a:pt x="321206" y="0"/>
                  </a:moveTo>
                  <a:lnTo>
                    <a:pt x="321206" y="239164"/>
                  </a:lnTo>
                  <a:lnTo>
                    <a:pt x="252137" y="242652"/>
                  </a:lnTo>
                  <a:lnTo>
                    <a:pt x="139796" y="264840"/>
                  </a:lnTo>
                  <a:lnTo>
                    <a:pt x="0" y="55744"/>
                  </a:lnTo>
                  <a:lnTo>
                    <a:pt x="40046" y="41783"/>
                  </a:lnTo>
                  <a:cubicBezTo>
                    <a:pt x="100445" y="23816"/>
                    <a:pt x="163180" y="11274"/>
                    <a:pt x="227685" y="4723"/>
                  </a:cubicBezTo>
                  <a:lnTo>
                    <a:pt x="321206" y="0"/>
                  </a:lnTo>
                  <a:close/>
                </a:path>
              </a:pathLst>
            </a:custGeom>
            <a:solidFill>
              <a:schemeClr val="bg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46" name="Freeform: Shape 31">
              <a:extLst>
                <a:ext uri="{FF2B5EF4-FFF2-40B4-BE49-F238E27FC236}">
                  <a16:creationId xmlns:a16="http://schemas.microsoft.com/office/drawing/2014/main" id="{DE688591-FEE3-4558-9790-91694D963134}"/>
                </a:ext>
              </a:extLst>
            </p:cNvPr>
            <p:cNvSpPr/>
            <p:nvPr/>
          </p:nvSpPr>
          <p:spPr>
            <a:xfrm>
              <a:off x="5229859" y="2433132"/>
              <a:ext cx="730384" cy="928066"/>
            </a:xfrm>
            <a:custGeom>
              <a:avLst/>
              <a:gdLst>
                <a:gd name="connsiteX0" fmla="*/ 594012 w 730384"/>
                <a:gd name="connsiteY0" fmla="*/ 0 h 928066"/>
                <a:gd name="connsiteX1" fmla="*/ 730384 w 730384"/>
                <a:gd name="connsiteY1" fmla="*/ 203976 h 928066"/>
                <a:gd name="connsiteX2" fmla="*/ 666363 w 730384"/>
                <a:gd name="connsiteY2" fmla="*/ 229645 h 928066"/>
                <a:gd name="connsiteX3" fmla="*/ 239163 w 730384"/>
                <a:gd name="connsiteY3" fmla="*/ 928066 h 928066"/>
                <a:gd name="connsiteX4" fmla="*/ 0 w 730384"/>
                <a:gd name="connsiteY4" fmla="*/ 928066 h 928066"/>
                <a:gd name="connsiteX5" fmla="*/ 557484 w 730384"/>
                <a:gd name="connsiteY5" fmla="*/ 16645 h 928066"/>
                <a:gd name="connsiteX6" fmla="*/ 594012 w 730384"/>
                <a:gd name="connsiteY6" fmla="*/ 0 h 9280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30384" h="928066">
                  <a:moveTo>
                    <a:pt x="594012" y="0"/>
                  </a:moveTo>
                  <a:lnTo>
                    <a:pt x="730384" y="203976"/>
                  </a:lnTo>
                  <a:lnTo>
                    <a:pt x="666363" y="229645"/>
                  </a:lnTo>
                  <a:cubicBezTo>
                    <a:pt x="412745" y="359548"/>
                    <a:pt x="239163" y="623536"/>
                    <a:pt x="239163" y="928066"/>
                  </a:cubicBezTo>
                  <a:lnTo>
                    <a:pt x="0" y="928066"/>
                  </a:lnTo>
                  <a:cubicBezTo>
                    <a:pt x="0" y="530663"/>
                    <a:pt x="226518" y="186166"/>
                    <a:pt x="557484" y="16645"/>
                  </a:cubicBezTo>
                  <a:lnTo>
                    <a:pt x="594012" y="0"/>
                  </a:lnTo>
                  <a:close/>
                </a:path>
              </a:pathLst>
            </a:custGeom>
            <a:solidFill>
              <a:schemeClr val="bg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47" name="Oval 32">
              <a:extLst>
                <a:ext uri="{FF2B5EF4-FFF2-40B4-BE49-F238E27FC236}">
                  <a16:creationId xmlns:a16="http://schemas.microsoft.com/office/drawing/2014/main" id="{5345DF2C-85AF-461D-B442-1DC93F5FA6FD}"/>
                </a:ext>
              </a:extLst>
            </p:cNvPr>
            <p:cNvSpPr/>
            <p:nvPr/>
          </p:nvSpPr>
          <p:spPr>
            <a:xfrm>
              <a:off x="4754574" y="2244252"/>
              <a:ext cx="1540745" cy="1486647"/>
            </a:xfrm>
            <a:prstGeom prst="ellipse">
              <a:avLst/>
            </a:prstGeom>
            <a:gradFill flip="none" rotWithShape="1">
              <a:gsLst>
                <a:gs pos="77000">
                  <a:srgbClr val="EEEEEE">
                    <a:alpha val="0"/>
                  </a:srgbClr>
                </a:gs>
                <a:gs pos="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48" name="Freeform: Shape 19">
              <a:extLst>
                <a:ext uri="{FF2B5EF4-FFF2-40B4-BE49-F238E27FC236}">
                  <a16:creationId xmlns:a16="http://schemas.microsoft.com/office/drawing/2014/main" id="{8AD6B691-9F50-46D0-A58B-1823C32730F1}"/>
                </a:ext>
              </a:extLst>
            </p:cNvPr>
            <p:cNvSpPr/>
            <p:nvPr/>
          </p:nvSpPr>
          <p:spPr>
            <a:xfrm>
              <a:off x="4999652" y="2150628"/>
              <a:ext cx="1537489" cy="1278373"/>
            </a:xfrm>
            <a:custGeom>
              <a:avLst/>
              <a:gdLst>
                <a:gd name="connsiteX0" fmla="*/ 1210571 w 1537489"/>
                <a:gd name="connsiteY0" fmla="*/ 0 h 1278373"/>
                <a:gd name="connsiteX1" fmla="*/ 1454544 w 1537489"/>
                <a:gd name="connsiteY1" fmla="*/ 24595 h 1278373"/>
                <a:gd name="connsiteX2" fmla="*/ 1537489 w 1537489"/>
                <a:gd name="connsiteY2" fmla="*/ 45922 h 1278373"/>
                <a:gd name="connsiteX3" fmla="*/ 1537489 w 1537489"/>
                <a:gd name="connsiteY3" fmla="*/ 150190 h 1278373"/>
                <a:gd name="connsiteX4" fmla="*/ 1434172 w 1537489"/>
                <a:gd name="connsiteY4" fmla="*/ 123624 h 1278373"/>
                <a:gd name="connsiteX5" fmla="*/ 1210571 w 1537489"/>
                <a:gd name="connsiteY5" fmla="*/ 101083 h 1278373"/>
                <a:gd name="connsiteX6" fmla="*/ 101083 w 1537489"/>
                <a:gd name="connsiteY6" fmla="*/ 1210571 h 1278373"/>
                <a:gd name="connsiteX7" fmla="*/ 104507 w 1537489"/>
                <a:gd name="connsiteY7" fmla="*/ 1278373 h 1278373"/>
                <a:gd name="connsiteX8" fmla="*/ 3424 w 1537489"/>
                <a:gd name="connsiteY8" fmla="*/ 1278373 h 1278373"/>
                <a:gd name="connsiteX9" fmla="*/ 0 w 1537489"/>
                <a:gd name="connsiteY9" fmla="*/ 1210571 h 1278373"/>
                <a:gd name="connsiteX10" fmla="*/ 1210571 w 1537489"/>
                <a:gd name="connsiteY10" fmla="*/ 0 h 1278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37489" h="1278373">
                  <a:moveTo>
                    <a:pt x="1210571" y="0"/>
                  </a:moveTo>
                  <a:cubicBezTo>
                    <a:pt x="1294144" y="0"/>
                    <a:pt x="1375738" y="8469"/>
                    <a:pt x="1454544" y="24595"/>
                  </a:cubicBezTo>
                  <a:lnTo>
                    <a:pt x="1537489" y="45922"/>
                  </a:lnTo>
                  <a:lnTo>
                    <a:pt x="1537489" y="150190"/>
                  </a:lnTo>
                  <a:lnTo>
                    <a:pt x="1434172" y="123624"/>
                  </a:lnTo>
                  <a:cubicBezTo>
                    <a:pt x="1361947" y="108845"/>
                    <a:pt x="1287165" y="101083"/>
                    <a:pt x="1210571" y="101083"/>
                  </a:cubicBezTo>
                  <a:cubicBezTo>
                    <a:pt x="597818" y="101083"/>
                    <a:pt x="101083" y="597818"/>
                    <a:pt x="101083" y="1210571"/>
                  </a:cubicBezTo>
                  <a:lnTo>
                    <a:pt x="104507" y="1278373"/>
                  </a:lnTo>
                  <a:lnTo>
                    <a:pt x="3424" y="1278373"/>
                  </a:lnTo>
                  <a:lnTo>
                    <a:pt x="0" y="1210571"/>
                  </a:lnTo>
                  <a:cubicBezTo>
                    <a:pt x="0" y="541991"/>
                    <a:pt x="541991" y="0"/>
                    <a:pt x="1210571" y="0"/>
                  </a:cubicBezTo>
                  <a:close/>
                </a:path>
              </a:pathLst>
            </a:custGeom>
            <a:solidFill>
              <a:schemeClr val="bg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549" name="Group 5">
            <a:extLst>
              <a:ext uri="{FF2B5EF4-FFF2-40B4-BE49-F238E27FC236}">
                <a16:creationId xmlns:a16="http://schemas.microsoft.com/office/drawing/2014/main" id="{AC0E3A44-0194-4942-A84C-D73CBD3F863C}"/>
              </a:ext>
            </a:extLst>
          </p:cNvPr>
          <p:cNvGrpSpPr/>
          <p:nvPr/>
        </p:nvGrpSpPr>
        <p:grpSpPr>
          <a:xfrm>
            <a:off x="801817" y="1456805"/>
            <a:ext cx="669455" cy="521656"/>
            <a:chOff x="4657266" y="2132503"/>
            <a:chExt cx="3540235" cy="3306115"/>
          </a:xfrm>
        </p:grpSpPr>
        <p:sp>
          <p:nvSpPr>
            <p:cNvPr id="550" name="Oval 25">
              <a:extLst>
                <a:ext uri="{FF2B5EF4-FFF2-40B4-BE49-F238E27FC236}">
                  <a16:creationId xmlns:a16="http://schemas.microsoft.com/office/drawing/2014/main" id="{8D71AEE2-ED32-4C56-8854-272035B6AE54}"/>
                </a:ext>
              </a:extLst>
            </p:cNvPr>
            <p:cNvSpPr/>
            <p:nvPr/>
          </p:nvSpPr>
          <p:spPr>
            <a:xfrm>
              <a:off x="5563567" y="2897165"/>
              <a:ext cx="2633934" cy="2541453"/>
            </a:xfrm>
            <a:prstGeom prst="ellipse">
              <a:avLst/>
            </a:prstGeom>
            <a:gradFill flip="none" rotWithShape="1">
              <a:gsLst>
                <a:gs pos="77000">
                  <a:srgbClr val="EEEEEE">
                    <a:alpha val="0"/>
                  </a:srgbClr>
                </a:gs>
                <a:gs pos="0">
                  <a:schemeClr val="tx1">
                    <a:alpha val="69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51" name="Oval 26">
              <a:extLst>
                <a:ext uri="{FF2B5EF4-FFF2-40B4-BE49-F238E27FC236}">
                  <a16:creationId xmlns:a16="http://schemas.microsoft.com/office/drawing/2014/main" id="{F800F675-E67D-4350-AA64-DC84185DCC15}"/>
                </a:ext>
              </a:extLst>
            </p:cNvPr>
            <p:cNvSpPr/>
            <p:nvPr/>
          </p:nvSpPr>
          <p:spPr>
            <a:xfrm>
              <a:off x="4934203" y="2137240"/>
              <a:ext cx="2514600" cy="2514600"/>
            </a:xfrm>
            <a:prstGeom prst="ellipse">
              <a:avLst/>
            </a:prstGeom>
            <a:gradFill flip="none" rotWithShape="1">
              <a:gsLst>
                <a:gs pos="29000">
                  <a:srgbClr val="3100A9"/>
                </a:gs>
                <a:gs pos="51000">
                  <a:srgbClr val="0B0159"/>
                </a:gs>
                <a:gs pos="71000">
                  <a:srgbClr val="74018F"/>
                </a:gs>
                <a:gs pos="86000">
                  <a:srgbClr val="BE01B5"/>
                </a:gs>
              </a:gsLst>
              <a:lin ang="162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552450" h="4953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52" name="Circle: Hollow 27">
              <a:extLst>
                <a:ext uri="{FF2B5EF4-FFF2-40B4-BE49-F238E27FC236}">
                  <a16:creationId xmlns:a16="http://schemas.microsoft.com/office/drawing/2014/main" id="{93B16868-91A5-4311-B7D3-82D3BD55E712}"/>
                </a:ext>
              </a:extLst>
            </p:cNvPr>
            <p:cNvSpPr/>
            <p:nvPr/>
          </p:nvSpPr>
          <p:spPr>
            <a:xfrm>
              <a:off x="4920625" y="2132503"/>
              <a:ext cx="2514600" cy="2514600"/>
            </a:xfrm>
            <a:prstGeom prst="donut">
              <a:avLst>
                <a:gd name="adj" fmla="val 11685"/>
              </a:avLst>
            </a:prstGeom>
            <a:solidFill>
              <a:schemeClr val="bg1">
                <a:alpha val="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53" name="Freeform: Shape 28">
              <a:extLst>
                <a:ext uri="{FF2B5EF4-FFF2-40B4-BE49-F238E27FC236}">
                  <a16:creationId xmlns:a16="http://schemas.microsoft.com/office/drawing/2014/main" id="{3A596EDD-C0BB-4EA2-90AA-818753CAEC9F}"/>
                </a:ext>
              </a:extLst>
            </p:cNvPr>
            <p:cNvSpPr/>
            <p:nvPr/>
          </p:nvSpPr>
          <p:spPr>
            <a:xfrm rot="19269039">
              <a:off x="6342048" y="2902472"/>
              <a:ext cx="1340755" cy="1257301"/>
            </a:xfrm>
            <a:custGeom>
              <a:avLst/>
              <a:gdLst>
                <a:gd name="connsiteX0" fmla="*/ 533895 w 1340755"/>
                <a:gd name="connsiteY0" fmla="*/ 0 h 1257301"/>
                <a:gd name="connsiteX1" fmla="*/ 1340755 w 1340755"/>
                <a:gd name="connsiteY1" fmla="*/ 0 h 1257301"/>
                <a:gd name="connsiteX2" fmla="*/ 1340755 w 1340755"/>
                <a:gd name="connsiteY2" fmla="*/ 1 h 1257301"/>
                <a:gd name="connsiteX3" fmla="*/ 83455 w 1340755"/>
                <a:gd name="connsiteY3" fmla="*/ 1257301 h 1257301"/>
                <a:gd name="connsiteX4" fmla="*/ 0 w 1340755"/>
                <a:gd name="connsiteY4" fmla="*/ 1253087 h 1257301"/>
                <a:gd name="connsiteX5" fmla="*/ 0 w 1340755"/>
                <a:gd name="connsiteY5" fmla="*/ 442028 h 1257301"/>
                <a:gd name="connsiteX6" fmla="*/ 83455 w 1340755"/>
                <a:gd name="connsiteY6" fmla="*/ 450441 h 1257301"/>
                <a:gd name="connsiteX7" fmla="*/ 533895 w 1340755"/>
                <a:gd name="connsiteY7" fmla="*/ 1 h 1257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40755" h="1257301">
                  <a:moveTo>
                    <a:pt x="533895" y="0"/>
                  </a:moveTo>
                  <a:lnTo>
                    <a:pt x="1340755" y="0"/>
                  </a:lnTo>
                  <a:lnTo>
                    <a:pt x="1340755" y="1"/>
                  </a:lnTo>
                  <a:cubicBezTo>
                    <a:pt x="1340755" y="694389"/>
                    <a:pt x="777843" y="1257301"/>
                    <a:pt x="83455" y="1257301"/>
                  </a:cubicBezTo>
                  <a:lnTo>
                    <a:pt x="0" y="1253087"/>
                  </a:lnTo>
                  <a:lnTo>
                    <a:pt x="0" y="442028"/>
                  </a:lnTo>
                  <a:lnTo>
                    <a:pt x="83455" y="450441"/>
                  </a:lnTo>
                  <a:cubicBezTo>
                    <a:pt x="332226" y="450441"/>
                    <a:pt x="533895" y="248772"/>
                    <a:pt x="533895" y="1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54" name="Freeform: Shape 29">
              <a:extLst>
                <a:ext uri="{FF2B5EF4-FFF2-40B4-BE49-F238E27FC236}">
                  <a16:creationId xmlns:a16="http://schemas.microsoft.com/office/drawing/2014/main" id="{9EBED347-224F-490D-84A4-AD1ACE973051}"/>
                </a:ext>
              </a:extLst>
            </p:cNvPr>
            <p:cNvSpPr/>
            <p:nvPr/>
          </p:nvSpPr>
          <p:spPr>
            <a:xfrm rot="8013348">
              <a:off x="4615539" y="2761153"/>
              <a:ext cx="1340755" cy="1257301"/>
            </a:xfrm>
            <a:custGeom>
              <a:avLst/>
              <a:gdLst>
                <a:gd name="connsiteX0" fmla="*/ 533895 w 1340755"/>
                <a:gd name="connsiteY0" fmla="*/ 0 h 1257301"/>
                <a:gd name="connsiteX1" fmla="*/ 1340755 w 1340755"/>
                <a:gd name="connsiteY1" fmla="*/ 0 h 1257301"/>
                <a:gd name="connsiteX2" fmla="*/ 1340755 w 1340755"/>
                <a:gd name="connsiteY2" fmla="*/ 1 h 1257301"/>
                <a:gd name="connsiteX3" fmla="*/ 83455 w 1340755"/>
                <a:gd name="connsiteY3" fmla="*/ 1257301 h 1257301"/>
                <a:gd name="connsiteX4" fmla="*/ 0 w 1340755"/>
                <a:gd name="connsiteY4" fmla="*/ 1253087 h 1257301"/>
                <a:gd name="connsiteX5" fmla="*/ 0 w 1340755"/>
                <a:gd name="connsiteY5" fmla="*/ 442028 h 1257301"/>
                <a:gd name="connsiteX6" fmla="*/ 83455 w 1340755"/>
                <a:gd name="connsiteY6" fmla="*/ 450441 h 1257301"/>
                <a:gd name="connsiteX7" fmla="*/ 533895 w 1340755"/>
                <a:gd name="connsiteY7" fmla="*/ 1 h 1257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40755" h="1257301">
                  <a:moveTo>
                    <a:pt x="533895" y="0"/>
                  </a:moveTo>
                  <a:lnTo>
                    <a:pt x="1340755" y="0"/>
                  </a:lnTo>
                  <a:lnTo>
                    <a:pt x="1340755" y="1"/>
                  </a:lnTo>
                  <a:cubicBezTo>
                    <a:pt x="1340755" y="694389"/>
                    <a:pt x="777843" y="1257301"/>
                    <a:pt x="83455" y="1257301"/>
                  </a:cubicBezTo>
                  <a:lnTo>
                    <a:pt x="0" y="1253087"/>
                  </a:lnTo>
                  <a:lnTo>
                    <a:pt x="0" y="442028"/>
                  </a:lnTo>
                  <a:lnTo>
                    <a:pt x="83455" y="450441"/>
                  </a:lnTo>
                  <a:cubicBezTo>
                    <a:pt x="332226" y="450441"/>
                    <a:pt x="533895" y="248772"/>
                    <a:pt x="533895" y="1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55" name="Freeform: Shape 30">
              <a:extLst>
                <a:ext uri="{FF2B5EF4-FFF2-40B4-BE49-F238E27FC236}">
                  <a16:creationId xmlns:a16="http://schemas.microsoft.com/office/drawing/2014/main" id="{7A925853-A9B4-499A-8800-32C2644DCB14}"/>
                </a:ext>
              </a:extLst>
            </p:cNvPr>
            <p:cNvSpPr/>
            <p:nvPr/>
          </p:nvSpPr>
          <p:spPr>
            <a:xfrm>
              <a:off x="5920918" y="2338381"/>
              <a:ext cx="321206" cy="264840"/>
            </a:xfrm>
            <a:custGeom>
              <a:avLst/>
              <a:gdLst>
                <a:gd name="connsiteX0" fmla="*/ 321206 w 321206"/>
                <a:gd name="connsiteY0" fmla="*/ 0 h 264840"/>
                <a:gd name="connsiteX1" fmla="*/ 321206 w 321206"/>
                <a:gd name="connsiteY1" fmla="*/ 239164 h 264840"/>
                <a:gd name="connsiteX2" fmla="*/ 252137 w 321206"/>
                <a:gd name="connsiteY2" fmla="*/ 242652 h 264840"/>
                <a:gd name="connsiteX3" fmla="*/ 139796 w 321206"/>
                <a:gd name="connsiteY3" fmla="*/ 264840 h 264840"/>
                <a:gd name="connsiteX4" fmla="*/ 0 w 321206"/>
                <a:gd name="connsiteY4" fmla="*/ 55744 h 264840"/>
                <a:gd name="connsiteX5" fmla="*/ 40046 w 321206"/>
                <a:gd name="connsiteY5" fmla="*/ 41783 h 264840"/>
                <a:gd name="connsiteX6" fmla="*/ 227685 w 321206"/>
                <a:gd name="connsiteY6" fmla="*/ 4723 h 264840"/>
                <a:gd name="connsiteX7" fmla="*/ 321206 w 321206"/>
                <a:gd name="connsiteY7" fmla="*/ 0 h 2648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21206" h="264840">
                  <a:moveTo>
                    <a:pt x="321206" y="0"/>
                  </a:moveTo>
                  <a:lnTo>
                    <a:pt x="321206" y="239164"/>
                  </a:lnTo>
                  <a:lnTo>
                    <a:pt x="252137" y="242652"/>
                  </a:lnTo>
                  <a:lnTo>
                    <a:pt x="139796" y="264840"/>
                  </a:lnTo>
                  <a:lnTo>
                    <a:pt x="0" y="55744"/>
                  </a:lnTo>
                  <a:lnTo>
                    <a:pt x="40046" y="41783"/>
                  </a:lnTo>
                  <a:cubicBezTo>
                    <a:pt x="100445" y="23816"/>
                    <a:pt x="163180" y="11274"/>
                    <a:pt x="227685" y="4723"/>
                  </a:cubicBezTo>
                  <a:lnTo>
                    <a:pt x="321206" y="0"/>
                  </a:lnTo>
                  <a:close/>
                </a:path>
              </a:pathLst>
            </a:custGeom>
            <a:solidFill>
              <a:schemeClr val="bg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56" name="Freeform: Shape 31">
              <a:extLst>
                <a:ext uri="{FF2B5EF4-FFF2-40B4-BE49-F238E27FC236}">
                  <a16:creationId xmlns:a16="http://schemas.microsoft.com/office/drawing/2014/main" id="{23F975F2-B6D7-4CFF-A62D-5FC08E2C7510}"/>
                </a:ext>
              </a:extLst>
            </p:cNvPr>
            <p:cNvSpPr/>
            <p:nvPr/>
          </p:nvSpPr>
          <p:spPr>
            <a:xfrm>
              <a:off x="5229859" y="2433132"/>
              <a:ext cx="730384" cy="928066"/>
            </a:xfrm>
            <a:custGeom>
              <a:avLst/>
              <a:gdLst>
                <a:gd name="connsiteX0" fmla="*/ 594012 w 730384"/>
                <a:gd name="connsiteY0" fmla="*/ 0 h 928066"/>
                <a:gd name="connsiteX1" fmla="*/ 730384 w 730384"/>
                <a:gd name="connsiteY1" fmla="*/ 203976 h 928066"/>
                <a:gd name="connsiteX2" fmla="*/ 666363 w 730384"/>
                <a:gd name="connsiteY2" fmla="*/ 229645 h 928066"/>
                <a:gd name="connsiteX3" fmla="*/ 239163 w 730384"/>
                <a:gd name="connsiteY3" fmla="*/ 928066 h 928066"/>
                <a:gd name="connsiteX4" fmla="*/ 0 w 730384"/>
                <a:gd name="connsiteY4" fmla="*/ 928066 h 928066"/>
                <a:gd name="connsiteX5" fmla="*/ 557484 w 730384"/>
                <a:gd name="connsiteY5" fmla="*/ 16645 h 928066"/>
                <a:gd name="connsiteX6" fmla="*/ 594012 w 730384"/>
                <a:gd name="connsiteY6" fmla="*/ 0 h 9280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30384" h="928066">
                  <a:moveTo>
                    <a:pt x="594012" y="0"/>
                  </a:moveTo>
                  <a:lnTo>
                    <a:pt x="730384" y="203976"/>
                  </a:lnTo>
                  <a:lnTo>
                    <a:pt x="666363" y="229645"/>
                  </a:lnTo>
                  <a:cubicBezTo>
                    <a:pt x="412745" y="359548"/>
                    <a:pt x="239163" y="623536"/>
                    <a:pt x="239163" y="928066"/>
                  </a:cubicBezTo>
                  <a:lnTo>
                    <a:pt x="0" y="928066"/>
                  </a:lnTo>
                  <a:cubicBezTo>
                    <a:pt x="0" y="530663"/>
                    <a:pt x="226518" y="186166"/>
                    <a:pt x="557484" y="16645"/>
                  </a:cubicBezTo>
                  <a:lnTo>
                    <a:pt x="594012" y="0"/>
                  </a:lnTo>
                  <a:close/>
                </a:path>
              </a:pathLst>
            </a:custGeom>
            <a:solidFill>
              <a:schemeClr val="bg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57" name="Oval 32">
              <a:extLst>
                <a:ext uri="{FF2B5EF4-FFF2-40B4-BE49-F238E27FC236}">
                  <a16:creationId xmlns:a16="http://schemas.microsoft.com/office/drawing/2014/main" id="{6FC7D8B1-A2A6-4FA2-AF3C-12B59495A0C1}"/>
                </a:ext>
              </a:extLst>
            </p:cNvPr>
            <p:cNvSpPr/>
            <p:nvPr/>
          </p:nvSpPr>
          <p:spPr>
            <a:xfrm>
              <a:off x="4754574" y="2244252"/>
              <a:ext cx="1540745" cy="1486647"/>
            </a:xfrm>
            <a:prstGeom prst="ellipse">
              <a:avLst/>
            </a:prstGeom>
            <a:gradFill flip="none" rotWithShape="1">
              <a:gsLst>
                <a:gs pos="77000">
                  <a:srgbClr val="EEEEEE">
                    <a:alpha val="0"/>
                  </a:srgbClr>
                </a:gs>
                <a:gs pos="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58" name="Freeform: Shape 19">
              <a:extLst>
                <a:ext uri="{FF2B5EF4-FFF2-40B4-BE49-F238E27FC236}">
                  <a16:creationId xmlns:a16="http://schemas.microsoft.com/office/drawing/2014/main" id="{503BB39F-8C63-454F-A502-3ABA61A3E964}"/>
                </a:ext>
              </a:extLst>
            </p:cNvPr>
            <p:cNvSpPr/>
            <p:nvPr/>
          </p:nvSpPr>
          <p:spPr>
            <a:xfrm>
              <a:off x="4999652" y="2150628"/>
              <a:ext cx="1537489" cy="1278373"/>
            </a:xfrm>
            <a:custGeom>
              <a:avLst/>
              <a:gdLst>
                <a:gd name="connsiteX0" fmla="*/ 1210571 w 1537489"/>
                <a:gd name="connsiteY0" fmla="*/ 0 h 1278373"/>
                <a:gd name="connsiteX1" fmla="*/ 1454544 w 1537489"/>
                <a:gd name="connsiteY1" fmla="*/ 24595 h 1278373"/>
                <a:gd name="connsiteX2" fmla="*/ 1537489 w 1537489"/>
                <a:gd name="connsiteY2" fmla="*/ 45922 h 1278373"/>
                <a:gd name="connsiteX3" fmla="*/ 1537489 w 1537489"/>
                <a:gd name="connsiteY3" fmla="*/ 150190 h 1278373"/>
                <a:gd name="connsiteX4" fmla="*/ 1434172 w 1537489"/>
                <a:gd name="connsiteY4" fmla="*/ 123624 h 1278373"/>
                <a:gd name="connsiteX5" fmla="*/ 1210571 w 1537489"/>
                <a:gd name="connsiteY5" fmla="*/ 101083 h 1278373"/>
                <a:gd name="connsiteX6" fmla="*/ 101083 w 1537489"/>
                <a:gd name="connsiteY6" fmla="*/ 1210571 h 1278373"/>
                <a:gd name="connsiteX7" fmla="*/ 104507 w 1537489"/>
                <a:gd name="connsiteY7" fmla="*/ 1278373 h 1278373"/>
                <a:gd name="connsiteX8" fmla="*/ 3424 w 1537489"/>
                <a:gd name="connsiteY8" fmla="*/ 1278373 h 1278373"/>
                <a:gd name="connsiteX9" fmla="*/ 0 w 1537489"/>
                <a:gd name="connsiteY9" fmla="*/ 1210571 h 1278373"/>
                <a:gd name="connsiteX10" fmla="*/ 1210571 w 1537489"/>
                <a:gd name="connsiteY10" fmla="*/ 0 h 1278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37489" h="1278373">
                  <a:moveTo>
                    <a:pt x="1210571" y="0"/>
                  </a:moveTo>
                  <a:cubicBezTo>
                    <a:pt x="1294144" y="0"/>
                    <a:pt x="1375738" y="8469"/>
                    <a:pt x="1454544" y="24595"/>
                  </a:cubicBezTo>
                  <a:lnTo>
                    <a:pt x="1537489" y="45922"/>
                  </a:lnTo>
                  <a:lnTo>
                    <a:pt x="1537489" y="150190"/>
                  </a:lnTo>
                  <a:lnTo>
                    <a:pt x="1434172" y="123624"/>
                  </a:lnTo>
                  <a:cubicBezTo>
                    <a:pt x="1361947" y="108845"/>
                    <a:pt x="1287165" y="101083"/>
                    <a:pt x="1210571" y="101083"/>
                  </a:cubicBezTo>
                  <a:cubicBezTo>
                    <a:pt x="597818" y="101083"/>
                    <a:pt x="101083" y="597818"/>
                    <a:pt x="101083" y="1210571"/>
                  </a:cubicBezTo>
                  <a:lnTo>
                    <a:pt x="104507" y="1278373"/>
                  </a:lnTo>
                  <a:lnTo>
                    <a:pt x="3424" y="1278373"/>
                  </a:lnTo>
                  <a:lnTo>
                    <a:pt x="0" y="1210571"/>
                  </a:lnTo>
                  <a:cubicBezTo>
                    <a:pt x="0" y="541991"/>
                    <a:pt x="541991" y="0"/>
                    <a:pt x="1210571" y="0"/>
                  </a:cubicBezTo>
                  <a:close/>
                </a:path>
              </a:pathLst>
            </a:custGeom>
            <a:solidFill>
              <a:schemeClr val="bg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559" name="Group 5">
            <a:extLst>
              <a:ext uri="{FF2B5EF4-FFF2-40B4-BE49-F238E27FC236}">
                <a16:creationId xmlns:a16="http://schemas.microsoft.com/office/drawing/2014/main" id="{C8B93B86-217E-4548-9A69-F9C17C10303C}"/>
              </a:ext>
            </a:extLst>
          </p:cNvPr>
          <p:cNvGrpSpPr/>
          <p:nvPr/>
        </p:nvGrpSpPr>
        <p:grpSpPr>
          <a:xfrm>
            <a:off x="954217" y="1609205"/>
            <a:ext cx="669455" cy="521656"/>
            <a:chOff x="4657266" y="2132503"/>
            <a:chExt cx="3540235" cy="3306115"/>
          </a:xfrm>
        </p:grpSpPr>
        <p:sp>
          <p:nvSpPr>
            <p:cNvPr id="560" name="Oval 25">
              <a:extLst>
                <a:ext uri="{FF2B5EF4-FFF2-40B4-BE49-F238E27FC236}">
                  <a16:creationId xmlns:a16="http://schemas.microsoft.com/office/drawing/2014/main" id="{A25ABD7B-1E72-4201-821E-BF248EA6A235}"/>
                </a:ext>
              </a:extLst>
            </p:cNvPr>
            <p:cNvSpPr/>
            <p:nvPr/>
          </p:nvSpPr>
          <p:spPr>
            <a:xfrm>
              <a:off x="5563567" y="2897165"/>
              <a:ext cx="2633934" cy="2541453"/>
            </a:xfrm>
            <a:prstGeom prst="ellipse">
              <a:avLst/>
            </a:prstGeom>
            <a:gradFill flip="none" rotWithShape="1">
              <a:gsLst>
                <a:gs pos="77000">
                  <a:srgbClr val="EEEEEE">
                    <a:alpha val="0"/>
                  </a:srgbClr>
                </a:gs>
                <a:gs pos="0">
                  <a:schemeClr val="tx1">
                    <a:alpha val="69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61" name="Oval 26">
              <a:extLst>
                <a:ext uri="{FF2B5EF4-FFF2-40B4-BE49-F238E27FC236}">
                  <a16:creationId xmlns:a16="http://schemas.microsoft.com/office/drawing/2014/main" id="{51BBF758-D71E-42CB-B765-EA58ED74FA18}"/>
                </a:ext>
              </a:extLst>
            </p:cNvPr>
            <p:cNvSpPr/>
            <p:nvPr/>
          </p:nvSpPr>
          <p:spPr>
            <a:xfrm>
              <a:off x="4934203" y="2137240"/>
              <a:ext cx="2514600" cy="2514600"/>
            </a:xfrm>
            <a:prstGeom prst="ellipse">
              <a:avLst/>
            </a:prstGeom>
            <a:gradFill flip="none" rotWithShape="1">
              <a:gsLst>
                <a:gs pos="29000">
                  <a:srgbClr val="3100A9"/>
                </a:gs>
                <a:gs pos="51000">
                  <a:srgbClr val="0B0159"/>
                </a:gs>
                <a:gs pos="71000">
                  <a:srgbClr val="74018F"/>
                </a:gs>
                <a:gs pos="86000">
                  <a:srgbClr val="BE01B5"/>
                </a:gs>
              </a:gsLst>
              <a:lin ang="162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552450" h="4953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62" name="Circle: Hollow 27">
              <a:extLst>
                <a:ext uri="{FF2B5EF4-FFF2-40B4-BE49-F238E27FC236}">
                  <a16:creationId xmlns:a16="http://schemas.microsoft.com/office/drawing/2014/main" id="{9D314247-E60E-4A68-8AFB-6AA273D6386D}"/>
                </a:ext>
              </a:extLst>
            </p:cNvPr>
            <p:cNvSpPr/>
            <p:nvPr/>
          </p:nvSpPr>
          <p:spPr>
            <a:xfrm>
              <a:off x="4920625" y="2132503"/>
              <a:ext cx="2514600" cy="2514600"/>
            </a:xfrm>
            <a:prstGeom prst="donut">
              <a:avLst>
                <a:gd name="adj" fmla="val 11685"/>
              </a:avLst>
            </a:prstGeom>
            <a:solidFill>
              <a:schemeClr val="bg1">
                <a:alpha val="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63" name="Freeform: Shape 28">
              <a:extLst>
                <a:ext uri="{FF2B5EF4-FFF2-40B4-BE49-F238E27FC236}">
                  <a16:creationId xmlns:a16="http://schemas.microsoft.com/office/drawing/2014/main" id="{571678B8-1482-4DEB-A6B8-18DBDC8055B1}"/>
                </a:ext>
              </a:extLst>
            </p:cNvPr>
            <p:cNvSpPr/>
            <p:nvPr/>
          </p:nvSpPr>
          <p:spPr>
            <a:xfrm rot="19269039">
              <a:off x="6342048" y="2902472"/>
              <a:ext cx="1340755" cy="1257301"/>
            </a:xfrm>
            <a:custGeom>
              <a:avLst/>
              <a:gdLst>
                <a:gd name="connsiteX0" fmla="*/ 533895 w 1340755"/>
                <a:gd name="connsiteY0" fmla="*/ 0 h 1257301"/>
                <a:gd name="connsiteX1" fmla="*/ 1340755 w 1340755"/>
                <a:gd name="connsiteY1" fmla="*/ 0 h 1257301"/>
                <a:gd name="connsiteX2" fmla="*/ 1340755 w 1340755"/>
                <a:gd name="connsiteY2" fmla="*/ 1 h 1257301"/>
                <a:gd name="connsiteX3" fmla="*/ 83455 w 1340755"/>
                <a:gd name="connsiteY3" fmla="*/ 1257301 h 1257301"/>
                <a:gd name="connsiteX4" fmla="*/ 0 w 1340755"/>
                <a:gd name="connsiteY4" fmla="*/ 1253087 h 1257301"/>
                <a:gd name="connsiteX5" fmla="*/ 0 w 1340755"/>
                <a:gd name="connsiteY5" fmla="*/ 442028 h 1257301"/>
                <a:gd name="connsiteX6" fmla="*/ 83455 w 1340755"/>
                <a:gd name="connsiteY6" fmla="*/ 450441 h 1257301"/>
                <a:gd name="connsiteX7" fmla="*/ 533895 w 1340755"/>
                <a:gd name="connsiteY7" fmla="*/ 1 h 1257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40755" h="1257301">
                  <a:moveTo>
                    <a:pt x="533895" y="0"/>
                  </a:moveTo>
                  <a:lnTo>
                    <a:pt x="1340755" y="0"/>
                  </a:lnTo>
                  <a:lnTo>
                    <a:pt x="1340755" y="1"/>
                  </a:lnTo>
                  <a:cubicBezTo>
                    <a:pt x="1340755" y="694389"/>
                    <a:pt x="777843" y="1257301"/>
                    <a:pt x="83455" y="1257301"/>
                  </a:cubicBezTo>
                  <a:lnTo>
                    <a:pt x="0" y="1253087"/>
                  </a:lnTo>
                  <a:lnTo>
                    <a:pt x="0" y="442028"/>
                  </a:lnTo>
                  <a:lnTo>
                    <a:pt x="83455" y="450441"/>
                  </a:lnTo>
                  <a:cubicBezTo>
                    <a:pt x="332226" y="450441"/>
                    <a:pt x="533895" y="248772"/>
                    <a:pt x="533895" y="1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64" name="Freeform: Shape 29">
              <a:extLst>
                <a:ext uri="{FF2B5EF4-FFF2-40B4-BE49-F238E27FC236}">
                  <a16:creationId xmlns:a16="http://schemas.microsoft.com/office/drawing/2014/main" id="{3AF9CB19-449F-4523-B024-0B7A4EF1BEF0}"/>
                </a:ext>
              </a:extLst>
            </p:cNvPr>
            <p:cNvSpPr/>
            <p:nvPr/>
          </p:nvSpPr>
          <p:spPr>
            <a:xfrm rot="8013348">
              <a:off x="4615539" y="2761153"/>
              <a:ext cx="1340755" cy="1257301"/>
            </a:xfrm>
            <a:custGeom>
              <a:avLst/>
              <a:gdLst>
                <a:gd name="connsiteX0" fmla="*/ 533895 w 1340755"/>
                <a:gd name="connsiteY0" fmla="*/ 0 h 1257301"/>
                <a:gd name="connsiteX1" fmla="*/ 1340755 w 1340755"/>
                <a:gd name="connsiteY1" fmla="*/ 0 h 1257301"/>
                <a:gd name="connsiteX2" fmla="*/ 1340755 w 1340755"/>
                <a:gd name="connsiteY2" fmla="*/ 1 h 1257301"/>
                <a:gd name="connsiteX3" fmla="*/ 83455 w 1340755"/>
                <a:gd name="connsiteY3" fmla="*/ 1257301 h 1257301"/>
                <a:gd name="connsiteX4" fmla="*/ 0 w 1340755"/>
                <a:gd name="connsiteY4" fmla="*/ 1253087 h 1257301"/>
                <a:gd name="connsiteX5" fmla="*/ 0 w 1340755"/>
                <a:gd name="connsiteY5" fmla="*/ 442028 h 1257301"/>
                <a:gd name="connsiteX6" fmla="*/ 83455 w 1340755"/>
                <a:gd name="connsiteY6" fmla="*/ 450441 h 1257301"/>
                <a:gd name="connsiteX7" fmla="*/ 533895 w 1340755"/>
                <a:gd name="connsiteY7" fmla="*/ 1 h 1257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40755" h="1257301">
                  <a:moveTo>
                    <a:pt x="533895" y="0"/>
                  </a:moveTo>
                  <a:lnTo>
                    <a:pt x="1340755" y="0"/>
                  </a:lnTo>
                  <a:lnTo>
                    <a:pt x="1340755" y="1"/>
                  </a:lnTo>
                  <a:cubicBezTo>
                    <a:pt x="1340755" y="694389"/>
                    <a:pt x="777843" y="1257301"/>
                    <a:pt x="83455" y="1257301"/>
                  </a:cubicBezTo>
                  <a:lnTo>
                    <a:pt x="0" y="1253087"/>
                  </a:lnTo>
                  <a:lnTo>
                    <a:pt x="0" y="442028"/>
                  </a:lnTo>
                  <a:lnTo>
                    <a:pt x="83455" y="450441"/>
                  </a:lnTo>
                  <a:cubicBezTo>
                    <a:pt x="332226" y="450441"/>
                    <a:pt x="533895" y="248772"/>
                    <a:pt x="533895" y="1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65" name="Freeform: Shape 30">
              <a:extLst>
                <a:ext uri="{FF2B5EF4-FFF2-40B4-BE49-F238E27FC236}">
                  <a16:creationId xmlns:a16="http://schemas.microsoft.com/office/drawing/2014/main" id="{790445D5-245E-423D-94FD-76E0449D1141}"/>
                </a:ext>
              </a:extLst>
            </p:cNvPr>
            <p:cNvSpPr/>
            <p:nvPr/>
          </p:nvSpPr>
          <p:spPr>
            <a:xfrm>
              <a:off x="5920918" y="2338381"/>
              <a:ext cx="321206" cy="264840"/>
            </a:xfrm>
            <a:custGeom>
              <a:avLst/>
              <a:gdLst>
                <a:gd name="connsiteX0" fmla="*/ 321206 w 321206"/>
                <a:gd name="connsiteY0" fmla="*/ 0 h 264840"/>
                <a:gd name="connsiteX1" fmla="*/ 321206 w 321206"/>
                <a:gd name="connsiteY1" fmla="*/ 239164 h 264840"/>
                <a:gd name="connsiteX2" fmla="*/ 252137 w 321206"/>
                <a:gd name="connsiteY2" fmla="*/ 242652 h 264840"/>
                <a:gd name="connsiteX3" fmla="*/ 139796 w 321206"/>
                <a:gd name="connsiteY3" fmla="*/ 264840 h 264840"/>
                <a:gd name="connsiteX4" fmla="*/ 0 w 321206"/>
                <a:gd name="connsiteY4" fmla="*/ 55744 h 264840"/>
                <a:gd name="connsiteX5" fmla="*/ 40046 w 321206"/>
                <a:gd name="connsiteY5" fmla="*/ 41783 h 264840"/>
                <a:gd name="connsiteX6" fmla="*/ 227685 w 321206"/>
                <a:gd name="connsiteY6" fmla="*/ 4723 h 264840"/>
                <a:gd name="connsiteX7" fmla="*/ 321206 w 321206"/>
                <a:gd name="connsiteY7" fmla="*/ 0 h 2648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21206" h="264840">
                  <a:moveTo>
                    <a:pt x="321206" y="0"/>
                  </a:moveTo>
                  <a:lnTo>
                    <a:pt x="321206" y="239164"/>
                  </a:lnTo>
                  <a:lnTo>
                    <a:pt x="252137" y="242652"/>
                  </a:lnTo>
                  <a:lnTo>
                    <a:pt x="139796" y="264840"/>
                  </a:lnTo>
                  <a:lnTo>
                    <a:pt x="0" y="55744"/>
                  </a:lnTo>
                  <a:lnTo>
                    <a:pt x="40046" y="41783"/>
                  </a:lnTo>
                  <a:cubicBezTo>
                    <a:pt x="100445" y="23816"/>
                    <a:pt x="163180" y="11274"/>
                    <a:pt x="227685" y="4723"/>
                  </a:cubicBezTo>
                  <a:lnTo>
                    <a:pt x="321206" y="0"/>
                  </a:lnTo>
                  <a:close/>
                </a:path>
              </a:pathLst>
            </a:custGeom>
            <a:solidFill>
              <a:schemeClr val="bg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66" name="Freeform: Shape 31">
              <a:extLst>
                <a:ext uri="{FF2B5EF4-FFF2-40B4-BE49-F238E27FC236}">
                  <a16:creationId xmlns:a16="http://schemas.microsoft.com/office/drawing/2014/main" id="{1318E0C6-F09C-4B01-BAF6-7BE3D6E9DC21}"/>
                </a:ext>
              </a:extLst>
            </p:cNvPr>
            <p:cNvSpPr/>
            <p:nvPr/>
          </p:nvSpPr>
          <p:spPr>
            <a:xfrm>
              <a:off x="5229859" y="2433132"/>
              <a:ext cx="730384" cy="928066"/>
            </a:xfrm>
            <a:custGeom>
              <a:avLst/>
              <a:gdLst>
                <a:gd name="connsiteX0" fmla="*/ 594012 w 730384"/>
                <a:gd name="connsiteY0" fmla="*/ 0 h 928066"/>
                <a:gd name="connsiteX1" fmla="*/ 730384 w 730384"/>
                <a:gd name="connsiteY1" fmla="*/ 203976 h 928066"/>
                <a:gd name="connsiteX2" fmla="*/ 666363 w 730384"/>
                <a:gd name="connsiteY2" fmla="*/ 229645 h 928066"/>
                <a:gd name="connsiteX3" fmla="*/ 239163 w 730384"/>
                <a:gd name="connsiteY3" fmla="*/ 928066 h 928066"/>
                <a:gd name="connsiteX4" fmla="*/ 0 w 730384"/>
                <a:gd name="connsiteY4" fmla="*/ 928066 h 928066"/>
                <a:gd name="connsiteX5" fmla="*/ 557484 w 730384"/>
                <a:gd name="connsiteY5" fmla="*/ 16645 h 928066"/>
                <a:gd name="connsiteX6" fmla="*/ 594012 w 730384"/>
                <a:gd name="connsiteY6" fmla="*/ 0 h 9280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30384" h="928066">
                  <a:moveTo>
                    <a:pt x="594012" y="0"/>
                  </a:moveTo>
                  <a:lnTo>
                    <a:pt x="730384" y="203976"/>
                  </a:lnTo>
                  <a:lnTo>
                    <a:pt x="666363" y="229645"/>
                  </a:lnTo>
                  <a:cubicBezTo>
                    <a:pt x="412745" y="359548"/>
                    <a:pt x="239163" y="623536"/>
                    <a:pt x="239163" y="928066"/>
                  </a:cubicBezTo>
                  <a:lnTo>
                    <a:pt x="0" y="928066"/>
                  </a:lnTo>
                  <a:cubicBezTo>
                    <a:pt x="0" y="530663"/>
                    <a:pt x="226518" y="186166"/>
                    <a:pt x="557484" y="16645"/>
                  </a:cubicBezTo>
                  <a:lnTo>
                    <a:pt x="594012" y="0"/>
                  </a:lnTo>
                  <a:close/>
                </a:path>
              </a:pathLst>
            </a:custGeom>
            <a:solidFill>
              <a:schemeClr val="bg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67" name="Oval 32">
              <a:extLst>
                <a:ext uri="{FF2B5EF4-FFF2-40B4-BE49-F238E27FC236}">
                  <a16:creationId xmlns:a16="http://schemas.microsoft.com/office/drawing/2014/main" id="{83DA0E4B-D0C7-448C-81A3-7D358AC9365D}"/>
                </a:ext>
              </a:extLst>
            </p:cNvPr>
            <p:cNvSpPr/>
            <p:nvPr/>
          </p:nvSpPr>
          <p:spPr>
            <a:xfrm>
              <a:off x="4754574" y="2244252"/>
              <a:ext cx="1540745" cy="1486647"/>
            </a:xfrm>
            <a:prstGeom prst="ellipse">
              <a:avLst/>
            </a:prstGeom>
            <a:gradFill flip="none" rotWithShape="1">
              <a:gsLst>
                <a:gs pos="77000">
                  <a:srgbClr val="EEEEEE">
                    <a:alpha val="0"/>
                  </a:srgbClr>
                </a:gs>
                <a:gs pos="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68" name="Freeform: Shape 19">
              <a:extLst>
                <a:ext uri="{FF2B5EF4-FFF2-40B4-BE49-F238E27FC236}">
                  <a16:creationId xmlns:a16="http://schemas.microsoft.com/office/drawing/2014/main" id="{F2C37122-A4FD-4CE6-BC71-C844D92B6A37}"/>
                </a:ext>
              </a:extLst>
            </p:cNvPr>
            <p:cNvSpPr/>
            <p:nvPr/>
          </p:nvSpPr>
          <p:spPr>
            <a:xfrm>
              <a:off x="4999652" y="2150628"/>
              <a:ext cx="1537489" cy="1278373"/>
            </a:xfrm>
            <a:custGeom>
              <a:avLst/>
              <a:gdLst>
                <a:gd name="connsiteX0" fmla="*/ 1210571 w 1537489"/>
                <a:gd name="connsiteY0" fmla="*/ 0 h 1278373"/>
                <a:gd name="connsiteX1" fmla="*/ 1454544 w 1537489"/>
                <a:gd name="connsiteY1" fmla="*/ 24595 h 1278373"/>
                <a:gd name="connsiteX2" fmla="*/ 1537489 w 1537489"/>
                <a:gd name="connsiteY2" fmla="*/ 45922 h 1278373"/>
                <a:gd name="connsiteX3" fmla="*/ 1537489 w 1537489"/>
                <a:gd name="connsiteY3" fmla="*/ 150190 h 1278373"/>
                <a:gd name="connsiteX4" fmla="*/ 1434172 w 1537489"/>
                <a:gd name="connsiteY4" fmla="*/ 123624 h 1278373"/>
                <a:gd name="connsiteX5" fmla="*/ 1210571 w 1537489"/>
                <a:gd name="connsiteY5" fmla="*/ 101083 h 1278373"/>
                <a:gd name="connsiteX6" fmla="*/ 101083 w 1537489"/>
                <a:gd name="connsiteY6" fmla="*/ 1210571 h 1278373"/>
                <a:gd name="connsiteX7" fmla="*/ 104507 w 1537489"/>
                <a:gd name="connsiteY7" fmla="*/ 1278373 h 1278373"/>
                <a:gd name="connsiteX8" fmla="*/ 3424 w 1537489"/>
                <a:gd name="connsiteY8" fmla="*/ 1278373 h 1278373"/>
                <a:gd name="connsiteX9" fmla="*/ 0 w 1537489"/>
                <a:gd name="connsiteY9" fmla="*/ 1210571 h 1278373"/>
                <a:gd name="connsiteX10" fmla="*/ 1210571 w 1537489"/>
                <a:gd name="connsiteY10" fmla="*/ 0 h 1278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37489" h="1278373">
                  <a:moveTo>
                    <a:pt x="1210571" y="0"/>
                  </a:moveTo>
                  <a:cubicBezTo>
                    <a:pt x="1294144" y="0"/>
                    <a:pt x="1375738" y="8469"/>
                    <a:pt x="1454544" y="24595"/>
                  </a:cubicBezTo>
                  <a:lnTo>
                    <a:pt x="1537489" y="45922"/>
                  </a:lnTo>
                  <a:lnTo>
                    <a:pt x="1537489" y="150190"/>
                  </a:lnTo>
                  <a:lnTo>
                    <a:pt x="1434172" y="123624"/>
                  </a:lnTo>
                  <a:cubicBezTo>
                    <a:pt x="1361947" y="108845"/>
                    <a:pt x="1287165" y="101083"/>
                    <a:pt x="1210571" y="101083"/>
                  </a:cubicBezTo>
                  <a:cubicBezTo>
                    <a:pt x="597818" y="101083"/>
                    <a:pt x="101083" y="597818"/>
                    <a:pt x="101083" y="1210571"/>
                  </a:cubicBezTo>
                  <a:lnTo>
                    <a:pt x="104507" y="1278373"/>
                  </a:lnTo>
                  <a:lnTo>
                    <a:pt x="3424" y="1278373"/>
                  </a:lnTo>
                  <a:lnTo>
                    <a:pt x="0" y="1210571"/>
                  </a:lnTo>
                  <a:cubicBezTo>
                    <a:pt x="0" y="541991"/>
                    <a:pt x="541991" y="0"/>
                    <a:pt x="1210571" y="0"/>
                  </a:cubicBezTo>
                  <a:close/>
                </a:path>
              </a:pathLst>
            </a:custGeom>
            <a:solidFill>
              <a:schemeClr val="bg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569" name="Group 5">
            <a:extLst>
              <a:ext uri="{FF2B5EF4-FFF2-40B4-BE49-F238E27FC236}">
                <a16:creationId xmlns:a16="http://schemas.microsoft.com/office/drawing/2014/main" id="{1D113148-65CD-4366-8EB4-7A501D340BEC}"/>
              </a:ext>
            </a:extLst>
          </p:cNvPr>
          <p:cNvGrpSpPr/>
          <p:nvPr/>
        </p:nvGrpSpPr>
        <p:grpSpPr>
          <a:xfrm>
            <a:off x="1137947" y="1742145"/>
            <a:ext cx="669455" cy="521656"/>
            <a:chOff x="4657266" y="2132503"/>
            <a:chExt cx="3540235" cy="3306115"/>
          </a:xfrm>
        </p:grpSpPr>
        <p:sp>
          <p:nvSpPr>
            <p:cNvPr id="570" name="Oval 25">
              <a:extLst>
                <a:ext uri="{FF2B5EF4-FFF2-40B4-BE49-F238E27FC236}">
                  <a16:creationId xmlns:a16="http://schemas.microsoft.com/office/drawing/2014/main" id="{0B42DD88-C7FF-4C19-9238-02AA72870905}"/>
                </a:ext>
              </a:extLst>
            </p:cNvPr>
            <p:cNvSpPr/>
            <p:nvPr/>
          </p:nvSpPr>
          <p:spPr>
            <a:xfrm>
              <a:off x="5563567" y="2897165"/>
              <a:ext cx="2633934" cy="2541453"/>
            </a:xfrm>
            <a:prstGeom prst="ellipse">
              <a:avLst/>
            </a:prstGeom>
            <a:gradFill flip="none" rotWithShape="1">
              <a:gsLst>
                <a:gs pos="77000">
                  <a:srgbClr val="EEEEEE">
                    <a:alpha val="0"/>
                  </a:srgbClr>
                </a:gs>
                <a:gs pos="0">
                  <a:schemeClr val="tx1">
                    <a:alpha val="69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71" name="Oval 26">
              <a:extLst>
                <a:ext uri="{FF2B5EF4-FFF2-40B4-BE49-F238E27FC236}">
                  <a16:creationId xmlns:a16="http://schemas.microsoft.com/office/drawing/2014/main" id="{463D4B82-2C56-4E4D-BBFB-11F5784E2999}"/>
                </a:ext>
              </a:extLst>
            </p:cNvPr>
            <p:cNvSpPr/>
            <p:nvPr/>
          </p:nvSpPr>
          <p:spPr>
            <a:xfrm>
              <a:off x="4934203" y="2137240"/>
              <a:ext cx="2514600" cy="2514600"/>
            </a:xfrm>
            <a:prstGeom prst="ellipse">
              <a:avLst/>
            </a:prstGeom>
            <a:gradFill flip="none" rotWithShape="1">
              <a:gsLst>
                <a:gs pos="29000">
                  <a:srgbClr val="3100A9"/>
                </a:gs>
                <a:gs pos="51000">
                  <a:srgbClr val="0B0159"/>
                </a:gs>
                <a:gs pos="71000">
                  <a:srgbClr val="74018F"/>
                </a:gs>
                <a:gs pos="86000">
                  <a:srgbClr val="BE01B5"/>
                </a:gs>
              </a:gsLst>
              <a:lin ang="162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552450" h="4953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72" name="Circle: Hollow 27">
              <a:extLst>
                <a:ext uri="{FF2B5EF4-FFF2-40B4-BE49-F238E27FC236}">
                  <a16:creationId xmlns:a16="http://schemas.microsoft.com/office/drawing/2014/main" id="{0470D91F-106D-43CB-9F0E-A2BE8772CD67}"/>
                </a:ext>
              </a:extLst>
            </p:cNvPr>
            <p:cNvSpPr/>
            <p:nvPr/>
          </p:nvSpPr>
          <p:spPr>
            <a:xfrm>
              <a:off x="4920625" y="2132503"/>
              <a:ext cx="2514600" cy="2514600"/>
            </a:xfrm>
            <a:prstGeom prst="donut">
              <a:avLst>
                <a:gd name="adj" fmla="val 11685"/>
              </a:avLst>
            </a:prstGeom>
            <a:solidFill>
              <a:schemeClr val="bg1">
                <a:alpha val="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73" name="Freeform: Shape 28">
              <a:extLst>
                <a:ext uri="{FF2B5EF4-FFF2-40B4-BE49-F238E27FC236}">
                  <a16:creationId xmlns:a16="http://schemas.microsoft.com/office/drawing/2014/main" id="{D833366B-7EAA-4CF3-94D6-32F68BA53164}"/>
                </a:ext>
              </a:extLst>
            </p:cNvPr>
            <p:cNvSpPr/>
            <p:nvPr/>
          </p:nvSpPr>
          <p:spPr>
            <a:xfrm rot="19269039">
              <a:off x="6342048" y="2902472"/>
              <a:ext cx="1340755" cy="1257301"/>
            </a:xfrm>
            <a:custGeom>
              <a:avLst/>
              <a:gdLst>
                <a:gd name="connsiteX0" fmla="*/ 533895 w 1340755"/>
                <a:gd name="connsiteY0" fmla="*/ 0 h 1257301"/>
                <a:gd name="connsiteX1" fmla="*/ 1340755 w 1340755"/>
                <a:gd name="connsiteY1" fmla="*/ 0 h 1257301"/>
                <a:gd name="connsiteX2" fmla="*/ 1340755 w 1340755"/>
                <a:gd name="connsiteY2" fmla="*/ 1 h 1257301"/>
                <a:gd name="connsiteX3" fmla="*/ 83455 w 1340755"/>
                <a:gd name="connsiteY3" fmla="*/ 1257301 h 1257301"/>
                <a:gd name="connsiteX4" fmla="*/ 0 w 1340755"/>
                <a:gd name="connsiteY4" fmla="*/ 1253087 h 1257301"/>
                <a:gd name="connsiteX5" fmla="*/ 0 w 1340755"/>
                <a:gd name="connsiteY5" fmla="*/ 442028 h 1257301"/>
                <a:gd name="connsiteX6" fmla="*/ 83455 w 1340755"/>
                <a:gd name="connsiteY6" fmla="*/ 450441 h 1257301"/>
                <a:gd name="connsiteX7" fmla="*/ 533895 w 1340755"/>
                <a:gd name="connsiteY7" fmla="*/ 1 h 1257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40755" h="1257301">
                  <a:moveTo>
                    <a:pt x="533895" y="0"/>
                  </a:moveTo>
                  <a:lnTo>
                    <a:pt x="1340755" y="0"/>
                  </a:lnTo>
                  <a:lnTo>
                    <a:pt x="1340755" y="1"/>
                  </a:lnTo>
                  <a:cubicBezTo>
                    <a:pt x="1340755" y="694389"/>
                    <a:pt x="777843" y="1257301"/>
                    <a:pt x="83455" y="1257301"/>
                  </a:cubicBezTo>
                  <a:lnTo>
                    <a:pt x="0" y="1253087"/>
                  </a:lnTo>
                  <a:lnTo>
                    <a:pt x="0" y="442028"/>
                  </a:lnTo>
                  <a:lnTo>
                    <a:pt x="83455" y="450441"/>
                  </a:lnTo>
                  <a:cubicBezTo>
                    <a:pt x="332226" y="450441"/>
                    <a:pt x="533895" y="248772"/>
                    <a:pt x="533895" y="1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74" name="Freeform: Shape 29">
              <a:extLst>
                <a:ext uri="{FF2B5EF4-FFF2-40B4-BE49-F238E27FC236}">
                  <a16:creationId xmlns:a16="http://schemas.microsoft.com/office/drawing/2014/main" id="{E726B300-2426-4C0B-8CE8-AA67C102FC7C}"/>
                </a:ext>
              </a:extLst>
            </p:cNvPr>
            <p:cNvSpPr/>
            <p:nvPr/>
          </p:nvSpPr>
          <p:spPr>
            <a:xfrm rot="8013348">
              <a:off x="4615539" y="2761153"/>
              <a:ext cx="1340755" cy="1257301"/>
            </a:xfrm>
            <a:custGeom>
              <a:avLst/>
              <a:gdLst>
                <a:gd name="connsiteX0" fmla="*/ 533895 w 1340755"/>
                <a:gd name="connsiteY0" fmla="*/ 0 h 1257301"/>
                <a:gd name="connsiteX1" fmla="*/ 1340755 w 1340755"/>
                <a:gd name="connsiteY1" fmla="*/ 0 h 1257301"/>
                <a:gd name="connsiteX2" fmla="*/ 1340755 w 1340755"/>
                <a:gd name="connsiteY2" fmla="*/ 1 h 1257301"/>
                <a:gd name="connsiteX3" fmla="*/ 83455 w 1340755"/>
                <a:gd name="connsiteY3" fmla="*/ 1257301 h 1257301"/>
                <a:gd name="connsiteX4" fmla="*/ 0 w 1340755"/>
                <a:gd name="connsiteY4" fmla="*/ 1253087 h 1257301"/>
                <a:gd name="connsiteX5" fmla="*/ 0 w 1340755"/>
                <a:gd name="connsiteY5" fmla="*/ 442028 h 1257301"/>
                <a:gd name="connsiteX6" fmla="*/ 83455 w 1340755"/>
                <a:gd name="connsiteY6" fmla="*/ 450441 h 1257301"/>
                <a:gd name="connsiteX7" fmla="*/ 533895 w 1340755"/>
                <a:gd name="connsiteY7" fmla="*/ 1 h 1257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40755" h="1257301">
                  <a:moveTo>
                    <a:pt x="533895" y="0"/>
                  </a:moveTo>
                  <a:lnTo>
                    <a:pt x="1340755" y="0"/>
                  </a:lnTo>
                  <a:lnTo>
                    <a:pt x="1340755" y="1"/>
                  </a:lnTo>
                  <a:cubicBezTo>
                    <a:pt x="1340755" y="694389"/>
                    <a:pt x="777843" y="1257301"/>
                    <a:pt x="83455" y="1257301"/>
                  </a:cubicBezTo>
                  <a:lnTo>
                    <a:pt x="0" y="1253087"/>
                  </a:lnTo>
                  <a:lnTo>
                    <a:pt x="0" y="442028"/>
                  </a:lnTo>
                  <a:lnTo>
                    <a:pt x="83455" y="450441"/>
                  </a:lnTo>
                  <a:cubicBezTo>
                    <a:pt x="332226" y="450441"/>
                    <a:pt x="533895" y="248772"/>
                    <a:pt x="533895" y="1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75" name="Freeform: Shape 30">
              <a:extLst>
                <a:ext uri="{FF2B5EF4-FFF2-40B4-BE49-F238E27FC236}">
                  <a16:creationId xmlns:a16="http://schemas.microsoft.com/office/drawing/2014/main" id="{410A3DA6-4064-412C-94DB-8A89B3A0DC5E}"/>
                </a:ext>
              </a:extLst>
            </p:cNvPr>
            <p:cNvSpPr/>
            <p:nvPr/>
          </p:nvSpPr>
          <p:spPr>
            <a:xfrm>
              <a:off x="5920918" y="2338381"/>
              <a:ext cx="321206" cy="264840"/>
            </a:xfrm>
            <a:custGeom>
              <a:avLst/>
              <a:gdLst>
                <a:gd name="connsiteX0" fmla="*/ 321206 w 321206"/>
                <a:gd name="connsiteY0" fmla="*/ 0 h 264840"/>
                <a:gd name="connsiteX1" fmla="*/ 321206 w 321206"/>
                <a:gd name="connsiteY1" fmla="*/ 239164 h 264840"/>
                <a:gd name="connsiteX2" fmla="*/ 252137 w 321206"/>
                <a:gd name="connsiteY2" fmla="*/ 242652 h 264840"/>
                <a:gd name="connsiteX3" fmla="*/ 139796 w 321206"/>
                <a:gd name="connsiteY3" fmla="*/ 264840 h 264840"/>
                <a:gd name="connsiteX4" fmla="*/ 0 w 321206"/>
                <a:gd name="connsiteY4" fmla="*/ 55744 h 264840"/>
                <a:gd name="connsiteX5" fmla="*/ 40046 w 321206"/>
                <a:gd name="connsiteY5" fmla="*/ 41783 h 264840"/>
                <a:gd name="connsiteX6" fmla="*/ 227685 w 321206"/>
                <a:gd name="connsiteY6" fmla="*/ 4723 h 264840"/>
                <a:gd name="connsiteX7" fmla="*/ 321206 w 321206"/>
                <a:gd name="connsiteY7" fmla="*/ 0 h 2648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21206" h="264840">
                  <a:moveTo>
                    <a:pt x="321206" y="0"/>
                  </a:moveTo>
                  <a:lnTo>
                    <a:pt x="321206" y="239164"/>
                  </a:lnTo>
                  <a:lnTo>
                    <a:pt x="252137" y="242652"/>
                  </a:lnTo>
                  <a:lnTo>
                    <a:pt x="139796" y="264840"/>
                  </a:lnTo>
                  <a:lnTo>
                    <a:pt x="0" y="55744"/>
                  </a:lnTo>
                  <a:lnTo>
                    <a:pt x="40046" y="41783"/>
                  </a:lnTo>
                  <a:cubicBezTo>
                    <a:pt x="100445" y="23816"/>
                    <a:pt x="163180" y="11274"/>
                    <a:pt x="227685" y="4723"/>
                  </a:cubicBezTo>
                  <a:lnTo>
                    <a:pt x="321206" y="0"/>
                  </a:lnTo>
                  <a:close/>
                </a:path>
              </a:pathLst>
            </a:custGeom>
            <a:solidFill>
              <a:schemeClr val="bg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76" name="Freeform: Shape 31">
              <a:extLst>
                <a:ext uri="{FF2B5EF4-FFF2-40B4-BE49-F238E27FC236}">
                  <a16:creationId xmlns:a16="http://schemas.microsoft.com/office/drawing/2014/main" id="{46E4BCEB-2A50-4485-BF0A-DE58CBB22EF3}"/>
                </a:ext>
              </a:extLst>
            </p:cNvPr>
            <p:cNvSpPr/>
            <p:nvPr/>
          </p:nvSpPr>
          <p:spPr>
            <a:xfrm>
              <a:off x="5229859" y="2433132"/>
              <a:ext cx="730384" cy="928066"/>
            </a:xfrm>
            <a:custGeom>
              <a:avLst/>
              <a:gdLst>
                <a:gd name="connsiteX0" fmla="*/ 594012 w 730384"/>
                <a:gd name="connsiteY0" fmla="*/ 0 h 928066"/>
                <a:gd name="connsiteX1" fmla="*/ 730384 w 730384"/>
                <a:gd name="connsiteY1" fmla="*/ 203976 h 928066"/>
                <a:gd name="connsiteX2" fmla="*/ 666363 w 730384"/>
                <a:gd name="connsiteY2" fmla="*/ 229645 h 928066"/>
                <a:gd name="connsiteX3" fmla="*/ 239163 w 730384"/>
                <a:gd name="connsiteY3" fmla="*/ 928066 h 928066"/>
                <a:gd name="connsiteX4" fmla="*/ 0 w 730384"/>
                <a:gd name="connsiteY4" fmla="*/ 928066 h 928066"/>
                <a:gd name="connsiteX5" fmla="*/ 557484 w 730384"/>
                <a:gd name="connsiteY5" fmla="*/ 16645 h 928066"/>
                <a:gd name="connsiteX6" fmla="*/ 594012 w 730384"/>
                <a:gd name="connsiteY6" fmla="*/ 0 h 9280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30384" h="928066">
                  <a:moveTo>
                    <a:pt x="594012" y="0"/>
                  </a:moveTo>
                  <a:lnTo>
                    <a:pt x="730384" y="203976"/>
                  </a:lnTo>
                  <a:lnTo>
                    <a:pt x="666363" y="229645"/>
                  </a:lnTo>
                  <a:cubicBezTo>
                    <a:pt x="412745" y="359548"/>
                    <a:pt x="239163" y="623536"/>
                    <a:pt x="239163" y="928066"/>
                  </a:cubicBezTo>
                  <a:lnTo>
                    <a:pt x="0" y="928066"/>
                  </a:lnTo>
                  <a:cubicBezTo>
                    <a:pt x="0" y="530663"/>
                    <a:pt x="226518" y="186166"/>
                    <a:pt x="557484" y="16645"/>
                  </a:cubicBezTo>
                  <a:lnTo>
                    <a:pt x="594012" y="0"/>
                  </a:lnTo>
                  <a:close/>
                </a:path>
              </a:pathLst>
            </a:custGeom>
            <a:solidFill>
              <a:schemeClr val="bg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77" name="Oval 32">
              <a:extLst>
                <a:ext uri="{FF2B5EF4-FFF2-40B4-BE49-F238E27FC236}">
                  <a16:creationId xmlns:a16="http://schemas.microsoft.com/office/drawing/2014/main" id="{E1BE5A96-C854-4619-BC17-6219E9FC4E80}"/>
                </a:ext>
              </a:extLst>
            </p:cNvPr>
            <p:cNvSpPr/>
            <p:nvPr/>
          </p:nvSpPr>
          <p:spPr>
            <a:xfrm>
              <a:off x="4754574" y="2244252"/>
              <a:ext cx="1540745" cy="1486647"/>
            </a:xfrm>
            <a:prstGeom prst="ellipse">
              <a:avLst/>
            </a:prstGeom>
            <a:gradFill flip="none" rotWithShape="1">
              <a:gsLst>
                <a:gs pos="77000">
                  <a:srgbClr val="EEEEEE">
                    <a:alpha val="0"/>
                  </a:srgbClr>
                </a:gs>
                <a:gs pos="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78" name="Freeform: Shape 19">
              <a:extLst>
                <a:ext uri="{FF2B5EF4-FFF2-40B4-BE49-F238E27FC236}">
                  <a16:creationId xmlns:a16="http://schemas.microsoft.com/office/drawing/2014/main" id="{285D1C66-322A-42E6-A2A3-648011E7C6E0}"/>
                </a:ext>
              </a:extLst>
            </p:cNvPr>
            <p:cNvSpPr/>
            <p:nvPr/>
          </p:nvSpPr>
          <p:spPr>
            <a:xfrm>
              <a:off x="4999652" y="2150628"/>
              <a:ext cx="1537489" cy="1278373"/>
            </a:xfrm>
            <a:custGeom>
              <a:avLst/>
              <a:gdLst>
                <a:gd name="connsiteX0" fmla="*/ 1210571 w 1537489"/>
                <a:gd name="connsiteY0" fmla="*/ 0 h 1278373"/>
                <a:gd name="connsiteX1" fmla="*/ 1454544 w 1537489"/>
                <a:gd name="connsiteY1" fmla="*/ 24595 h 1278373"/>
                <a:gd name="connsiteX2" fmla="*/ 1537489 w 1537489"/>
                <a:gd name="connsiteY2" fmla="*/ 45922 h 1278373"/>
                <a:gd name="connsiteX3" fmla="*/ 1537489 w 1537489"/>
                <a:gd name="connsiteY3" fmla="*/ 150190 h 1278373"/>
                <a:gd name="connsiteX4" fmla="*/ 1434172 w 1537489"/>
                <a:gd name="connsiteY4" fmla="*/ 123624 h 1278373"/>
                <a:gd name="connsiteX5" fmla="*/ 1210571 w 1537489"/>
                <a:gd name="connsiteY5" fmla="*/ 101083 h 1278373"/>
                <a:gd name="connsiteX6" fmla="*/ 101083 w 1537489"/>
                <a:gd name="connsiteY6" fmla="*/ 1210571 h 1278373"/>
                <a:gd name="connsiteX7" fmla="*/ 104507 w 1537489"/>
                <a:gd name="connsiteY7" fmla="*/ 1278373 h 1278373"/>
                <a:gd name="connsiteX8" fmla="*/ 3424 w 1537489"/>
                <a:gd name="connsiteY8" fmla="*/ 1278373 h 1278373"/>
                <a:gd name="connsiteX9" fmla="*/ 0 w 1537489"/>
                <a:gd name="connsiteY9" fmla="*/ 1210571 h 1278373"/>
                <a:gd name="connsiteX10" fmla="*/ 1210571 w 1537489"/>
                <a:gd name="connsiteY10" fmla="*/ 0 h 1278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37489" h="1278373">
                  <a:moveTo>
                    <a:pt x="1210571" y="0"/>
                  </a:moveTo>
                  <a:cubicBezTo>
                    <a:pt x="1294144" y="0"/>
                    <a:pt x="1375738" y="8469"/>
                    <a:pt x="1454544" y="24595"/>
                  </a:cubicBezTo>
                  <a:lnTo>
                    <a:pt x="1537489" y="45922"/>
                  </a:lnTo>
                  <a:lnTo>
                    <a:pt x="1537489" y="150190"/>
                  </a:lnTo>
                  <a:lnTo>
                    <a:pt x="1434172" y="123624"/>
                  </a:lnTo>
                  <a:cubicBezTo>
                    <a:pt x="1361947" y="108845"/>
                    <a:pt x="1287165" y="101083"/>
                    <a:pt x="1210571" y="101083"/>
                  </a:cubicBezTo>
                  <a:cubicBezTo>
                    <a:pt x="597818" y="101083"/>
                    <a:pt x="101083" y="597818"/>
                    <a:pt x="101083" y="1210571"/>
                  </a:cubicBezTo>
                  <a:lnTo>
                    <a:pt x="104507" y="1278373"/>
                  </a:lnTo>
                  <a:lnTo>
                    <a:pt x="3424" y="1278373"/>
                  </a:lnTo>
                  <a:lnTo>
                    <a:pt x="0" y="1210571"/>
                  </a:lnTo>
                  <a:cubicBezTo>
                    <a:pt x="0" y="541991"/>
                    <a:pt x="541991" y="0"/>
                    <a:pt x="1210571" y="0"/>
                  </a:cubicBezTo>
                  <a:close/>
                </a:path>
              </a:pathLst>
            </a:custGeom>
            <a:solidFill>
              <a:schemeClr val="bg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579" name="Group 45">
            <a:extLst>
              <a:ext uri="{FF2B5EF4-FFF2-40B4-BE49-F238E27FC236}">
                <a16:creationId xmlns:a16="http://schemas.microsoft.com/office/drawing/2014/main" id="{A9D66422-CEC0-4031-BA34-F0D148C12348}"/>
              </a:ext>
            </a:extLst>
          </p:cNvPr>
          <p:cNvGrpSpPr/>
          <p:nvPr/>
        </p:nvGrpSpPr>
        <p:grpSpPr>
          <a:xfrm rot="21115202">
            <a:off x="225800" y="1707298"/>
            <a:ext cx="672338" cy="541578"/>
            <a:chOff x="4657266" y="2132503"/>
            <a:chExt cx="3540235" cy="3306115"/>
          </a:xfrm>
        </p:grpSpPr>
        <p:sp>
          <p:nvSpPr>
            <p:cNvPr id="580" name="Oval 46">
              <a:extLst>
                <a:ext uri="{FF2B5EF4-FFF2-40B4-BE49-F238E27FC236}">
                  <a16:creationId xmlns:a16="http://schemas.microsoft.com/office/drawing/2014/main" id="{308E6B21-9F1D-4D10-95B9-07984113B018}"/>
                </a:ext>
              </a:extLst>
            </p:cNvPr>
            <p:cNvSpPr/>
            <p:nvPr/>
          </p:nvSpPr>
          <p:spPr>
            <a:xfrm>
              <a:off x="5563567" y="2897165"/>
              <a:ext cx="2633934" cy="2541453"/>
            </a:xfrm>
            <a:prstGeom prst="ellipse">
              <a:avLst/>
            </a:prstGeom>
            <a:gradFill flip="none" rotWithShape="1">
              <a:gsLst>
                <a:gs pos="77000">
                  <a:srgbClr val="EEEEEE">
                    <a:alpha val="0"/>
                  </a:srgbClr>
                </a:gs>
                <a:gs pos="0">
                  <a:schemeClr val="tx1">
                    <a:alpha val="69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81" name="Oval 47">
              <a:extLst>
                <a:ext uri="{FF2B5EF4-FFF2-40B4-BE49-F238E27FC236}">
                  <a16:creationId xmlns:a16="http://schemas.microsoft.com/office/drawing/2014/main" id="{E9165553-1524-4E1A-AD17-1D02EEB5299A}"/>
                </a:ext>
              </a:extLst>
            </p:cNvPr>
            <p:cNvSpPr/>
            <p:nvPr/>
          </p:nvSpPr>
          <p:spPr>
            <a:xfrm>
              <a:off x="4934203" y="2137240"/>
              <a:ext cx="2514600" cy="2514600"/>
            </a:xfrm>
            <a:prstGeom prst="ellipse">
              <a:avLst/>
            </a:prstGeom>
            <a:gradFill flip="none" rotWithShape="1">
              <a:gsLst>
                <a:gs pos="29000">
                  <a:srgbClr val="00CC00"/>
                </a:gs>
                <a:gs pos="51000">
                  <a:srgbClr val="339966"/>
                </a:gs>
                <a:gs pos="71000">
                  <a:srgbClr val="FFCC00"/>
                </a:gs>
                <a:gs pos="86000">
                  <a:srgbClr val="CCFF66"/>
                </a:gs>
              </a:gsLst>
              <a:lin ang="162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552450" h="4953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82" name="Circle: Hollow 48">
              <a:extLst>
                <a:ext uri="{FF2B5EF4-FFF2-40B4-BE49-F238E27FC236}">
                  <a16:creationId xmlns:a16="http://schemas.microsoft.com/office/drawing/2014/main" id="{C99EF6B8-7C4A-4E0A-B5D5-8C414453D258}"/>
                </a:ext>
              </a:extLst>
            </p:cNvPr>
            <p:cNvSpPr/>
            <p:nvPr/>
          </p:nvSpPr>
          <p:spPr>
            <a:xfrm>
              <a:off x="4920625" y="2132503"/>
              <a:ext cx="2514600" cy="2514600"/>
            </a:xfrm>
            <a:prstGeom prst="donut">
              <a:avLst>
                <a:gd name="adj" fmla="val 11685"/>
              </a:avLst>
            </a:prstGeom>
            <a:solidFill>
              <a:schemeClr val="bg1">
                <a:alpha val="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83" name="Freeform: Shape 49">
              <a:extLst>
                <a:ext uri="{FF2B5EF4-FFF2-40B4-BE49-F238E27FC236}">
                  <a16:creationId xmlns:a16="http://schemas.microsoft.com/office/drawing/2014/main" id="{BA066181-1706-40E2-802B-D4F99D937A0D}"/>
                </a:ext>
              </a:extLst>
            </p:cNvPr>
            <p:cNvSpPr/>
            <p:nvPr/>
          </p:nvSpPr>
          <p:spPr>
            <a:xfrm rot="19269039">
              <a:off x="6342048" y="2902472"/>
              <a:ext cx="1340755" cy="1257301"/>
            </a:xfrm>
            <a:custGeom>
              <a:avLst/>
              <a:gdLst>
                <a:gd name="connsiteX0" fmla="*/ 533895 w 1340755"/>
                <a:gd name="connsiteY0" fmla="*/ 0 h 1257301"/>
                <a:gd name="connsiteX1" fmla="*/ 1340755 w 1340755"/>
                <a:gd name="connsiteY1" fmla="*/ 0 h 1257301"/>
                <a:gd name="connsiteX2" fmla="*/ 1340755 w 1340755"/>
                <a:gd name="connsiteY2" fmla="*/ 1 h 1257301"/>
                <a:gd name="connsiteX3" fmla="*/ 83455 w 1340755"/>
                <a:gd name="connsiteY3" fmla="*/ 1257301 h 1257301"/>
                <a:gd name="connsiteX4" fmla="*/ 0 w 1340755"/>
                <a:gd name="connsiteY4" fmla="*/ 1253087 h 1257301"/>
                <a:gd name="connsiteX5" fmla="*/ 0 w 1340755"/>
                <a:gd name="connsiteY5" fmla="*/ 442028 h 1257301"/>
                <a:gd name="connsiteX6" fmla="*/ 83455 w 1340755"/>
                <a:gd name="connsiteY6" fmla="*/ 450441 h 1257301"/>
                <a:gd name="connsiteX7" fmla="*/ 533895 w 1340755"/>
                <a:gd name="connsiteY7" fmla="*/ 1 h 1257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40755" h="1257301">
                  <a:moveTo>
                    <a:pt x="533895" y="0"/>
                  </a:moveTo>
                  <a:lnTo>
                    <a:pt x="1340755" y="0"/>
                  </a:lnTo>
                  <a:lnTo>
                    <a:pt x="1340755" y="1"/>
                  </a:lnTo>
                  <a:cubicBezTo>
                    <a:pt x="1340755" y="694389"/>
                    <a:pt x="777843" y="1257301"/>
                    <a:pt x="83455" y="1257301"/>
                  </a:cubicBezTo>
                  <a:lnTo>
                    <a:pt x="0" y="1253087"/>
                  </a:lnTo>
                  <a:lnTo>
                    <a:pt x="0" y="442028"/>
                  </a:lnTo>
                  <a:lnTo>
                    <a:pt x="83455" y="450441"/>
                  </a:lnTo>
                  <a:cubicBezTo>
                    <a:pt x="332226" y="450441"/>
                    <a:pt x="533895" y="248772"/>
                    <a:pt x="533895" y="1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84" name="Freeform: Shape 50">
              <a:extLst>
                <a:ext uri="{FF2B5EF4-FFF2-40B4-BE49-F238E27FC236}">
                  <a16:creationId xmlns:a16="http://schemas.microsoft.com/office/drawing/2014/main" id="{B18D3D35-F565-4264-B2E2-313293679A52}"/>
                </a:ext>
              </a:extLst>
            </p:cNvPr>
            <p:cNvSpPr/>
            <p:nvPr/>
          </p:nvSpPr>
          <p:spPr>
            <a:xfrm rot="8013348">
              <a:off x="4615539" y="2761153"/>
              <a:ext cx="1340755" cy="1257301"/>
            </a:xfrm>
            <a:custGeom>
              <a:avLst/>
              <a:gdLst>
                <a:gd name="connsiteX0" fmla="*/ 533895 w 1340755"/>
                <a:gd name="connsiteY0" fmla="*/ 0 h 1257301"/>
                <a:gd name="connsiteX1" fmla="*/ 1340755 w 1340755"/>
                <a:gd name="connsiteY1" fmla="*/ 0 h 1257301"/>
                <a:gd name="connsiteX2" fmla="*/ 1340755 w 1340755"/>
                <a:gd name="connsiteY2" fmla="*/ 1 h 1257301"/>
                <a:gd name="connsiteX3" fmla="*/ 83455 w 1340755"/>
                <a:gd name="connsiteY3" fmla="*/ 1257301 h 1257301"/>
                <a:gd name="connsiteX4" fmla="*/ 0 w 1340755"/>
                <a:gd name="connsiteY4" fmla="*/ 1253087 h 1257301"/>
                <a:gd name="connsiteX5" fmla="*/ 0 w 1340755"/>
                <a:gd name="connsiteY5" fmla="*/ 442028 h 1257301"/>
                <a:gd name="connsiteX6" fmla="*/ 83455 w 1340755"/>
                <a:gd name="connsiteY6" fmla="*/ 450441 h 1257301"/>
                <a:gd name="connsiteX7" fmla="*/ 533895 w 1340755"/>
                <a:gd name="connsiteY7" fmla="*/ 1 h 1257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40755" h="1257301">
                  <a:moveTo>
                    <a:pt x="533895" y="0"/>
                  </a:moveTo>
                  <a:lnTo>
                    <a:pt x="1340755" y="0"/>
                  </a:lnTo>
                  <a:lnTo>
                    <a:pt x="1340755" y="1"/>
                  </a:lnTo>
                  <a:cubicBezTo>
                    <a:pt x="1340755" y="694389"/>
                    <a:pt x="777843" y="1257301"/>
                    <a:pt x="83455" y="1257301"/>
                  </a:cubicBezTo>
                  <a:lnTo>
                    <a:pt x="0" y="1253087"/>
                  </a:lnTo>
                  <a:lnTo>
                    <a:pt x="0" y="442028"/>
                  </a:lnTo>
                  <a:lnTo>
                    <a:pt x="83455" y="450441"/>
                  </a:lnTo>
                  <a:cubicBezTo>
                    <a:pt x="332226" y="450441"/>
                    <a:pt x="533895" y="248772"/>
                    <a:pt x="533895" y="1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85" name="Freeform: Shape 51">
              <a:extLst>
                <a:ext uri="{FF2B5EF4-FFF2-40B4-BE49-F238E27FC236}">
                  <a16:creationId xmlns:a16="http://schemas.microsoft.com/office/drawing/2014/main" id="{A1849894-7967-4A56-9FA1-F44AB89F3512}"/>
                </a:ext>
              </a:extLst>
            </p:cNvPr>
            <p:cNvSpPr/>
            <p:nvPr/>
          </p:nvSpPr>
          <p:spPr>
            <a:xfrm>
              <a:off x="5920918" y="2338381"/>
              <a:ext cx="321206" cy="264840"/>
            </a:xfrm>
            <a:custGeom>
              <a:avLst/>
              <a:gdLst>
                <a:gd name="connsiteX0" fmla="*/ 321206 w 321206"/>
                <a:gd name="connsiteY0" fmla="*/ 0 h 264840"/>
                <a:gd name="connsiteX1" fmla="*/ 321206 w 321206"/>
                <a:gd name="connsiteY1" fmla="*/ 239164 h 264840"/>
                <a:gd name="connsiteX2" fmla="*/ 252137 w 321206"/>
                <a:gd name="connsiteY2" fmla="*/ 242652 h 264840"/>
                <a:gd name="connsiteX3" fmla="*/ 139796 w 321206"/>
                <a:gd name="connsiteY3" fmla="*/ 264840 h 264840"/>
                <a:gd name="connsiteX4" fmla="*/ 0 w 321206"/>
                <a:gd name="connsiteY4" fmla="*/ 55744 h 264840"/>
                <a:gd name="connsiteX5" fmla="*/ 40046 w 321206"/>
                <a:gd name="connsiteY5" fmla="*/ 41783 h 264840"/>
                <a:gd name="connsiteX6" fmla="*/ 227685 w 321206"/>
                <a:gd name="connsiteY6" fmla="*/ 4723 h 264840"/>
                <a:gd name="connsiteX7" fmla="*/ 321206 w 321206"/>
                <a:gd name="connsiteY7" fmla="*/ 0 h 2648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21206" h="264840">
                  <a:moveTo>
                    <a:pt x="321206" y="0"/>
                  </a:moveTo>
                  <a:lnTo>
                    <a:pt x="321206" y="239164"/>
                  </a:lnTo>
                  <a:lnTo>
                    <a:pt x="252137" y="242652"/>
                  </a:lnTo>
                  <a:lnTo>
                    <a:pt x="139796" y="264840"/>
                  </a:lnTo>
                  <a:lnTo>
                    <a:pt x="0" y="55744"/>
                  </a:lnTo>
                  <a:lnTo>
                    <a:pt x="40046" y="41783"/>
                  </a:lnTo>
                  <a:cubicBezTo>
                    <a:pt x="100445" y="23816"/>
                    <a:pt x="163180" y="11274"/>
                    <a:pt x="227685" y="4723"/>
                  </a:cubicBezTo>
                  <a:lnTo>
                    <a:pt x="321206" y="0"/>
                  </a:lnTo>
                  <a:close/>
                </a:path>
              </a:pathLst>
            </a:custGeom>
            <a:solidFill>
              <a:schemeClr val="bg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86" name="Freeform: Shape 52">
              <a:extLst>
                <a:ext uri="{FF2B5EF4-FFF2-40B4-BE49-F238E27FC236}">
                  <a16:creationId xmlns:a16="http://schemas.microsoft.com/office/drawing/2014/main" id="{D4D60B65-9379-4FB6-8ADB-2B44A7367B03}"/>
                </a:ext>
              </a:extLst>
            </p:cNvPr>
            <p:cNvSpPr/>
            <p:nvPr/>
          </p:nvSpPr>
          <p:spPr>
            <a:xfrm>
              <a:off x="5229859" y="2433132"/>
              <a:ext cx="730384" cy="928066"/>
            </a:xfrm>
            <a:custGeom>
              <a:avLst/>
              <a:gdLst>
                <a:gd name="connsiteX0" fmla="*/ 594012 w 730384"/>
                <a:gd name="connsiteY0" fmla="*/ 0 h 928066"/>
                <a:gd name="connsiteX1" fmla="*/ 730384 w 730384"/>
                <a:gd name="connsiteY1" fmla="*/ 203976 h 928066"/>
                <a:gd name="connsiteX2" fmla="*/ 666363 w 730384"/>
                <a:gd name="connsiteY2" fmla="*/ 229645 h 928066"/>
                <a:gd name="connsiteX3" fmla="*/ 239163 w 730384"/>
                <a:gd name="connsiteY3" fmla="*/ 928066 h 928066"/>
                <a:gd name="connsiteX4" fmla="*/ 0 w 730384"/>
                <a:gd name="connsiteY4" fmla="*/ 928066 h 928066"/>
                <a:gd name="connsiteX5" fmla="*/ 557484 w 730384"/>
                <a:gd name="connsiteY5" fmla="*/ 16645 h 928066"/>
                <a:gd name="connsiteX6" fmla="*/ 594012 w 730384"/>
                <a:gd name="connsiteY6" fmla="*/ 0 h 9280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30384" h="928066">
                  <a:moveTo>
                    <a:pt x="594012" y="0"/>
                  </a:moveTo>
                  <a:lnTo>
                    <a:pt x="730384" y="203976"/>
                  </a:lnTo>
                  <a:lnTo>
                    <a:pt x="666363" y="229645"/>
                  </a:lnTo>
                  <a:cubicBezTo>
                    <a:pt x="412745" y="359548"/>
                    <a:pt x="239163" y="623536"/>
                    <a:pt x="239163" y="928066"/>
                  </a:cubicBezTo>
                  <a:lnTo>
                    <a:pt x="0" y="928066"/>
                  </a:lnTo>
                  <a:cubicBezTo>
                    <a:pt x="0" y="530663"/>
                    <a:pt x="226518" y="186166"/>
                    <a:pt x="557484" y="16645"/>
                  </a:cubicBezTo>
                  <a:lnTo>
                    <a:pt x="594012" y="0"/>
                  </a:lnTo>
                  <a:close/>
                </a:path>
              </a:pathLst>
            </a:custGeom>
            <a:solidFill>
              <a:schemeClr val="bg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87" name="Oval 53">
              <a:extLst>
                <a:ext uri="{FF2B5EF4-FFF2-40B4-BE49-F238E27FC236}">
                  <a16:creationId xmlns:a16="http://schemas.microsoft.com/office/drawing/2014/main" id="{073CB483-1D8F-40F1-AEA3-3CFD3B7A9C8C}"/>
                </a:ext>
              </a:extLst>
            </p:cNvPr>
            <p:cNvSpPr/>
            <p:nvPr/>
          </p:nvSpPr>
          <p:spPr>
            <a:xfrm>
              <a:off x="4754574" y="2244252"/>
              <a:ext cx="1540745" cy="1486647"/>
            </a:xfrm>
            <a:prstGeom prst="ellipse">
              <a:avLst/>
            </a:prstGeom>
            <a:gradFill flip="none" rotWithShape="1">
              <a:gsLst>
                <a:gs pos="77000">
                  <a:srgbClr val="EEEEEE">
                    <a:alpha val="0"/>
                  </a:srgbClr>
                </a:gs>
                <a:gs pos="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88" name="Freeform: Shape 54">
              <a:extLst>
                <a:ext uri="{FF2B5EF4-FFF2-40B4-BE49-F238E27FC236}">
                  <a16:creationId xmlns:a16="http://schemas.microsoft.com/office/drawing/2014/main" id="{08646089-CC2E-4378-8299-28BB21C9E090}"/>
                </a:ext>
              </a:extLst>
            </p:cNvPr>
            <p:cNvSpPr/>
            <p:nvPr/>
          </p:nvSpPr>
          <p:spPr>
            <a:xfrm>
              <a:off x="4999652" y="2150628"/>
              <a:ext cx="1537489" cy="1278373"/>
            </a:xfrm>
            <a:custGeom>
              <a:avLst/>
              <a:gdLst>
                <a:gd name="connsiteX0" fmla="*/ 1210571 w 1537489"/>
                <a:gd name="connsiteY0" fmla="*/ 0 h 1278373"/>
                <a:gd name="connsiteX1" fmla="*/ 1454544 w 1537489"/>
                <a:gd name="connsiteY1" fmla="*/ 24595 h 1278373"/>
                <a:gd name="connsiteX2" fmla="*/ 1537489 w 1537489"/>
                <a:gd name="connsiteY2" fmla="*/ 45922 h 1278373"/>
                <a:gd name="connsiteX3" fmla="*/ 1537489 w 1537489"/>
                <a:gd name="connsiteY3" fmla="*/ 150190 h 1278373"/>
                <a:gd name="connsiteX4" fmla="*/ 1434172 w 1537489"/>
                <a:gd name="connsiteY4" fmla="*/ 123624 h 1278373"/>
                <a:gd name="connsiteX5" fmla="*/ 1210571 w 1537489"/>
                <a:gd name="connsiteY5" fmla="*/ 101083 h 1278373"/>
                <a:gd name="connsiteX6" fmla="*/ 101083 w 1537489"/>
                <a:gd name="connsiteY6" fmla="*/ 1210571 h 1278373"/>
                <a:gd name="connsiteX7" fmla="*/ 104507 w 1537489"/>
                <a:gd name="connsiteY7" fmla="*/ 1278373 h 1278373"/>
                <a:gd name="connsiteX8" fmla="*/ 3424 w 1537489"/>
                <a:gd name="connsiteY8" fmla="*/ 1278373 h 1278373"/>
                <a:gd name="connsiteX9" fmla="*/ 0 w 1537489"/>
                <a:gd name="connsiteY9" fmla="*/ 1210571 h 1278373"/>
                <a:gd name="connsiteX10" fmla="*/ 1210571 w 1537489"/>
                <a:gd name="connsiteY10" fmla="*/ 0 h 1278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37489" h="1278373">
                  <a:moveTo>
                    <a:pt x="1210571" y="0"/>
                  </a:moveTo>
                  <a:cubicBezTo>
                    <a:pt x="1294144" y="0"/>
                    <a:pt x="1375738" y="8469"/>
                    <a:pt x="1454544" y="24595"/>
                  </a:cubicBezTo>
                  <a:lnTo>
                    <a:pt x="1537489" y="45922"/>
                  </a:lnTo>
                  <a:lnTo>
                    <a:pt x="1537489" y="150190"/>
                  </a:lnTo>
                  <a:lnTo>
                    <a:pt x="1434172" y="123624"/>
                  </a:lnTo>
                  <a:cubicBezTo>
                    <a:pt x="1361947" y="108845"/>
                    <a:pt x="1287165" y="101083"/>
                    <a:pt x="1210571" y="101083"/>
                  </a:cubicBezTo>
                  <a:cubicBezTo>
                    <a:pt x="597818" y="101083"/>
                    <a:pt x="101083" y="597818"/>
                    <a:pt x="101083" y="1210571"/>
                  </a:cubicBezTo>
                  <a:lnTo>
                    <a:pt x="104507" y="1278373"/>
                  </a:lnTo>
                  <a:lnTo>
                    <a:pt x="3424" y="1278373"/>
                  </a:lnTo>
                  <a:lnTo>
                    <a:pt x="0" y="1210571"/>
                  </a:lnTo>
                  <a:cubicBezTo>
                    <a:pt x="0" y="541991"/>
                    <a:pt x="541991" y="0"/>
                    <a:pt x="1210571" y="0"/>
                  </a:cubicBezTo>
                  <a:close/>
                </a:path>
              </a:pathLst>
            </a:custGeom>
            <a:solidFill>
              <a:schemeClr val="bg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589" name="Group 45">
            <a:extLst>
              <a:ext uri="{FF2B5EF4-FFF2-40B4-BE49-F238E27FC236}">
                <a16:creationId xmlns:a16="http://schemas.microsoft.com/office/drawing/2014/main" id="{4058DFE9-6BC9-4CFA-A63B-0B48DA427857}"/>
              </a:ext>
            </a:extLst>
          </p:cNvPr>
          <p:cNvGrpSpPr/>
          <p:nvPr/>
        </p:nvGrpSpPr>
        <p:grpSpPr>
          <a:xfrm rot="21115202">
            <a:off x="378200" y="1859698"/>
            <a:ext cx="672338" cy="541578"/>
            <a:chOff x="4657266" y="2132503"/>
            <a:chExt cx="3540235" cy="3306115"/>
          </a:xfrm>
        </p:grpSpPr>
        <p:sp>
          <p:nvSpPr>
            <p:cNvPr id="590" name="Oval 46">
              <a:extLst>
                <a:ext uri="{FF2B5EF4-FFF2-40B4-BE49-F238E27FC236}">
                  <a16:creationId xmlns:a16="http://schemas.microsoft.com/office/drawing/2014/main" id="{7505618B-EBF8-4D4C-905D-684BBC446FB2}"/>
                </a:ext>
              </a:extLst>
            </p:cNvPr>
            <p:cNvSpPr/>
            <p:nvPr/>
          </p:nvSpPr>
          <p:spPr>
            <a:xfrm>
              <a:off x="5563567" y="2897165"/>
              <a:ext cx="2633934" cy="2541453"/>
            </a:xfrm>
            <a:prstGeom prst="ellipse">
              <a:avLst/>
            </a:prstGeom>
            <a:gradFill flip="none" rotWithShape="1">
              <a:gsLst>
                <a:gs pos="77000">
                  <a:srgbClr val="EEEEEE">
                    <a:alpha val="0"/>
                  </a:srgbClr>
                </a:gs>
                <a:gs pos="0">
                  <a:schemeClr val="tx1">
                    <a:alpha val="69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91" name="Oval 47">
              <a:extLst>
                <a:ext uri="{FF2B5EF4-FFF2-40B4-BE49-F238E27FC236}">
                  <a16:creationId xmlns:a16="http://schemas.microsoft.com/office/drawing/2014/main" id="{C01ED95C-8334-4160-B8BB-63DBF9FA901A}"/>
                </a:ext>
              </a:extLst>
            </p:cNvPr>
            <p:cNvSpPr/>
            <p:nvPr/>
          </p:nvSpPr>
          <p:spPr>
            <a:xfrm>
              <a:off x="4934203" y="2137240"/>
              <a:ext cx="2514600" cy="2514600"/>
            </a:xfrm>
            <a:prstGeom prst="ellipse">
              <a:avLst/>
            </a:prstGeom>
            <a:gradFill flip="none" rotWithShape="1">
              <a:gsLst>
                <a:gs pos="29000">
                  <a:srgbClr val="00CC00"/>
                </a:gs>
                <a:gs pos="51000">
                  <a:srgbClr val="339966"/>
                </a:gs>
                <a:gs pos="71000">
                  <a:srgbClr val="FFCC00"/>
                </a:gs>
                <a:gs pos="86000">
                  <a:srgbClr val="CCFF66"/>
                </a:gs>
              </a:gsLst>
              <a:lin ang="162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552450" h="4953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92" name="Circle: Hollow 48">
              <a:extLst>
                <a:ext uri="{FF2B5EF4-FFF2-40B4-BE49-F238E27FC236}">
                  <a16:creationId xmlns:a16="http://schemas.microsoft.com/office/drawing/2014/main" id="{F9F6526C-D005-4416-B90C-13CF038C9F05}"/>
                </a:ext>
              </a:extLst>
            </p:cNvPr>
            <p:cNvSpPr/>
            <p:nvPr/>
          </p:nvSpPr>
          <p:spPr>
            <a:xfrm>
              <a:off x="4920625" y="2132503"/>
              <a:ext cx="2514600" cy="2514600"/>
            </a:xfrm>
            <a:prstGeom prst="donut">
              <a:avLst>
                <a:gd name="adj" fmla="val 11685"/>
              </a:avLst>
            </a:prstGeom>
            <a:solidFill>
              <a:schemeClr val="bg1">
                <a:alpha val="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93" name="Freeform: Shape 49">
              <a:extLst>
                <a:ext uri="{FF2B5EF4-FFF2-40B4-BE49-F238E27FC236}">
                  <a16:creationId xmlns:a16="http://schemas.microsoft.com/office/drawing/2014/main" id="{7DE21184-CD3D-448F-A1EB-57899DD66596}"/>
                </a:ext>
              </a:extLst>
            </p:cNvPr>
            <p:cNvSpPr/>
            <p:nvPr/>
          </p:nvSpPr>
          <p:spPr>
            <a:xfrm rot="19269039">
              <a:off x="6342048" y="2902472"/>
              <a:ext cx="1340755" cy="1257301"/>
            </a:xfrm>
            <a:custGeom>
              <a:avLst/>
              <a:gdLst>
                <a:gd name="connsiteX0" fmla="*/ 533895 w 1340755"/>
                <a:gd name="connsiteY0" fmla="*/ 0 h 1257301"/>
                <a:gd name="connsiteX1" fmla="*/ 1340755 w 1340755"/>
                <a:gd name="connsiteY1" fmla="*/ 0 h 1257301"/>
                <a:gd name="connsiteX2" fmla="*/ 1340755 w 1340755"/>
                <a:gd name="connsiteY2" fmla="*/ 1 h 1257301"/>
                <a:gd name="connsiteX3" fmla="*/ 83455 w 1340755"/>
                <a:gd name="connsiteY3" fmla="*/ 1257301 h 1257301"/>
                <a:gd name="connsiteX4" fmla="*/ 0 w 1340755"/>
                <a:gd name="connsiteY4" fmla="*/ 1253087 h 1257301"/>
                <a:gd name="connsiteX5" fmla="*/ 0 w 1340755"/>
                <a:gd name="connsiteY5" fmla="*/ 442028 h 1257301"/>
                <a:gd name="connsiteX6" fmla="*/ 83455 w 1340755"/>
                <a:gd name="connsiteY6" fmla="*/ 450441 h 1257301"/>
                <a:gd name="connsiteX7" fmla="*/ 533895 w 1340755"/>
                <a:gd name="connsiteY7" fmla="*/ 1 h 1257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40755" h="1257301">
                  <a:moveTo>
                    <a:pt x="533895" y="0"/>
                  </a:moveTo>
                  <a:lnTo>
                    <a:pt x="1340755" y="0"/>
                  </a:lnTo>
                  <a:lnTo>
                    <a:pt x="1340755" y="1"/>
                  </a:lnTo>
                  <a:cubicBezTo>
                    <a:pt x="1340755" y="694389"/>
                    <a:pt x="777843" y="1257301"/>
                    <a:pt x="83455" y="1257301"/>
                  </a:cubicBezTo>
                  <a:lnTo>
                    <a:pt x="0" y="1253087"/>
                  </a:lnTo>
                  <a:lnTo>
                    <a:pt x="0" y="442028"/>
                  </a:lnTo>
                  <a:lnTo>
                    <a:pt x="83455" y="450441"/>
                  </a:lnTo>
                  <a:cubicBezTo>
                    <a:pt x="332226" y="450441"/>
                    <a:pt x="533895" y="248772"/>
                    <a:pt x="533895" y="1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94" name="Freeform: Shape 50">
              <a:extLst>
                <a:ext uri="{FF2B5EF4-FFF2-40B4-BE49-F238E27FC236}">
                  <a16:creationId xmlns:a16="http://schemas.microsoft.com/office/drawing/2014/main" id="{24466E85-24A1-47AB-9BB9-F249A3939A60}"/>
                </a:ext>
              </a:extLst>
            </p:cNvPr>
            <p:cNvSpPr/>
            <p:nvPr/>
          </p:nvSpPr>
          <p:spPr>
            <a:xfrm rot="8013348">
              <a:off x="4615539" y="2761153"/>
              <a:ext cx="1340755" cy="1257301"/>
            </a:xfrm>
            <a:custGeom>
              <a:avLst/>
              <a:gdLst>
                <a:gd name="connsiteX0" fmla="*/ 533895 w 1340755"/>
                <a:gd name="connsiteY0" fmla="*/ 0 h 1257301"/>
                <a:gd name="connsiteX1" fmla="*/ 1340755 w 1340755"/>
                <a:gd name="connsiteY1" fmla="*/ 0 h 1257301"/>
                <a:gd name="connsiteX2" fmla="*/ 1340755 w 1340755"/>
                <a:gd name="connsiteY2" fmla="*/ 1 h 1257301"/>
                <a:gd name="connsiteX3" fmla="*/ 83455 w 1340755"/>
                <a:gd name="connsiteY3" fmla="*/ 1257301 h 1257301"/>
                <a:gd name="connsiteX4" fmla="*/ 0 w 1340755"/>
                <a:gd name="connsiteY4" fmla="*/ 1253087 h 1257301"/>
                <a:gd name="connsiteX5" fmla="*/ 0 w 1340755"/>
                <a:gd name="connsiteY5" fmla="*/ 442028 h 1257301"/>
                <a:gd name="connsiteX6" fmla="*/ 83455 w 1340755"/>
                <a:gd name="connsiteY6" fmla="*/ 450441 h 1257301"/>
                <a:gd name="connsiteX7" fmla="*/ 533895 w 1340755"/>
                <a:gd name="connsiteY7" fmla="*/ 1 h 1257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40755" h="1257301">
                  <a:moveTo>
                    <a:pt x="533895" y="0"/>
                  </a:moveTo>
                  <a:lnTo>
                    <a:pt x="1340755" y="0"/>
                  </a:lnTo>
                  <a:lnTo>
                    <a:pt x="1340755" y="1"/>
                  </a:lnTo>
                  <a:cubicBezTo>
                    <a:pt x="1340755" y="694389"/>
                    <a:pt x="777843" y="1257301"/>
                    <a:pt x="83455" y="1257301"/>
                  </a:cubicBezTo>
                  <a:lnTo>
                    <a:pt x="0" y="1253087"/>
                  </a:lnTo>
                  <a:lnTo>
                    <a:pt x="0" y="442028"/>
                  </a:lnTo>
                  <a:lnTo>
                    <a:pt x="83455" y="450441"/>
                  </a:lnTo>
                  <a:cubicBezTo>
                    <a:pt x="332226" y="450441"/>
                    <a:pt x="533895" y="248772"/>
                    <a:pt x="533895" y="1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95" name="Freeform: Shape 51">
              <a:extLst>
                <a:ext uri="{FF2B5EF4-FFF2-40B4-BE49-F238E27FC236}">
                  <a16:creationId xmlns:a16="http://schemas.microsoft.com/office/drawing/2014/main" id="{3FFB1022-46C0-462F-9E27-236551810D83}"/>
                </a:ext>
              </a:extLst>
            </p:cNvPr>
            <p:cNvSpPr/>
            <p:nvPr/>
          </p:nvSpPr>
          <p:spPr>
            <a:xfrm>
              <a:off x="5920918" y="2338381"/>
              <a:ext cx="321206" cy="264840"/>
            </a:xfrm>
            <a:custGeom>
              <a:avLst/>
              <a:gdLst>
                <a:gd name="connsiteX0" fmla="*/ 321206 w 321206"/>
                <a:gd name="connsiteY0" fmla="*/ 0 h 264840"/>
                <a:gd name="connsiteX1" fmla="*/ 321206 w 321206"/>
                <a:gd name="connsiteY1" fmla="*/ 239164 h 264840"/>
                <a:gd name="connsiteX2" fmla="*/ 252137 w 321206"/>
                <a:gd name="connsiteY2" fmla="*/ 242652 h 264840"/>
                <a:gd name="connsiteX3" fmla="*/ 139796 w 321206"/>
                <a:gd name="connsiteY3" fmla="*/ 264840 h 264840"/>
                <a:gd name="connsiteX4" fmla="*/ 0 w 321206"/>
                <a:gd name="connsiteY4" fmla="*/ 55744 h 264840"/>
                <a:gd name="connsiteX5" fmla="*/ 40046 w 321206"/>
                <a:gd name="connsiteY5" fmla="*/ 41783 h 264840"/>
                <a:gd name="connsiteX6" fmla="*/ 227685 w 321206"/>
                <a:gd name="connsiteY6" fmla="*/ 4723 h 264840"/>
                <a:gd name="connsiteX7" fmla="*/ 321206 w 321206"/>
                <a:gd name="connsiteY7" fmla="*/ 0 h 2648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21206" h="264840">
                  <a:moveTo>
                    <a:pt x="321206" y="0"/>
                  </a:moveTo>
                  <a:lnTo>
                    <a:pt x="321206" y="239164"/>
                  </a:lnTo>
                  <a:lnTo>
                    <a:pt x="252137" y="242652"/>
                  </a:lnTo>
                  <a:lnTo>
                    <a:pt x="139796" y="264840"/>
                  </a:lnTo>
                  <a:lnTo>
                    <a:pt x="0" y="55744"/>
                  </a:lnTo>
                  <a:lnTo>
                    <a:pt x="40046" y="41783"/>
                  </a:lnTo>
                  <a:cubicBezTo>
                    <a:pt x="100445" y="23816"/>
                    <a:pt x="163180" y="11274"/>
                    <a:pt x="227685" y="4723"/>
                  </a:cubicBezTo>
                  <a:lnTo>
                    <a:pt x="321206" y="0"/>
                  </a:lnTo>
                  <a:close/>
                </a:path>
              </a:pathLst>
            </a:custGeom>
            <a:solidFill>
              <a:schemeClr val="bg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96" name="Freeform: Shape 52">
              <a:extLst>
                <a:ext uri="{FF2B5EF4-FFF2-40B4-BE49-F238E27FC236}">
                  <a16:creationId xmlns:a16="http://schemas.microsoft.com/office/drawing/2014/main" id="{72737872-E4B0-48F5-9993-2D2A65F05AE8}"/>
                </a:ext>
              </a:extLst>
            </p:cNvPr>
            <p:cNvSpPr/>
            <p:nvPr/>
          </p:nvSpPr>
          <p:spPr>
            <a:xfrm>
              <a:off x="5229859" y="2433132"/>
              <a:ext cx="730384" cy="928066"/>
            </a:xfrm>
            <a:custGeom>
              <a:avLst/>
              <a:gdLst>
                <a:gd name="connsiteX0" fmla="*/ 594012 w 730384"/>
                <a:gd name="connsiteY0" fmla="*/ 0 h 928066"/>
                <a:gd name="connsiteX1" fmla="*/ 730384 w 730384"/>
                <a:gd name="connsiteY1" fmla="*/ 203976 h 928066"/>
                <a:gd name="connsiteX2" fmla="*/ 666363 w 730384"/>
                <a:gd name="connsiteY2" fmla="*/ 229645 h 928066"/>
                <a:gd name="connsiteX3" fmla="*/ 239163 w 730384"/>
                <a:gd name="connsiteY3" fmla="*/ 928066 h 928066"/>
                <a:gd name="connsiteX4" fmla="*/ 0 w 730384"/>
                <a:gd name="connsiteY4" fmla="*/ 928066 h 928066"/>
                <a:gd name="connsiteX5" fmla="*/ 557484 w 730384"/>
                <a:gd name="connsiteY5" fmla="*/ 16645 h 928066"/>
                <a:gd name="connsiteX6" fmla="*/ 594012 w 730384"/>
                <a:gd name="connsiteY6" fmla="*/ 0 h 9280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30384" h="928066">
                  <a:moveTo>
                    <a:pt x="594012" y="0"/>
                  </a:moveTo>
                  <a:lnTo>
                    <a:pt x="730384" y="203976"/>
                  </a:lnTo>
                  <a:lnTo>
                    <a:pt x="666363" y="229645"/>
                  </a:lnTo>
                  <a:cubicBezTo>
                    <a:pt x="412745" y="359548"/>
                    <a:pt x="239163" y="623536"/>
                    <a:pt x="239163" y="928066"/>
                  </a:cubicBezTo>
                  <a:lnTo>
                    <a:pt x="0" y="928066"/>
                  </a:lnTo>
                  <a:cubicBezTo>
                    <a:pt x="0" y="530663"/>
                    <a:pt x="226518" y="186166"/>
                    <a:pt x="557484" y="16645"/>
                  </a:cubicBezTo>
                  <a:lnTo>
                    <a:pt x="594012" y="0"/>
                  </a:lnTo>
                  <a:close/>
                </a:path>
              </a:pathLst>
            </a:custGeom>
            <a:solidFill>
              <a:schemeClr val="bg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97" name="Oval 53">
              <a:extLst>
                <a:ext uri="{FF2B5EF4-FFF2-40B4-BE49-F238E27FC236}">
                  <a16:creationId xmlns:a16="http://schemas.microsoft.com/office/drawing/2014/main" id="{ACBAF369-7528-43B4-901A-44F9A5A4EF1C}"/>
                </a:ext>
              </a:extLst>
            </p:cNvPr>
            <p:cNvSpPr/>
            <p:nvPr/>
          </p:nvSpPr>
          <p:spPr>
            <a:xfrm>
              <a:off x="4754574" y="2244252"/>
              <a:ext cx="1540745" cy="1486647"/>
            </a:xfrm>
            <a:prstGeom prst="ellipse">
              <a:avLst/>
            </a:prstGeom>
            <a:gradFill flip="none" rotWithShape="1">
              <a:gsLst>
                <a:gs pos="77000">
                  <a:srgbClr val="EEEEEE">
                    <a:alpha val="0"/>
                  </a:srgbClr>
                </a:gs>
                <a:gs pos="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98" name="Freeform: Shape 54">
              <a:extLst>
                <a:ext uri="{FF2B5EF4-FFF2-40B4-BE49-F238E27FC236}">
                  <a16:creationId xmlns:a16="http://schemas.microsoft.com/office/drawing/2014/main" id="{0213A2C5-EE81-49CE-BA8A-8171884573A1}"/>
                </a:ext>
              </a:extLst>
            </p:cNvPr>
            <p:cNvSpPr/>
            <p:nvPr/>
          </p:nvSpPr>
          <p:spPr>
            <a:xfrm>
              <a:off x="4999652" y="2150628"/>
              <a:ext cx="1537489" cy="1278373"/>
            </a:xfrm>
            <a:custGeom>
              <a:avLst/>
              <a:gdLst>
                <a:gd name="connsiteX0" fmla="*/ 1210571 w 1537489"/>
                <a:gd name="connsiteY0" fmla="*/ 0 h 1278373"/>
                <a:gd name="connsiteX1" fmla="*/ 1454544 w 1537489"/>
                <a:gd name="connsiteY1" fmla="*/ 24595 h 1278373"/>
                <a:gd name="connsiteX2" fmla="*/ 1537489 w 1537489"/>
                <a:gd name="connsiteY2" fmla="*/ 45922 h 1278373"/>
                <a:gd name="connsiteX3" fmla="*/ 1537489 w 1537489"/>
                <a:gd name="connsiteY3" fmla="*/ 150190 h 1278373"/>
                <a:gd name="connsiteX4" fmla="*/ 1434172 w 1537489"/>
                <a:gd name="connsiteY4" fmla="*/ 123624 h 1278373"/>
                <a:gd name="connsiteX5" fmla="*/ 1210571 w 1537489"/>
                <a:gd name="connsiteY5" fmla="*/ 101083 h 1278373"/>
                <a:gd name="connsiteX6" fmla="*/ 101083 w 1537489"/>
                <a:gd name="connsiteY6" fmla="*/ 1210571 h 1278373"/>
                <a:gd name="connsiteX7" fmla="*/ 104507 w 1537489"/>
                <a:gd name="connsiteY7" fmla="*/ 1278373 h 1278373"/>
                <a:gd name="connsiteX8" fmla="*/ 3424 w 1537489"/>
                <a:gd name="connsiteY8" fmla="*/ 1278373 h 1278373"/>
                <a:gd name="connsiteX9" fmla="*/ 0 w 1537489"/>
                <a:gd name="connsiteY9" fmla="*/ 1210571 h 1278373"/>
                <a:gd name="connsiteX10" fmla="*/ 1210571 w 1537489"/>
                <a:gd name="connsiteY10" fmla="*/ 0 h 1278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37489" h="1278373">
                  <a:moveTo>
                    <a:pt x="1210571" y="0"/>
                  </a:moveTo>
                  <a:cubicBezTo>
                    <a:pt x="1294144" y="0"/>
                    <a:pt x="1375738" y="8469"/>
                    <a:pt x="1454544" y="24595"/>
                  </a:cubicBezTo>
                  <a:lnTo>
                    <a:pt x="1537489" y="45922"/>
                  </a:lnTo>
                  <a:lnTo>
                    <a:pt x="1537489" y="150190"/>
                  </a:lnTo>
                  <a:lnTo>
                    <a:pt x="1434172" y="123624"/>
                  </a:lnTo>
                  <a:cubicBezTo>
                    <a:pt x="1361947" y="108845"/>
                    <a:pt x="1287165" y="101083"/>
                    <a:pt x="1210571" y="101083"/>
                  </a:cubicBezTo>
                  <a:cubicBezTo>
                    <a:pt x="597818" y="101083"/>
                    <a:pt x="101083" y="597818"/>
                    <a:pt x="101083" y="1210571"/>
                  </a:cubicBezTo>
                  <a:lnTo>
                    <a:pt x="104507" y="1278373"/>
                  </a:lnTo>
                  <a:lnTo>
                    <a:pt x="3424" y="1278373"/>
                  </a:lnTo>
                  <a:lnTo>
                    <a:pt x="0" y="1210571"/>
                  </a:lnTo>
                  <a:cubicBezTo>
                    <a:pt x="0" y="541991"/>
                    <a:pt x="541991" y="0"/>
                    <a:pt x="1210571" y="0"/>
                  </a:cubicBezTo>
                  <a:close/>
                </a:path>
              </a:pathLst>
            </a:custGeom>
            <a:solidFill>
              <a:schemeClr val="bg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599" name="Group 45">
            <a:extLst>
              <a:ext uri="{FF2B5EF4-FFF2-40B4-BE49-F238E27FC236}">
                <a16:creationId xmlns:a16="http://schemas.microsoft.com/office/drawing/2014/main" id="{18B36ECF-4EDE-4A3C-A5E2-628459DD41A9}"/>
              </a:ext>
            </a:extLst>
          </p:cNvPr>
          <p:cNvGrpSpPr/>
          <p:nvPr/>
        </p:nvGrpSpPr>
        <p:grpSpPr>
          <a:xfrm rot="21115202">
            <a:off x="530600" y="2012098"/>
            <a:ext cx="672338" cy="541578"/>
            <a:chOff x="4657266" y="2132503"/>
            <a:chExt cx="3540235" cy="3306115"/>
          </a:xfrm>
        </p:grpSpPr>
        <p:sp>
          <p:nvSpPr>
            <p:cNvPr id="600" name="Oval 46">
              <a:extLst>
                <a:ext uri="{FF2B5EF4-FFF2-40B4-BE49-F238E27FC236}">
                  <a16:creationId xmlns:a16="http://schemas.microsoft.com/office/drawing/2014/main" id="{B72650FF-7D16-47CE-87F8-1E642649BD79}"/>
                </a:ext>
              </a:extLst>
            </p:cNvPr>
            <p:cNvSpPr/>
            <p:nvPr/>
          </p:nvSpPr>
          <p:spPr>
            <a:xfrm>
              <a:off x="5563567" y="2897165"/>
              <a:ext cx="2633934" cy="2541453"/>
            </a:xfrm>
            <a:prstGeom prst="ellipse">
              <a:avLst/>
            </a:prstGeom>
            <a:gradFill flip="none" rotWithShape="1">
              <a:gsLst>
                <a:gs pos="77000">
                  <a:srgbClr val="EEEEEE">
                    <a:alpha val="0"/>
                  </a:srgbClr>
                </a:gs>
                <a:gs pos="0">
                  <a:schemeClr val="tx1">
                    <a:alpha val="69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01" name="Oval 47">
              <a:extLst>
                <a:ext uri="{FF2B5EF4-FFF2-40B4-BE49-F238E27FC236}">
                  <a16:creationId xmlns:a16="http://schemas.microsoft.com/office/drawing/2014/main" id="{47318193-18EC-4B03-A838-BC72C4748D2C}"/>
                </a:ext>
              </a:extLst>
            </p:cNvPr>
            <p:cNvSpPr/>
            <p:nvPr/>
          </p:nvSpPr>
          <p:spPr>
            <a:xfrm>
              <a:off x="4934203" y="2137240"/>
              <a:ext cx="2514600" cy="2514600"/>
            </a:xfrm>
            <a:prstGeom prst="ellipse">
              <a:avLst/>
            </a:prstGeom>
            <a:gradFill flip="none" rotWithShape="1">
              <a:gsLst>
                <a:gs pos="29000">
                  <a:srgbClr val="00CC00"/>
                </a:gs>
                <a:gs pos="51000">
                  <a:srgbClr val="339966"/>
                </a:gs>
                <a:gs pos="71000">
                  <a:srgbClr val="FFCC00"/>
                </a:gs>
                <a:gs pos="86000">
                  <a:srgbClr val="CCFF66"/>
                </a:gs>
              </a:gsLst>
              <a:lin ang="162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552450" h="4953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02" name="Circle: Hollow 48">
              <a:extLst>
                <a:ext uri="{FF2B5EF4-FFF2-40B4-BE49-F238E27FC236}">
                  <a16:creationId xmlns:a16="http://schemas.microsoft.com/office/drawing/2014/main" id="{8AC80252-BE83-4BD0-AD32-8569DA44F979}"/>
                </a:ext>
              </a:extLst>
            </p:cNvPr>
            <p:cNvSpPr/>
            <p:nvPr/>
          </p:nvSpPr>
          <p:spPr>
            <a:xfrm>
              <a:off x="4920625" y="2132503"/>
              <a:ext cx="2514600" cy="2514600"/>
            </a:xfrm>
            <a:prstGeom prst="donut">
              <a:avLst>
                <a:gd name="adj" fmla="val 11685"/>
              </a:avLst>
            </a:prstGeom>
            <a:solidFill>
              <a:schemeClr val="bg1">
                <a:alpha val="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03" name="Freeform: Shape 49">
              <a:extLst>
                <a:ext uri="{FF2B5EF4-FFF2-40B4-BE49-F238E27FC236}">
                  <a16:creationId xmlns:a16="http://schemas.microsoft.com/office/drawing/2014/main" id="{0C14DF56-314E-44AC-87D6-A01E2E22F732}"/>
                </a:ext>
              </a:extLst>
            </p:cNvPr>
            <p:cNvSpPr/>
            <p:nvPr/>
          </p:nvSpPr>
          <p:spPr>
            <a:xfrm rot="19269039">
              <a:off x="6342048" y="2902472"/>
              <a:ext cx="1340755" cy="1257301"/>
            </a:xfrm>
            <a:custGeom>
              <a:avLst/>
              <a:gdLst>
                <a:gd name="connsiteX0" fmla="*/ 533895 w 1340755"/>
                <a:gd name="connsiteY0" fmla="*/ 0 h 1257301"/>
                <a:gd name="connsiteX1" fmla="*/ 1340755 w 1340755"/>
                <a:gd name="connsiteY1" fmla="*/ 0 h 1257301"/>
                <a:gd name="connsiteX2" fmla="*/ 1340755 w 1340755"/>
                <a:gd name="connsiteY2" fmla="*/ 1 h 1257301"/>
                <a:gd name="connsiteX3" fmla="*/ 83455 w 1340755"/>
                <a:gd name="connsiteY3" fmla="*/ 1257301 h 1257301"/>
                <a:gd name="connsiteX4" fmla="*/ 0 w 1340755"/>
                <a:gd name="connsiteY4" fmla="*/ 1253087 h 1257301"/>
                <a:gd name="connsiteX5" fmla="*/ 0 w 1340755"/>
                <a:gd name="connsiteY5" fmla="*/ 442028 h 1257301"/>
                <a:gd name="connsiteX6" fmla="*/ 83455 w 1340755"/>
                <a:gd name="connsiteY6" fmla="*/ 450441 h 1257301"/>
                <a:gd name="connsiteX7" fmla="*/ 533895 w 1340755"/>
                <a:gd name="connsiteY7" fmla="*/ 1 h 1257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40755" h="1257301">
                  <a:moveTo>
                    <a:pt x="533895" y="0"/>
                  </a:moveTo>
                  <a:lnTo>
                    <a:pt x="1340755" y="0"/>
                  </a:lnTo>
                  <a:lnTo>
                    <a:pt x="1340755" y="1"/>
                  </a:lnTo>
                  <a:cubicBezTo>
                    <a:pt x="1340755" y="694389"/>
                    <a:pt x="777843" y="1257301"/>
                    <a:pt x="83455" y="1257301"/>
                  </a:cubicBezTo>
                  <a:lnTo>
                    <a:pt x="0" y="1253087"/>
                  </a:lnTo>
                  <a:lnTo>
                    <a:pt x="0" y="442028"/>
                  </a:lnTo>
                  <a:lnTo>
                    <a:pt x="83455" y="450441"/>
                  </a:lnTo>
                  <a:cubicBezTo>
                    <a:pt x="332226" y="450441"/>
                    <a:pt x="533895" y="248772"/>
                    <a:pt x="533895" y="1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04" name="Freeform: Shape 50">
              <a:extLst>
                <a:ext uri="{FF2B5EF4-FFF2-40B4-BE49-F238E27FC236}">
                  <a16:creationId xmlns:a16="http://schemas.microsoft.com/office/drawing/2014/main" id="{D5C14FB0-8136-4215-B691-53FF9B854B33}"/>
                </a:ext>
              </a:extLst>
            </p:cNvPr>
            <p:cNvSpPr/>
            <p:nvPr/>
          </p:nvSpPr>
          <p:spPr>
            <a:xfrm rot="8013348">
              <a:off x="4615539" y="2761153"/>
              <a:ext cx="1340755" cy="1257301"/>
            </a:xfrm>
            <a:custGeom>
              <a:avLst/>
              <a:gdLst>
                <a:gd name="connsiteX0" fmla="*/ 533895 w 1340755"/>
                <a:gd name="connsiteY0" fmla="*/ 0 h 1257301"/>
                <a:gd name="connsiteX1" fmla="*/ 1340755 w 1340755"/>
                <a:gd name="connsiteY1" fmla="*/ 0 h 1257301"/>
                <a:gd name="connsiteX2" fmla="*/ 1340755 w 1340755"/>
                <a:gd name="connsiteY2" fmla="*/ 1 h 1257301"/>
                <a:gd name="connsiteX3" fmla="*/ 83455 w 1340755"/>
                <a:gd name="connsiteY3" fmla="*/ 1257301 h 1257301"/>
                <a:gd name="connsiteX4" fmla="*/ 0 w 1340755"/>
                <a:gd name="connsiteY4" fmla="*/ 1253087 h 1257301"/>
                <a:gd name="connsiteX5" fmla="*/ 0 w 1340755"/>
                <a:gd name="connsiteY5" fmla="*/ 442028 h 1257301"/>
                <a:gd name="connsiteX6" fmla="*/ 83455 w 1340755"/>
                <a:gd name="connsiteY6" fmla="*/ 450441 h 1257301"/>
                <a:gd name="connsiteX7" fmla="*/ 533895 w 1340755"/>
                <a:gd name="connsiteY7" fmla="*/ 1 h 1257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40755" h="1257301">
                  <a:moveTo>
                    <a:pt x="533895" y="0"/>
                  </a:moveTo>
                  <a:lnTo>
                    <a:pt x="1340755" y="0"/>
                  </a:lnTo>
                  <a:lnTo>
                    <a:pt x="1340755" y="1"/>
                  </a:lnTo>
                  <a:cubicBezTo>
                    <a:pt x="1340755" y="694389"/>
                    <a:pt x="777843" y="1257301"/>
                    <a:pt x="83455" y="1257301"/>
                  </a:cubicBezTo>
                  <a:lnTo>
                    <a:pt x="0" y="1253087"/>
                  </a:lnTo>
                  <a:lnTo>
                    <a:pt x="0" y="442028"/>
                  </a:lnTo>
                  <a:lnTo>
                    <a:pt x="83455" y="450441"/>
                  </a:lnTo>
                  <a:cubicBezTo>
                    <a:pt x="332226" y="450441"/>
                    <a:pt x="533895" y="248772"/>
                    <a:pt x="533895" y="1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05" name="Freeform: Shape 51">
              <a:extLst>
                <a:ext uri="{FF2B5EF4-FFF2-40B4-BE49-F238E27FC236}">
                  <a16:creationId xmlns:a16="http://schemas.microsoft.com/office/drawing/2014/main" id="{F6461098-3B9F-414C-ABB2-F83EB7A6CAD6}"/>
                </a:ext>
              </a:extLst>
            </p:cNvPr>
            <p:cNvSpPr/>
            <p:nvPr/>
          </p:nvSpPr>
          <p:spPr>
            <a:xfrm>
              <a:off x="5920918" y="2338381"/>
              <a:ext cx="321206" cy="264840"/>
            </a:xfrm>
            <a:custGeom>
              <a:avLst/>
              <a:gdLst>
                <a:gd name="connsiteX0" fmla="*/ 321206 w 321206"/>
                <a:gd name="connsiteY0" fmla="*/ 0 h 264840"/>
                <a:gd name="connsiteX1" fmla="*/ 321206 w 321206"/>
                <a:gd name="connsiteY1" fmla="*/ 239164 h 264840"/>
                <a:gd name="connsiteX2" fmla="*/ 252137 w 321206"/>
                <a:gd name="connsiteY2" fmla="*/ 242652 h 264840"/>
                <a:gd name="connsiteX3" fmla="*/ 139796 w 321206"/>
                <a:gd name="connsiteY3" fmla="*/ 264840 h 264840"/>
                <a:gd name="connsiteX4" fmla="*/ 0 w 321206"/>
                <a:gd name="connsiteY4" fmla="*/ 55744 h 264840"/>
                <a:gd name="connsiteX5" fmla="*/ 40046 w 321206"/>
                <a:gd name="connsiteY5" fmla="*/ 41783 h 264840"/>
                <a:gd name="connsiteX6" fmla="*/ 227685 w 321206"/>
                <a:gd name="connsiteY6" fmla="*/ 4723 h 264840"/>
                <a:gd name="connsiteX7" fmla="*/ 321206 w 321206"/>
                <a:gd name="connsiteY7" fmla="*/ 0 h 2648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21206" h="264840">
                  <a:moveTo>
                    <a:pt x="321206" y="0"/>
                  </a:moveTo>
                  <a:lnTo>
                    <a:pt x="321206" y="239164"/>
                  </a:lnTo>
                  <a:lnTo>
                    <a:pt x="252137" y="242652"/>
                  </a:lnTo>
                  <a:lnTo>
                    <a:pt x="139796" y="264840"/>
                  </a:lnTo>
                  <a:lnTo>
                    <a:pt x="0" y="55744"/>
                  </a:lnTo>
                  <a:lnTo>
                    <a:pt x="40046" y="41783"/>
                  </a:lnTo>
                  <a:cubicBezTo>
                    <a:pt x="100445" y="23816"/>
                    <a:pt x="163180" y="11274"/>
                    <a:pt x="227685" y="4723"/>
                  </a:cubicBezTo>
                  <a:lnTo>
                    <a:pt x="321206" y="0"/>
                  </a:lnTo>
                  <a:close/>
                </a:path>
              </a:pathLst>
            </a:custGeom>
            <a:solidFill>
              <a:schemeClr val="bg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06" name="Freeform: Shape 52">
              <a:extLst>
                <a:ext uri="{FF2B5EF4-FFF2-40B4-BE49-F238E27FC236}">
                  <a16:creationId xmlns:a16="http://schemas.microsoft.com/office/drawing/2014/main" id="{5D83050D-ECA9-437F-8C54-A657BC00C133}"/>
                </a:ext>
              </a:extLst>
            </p:cNvPr>
            <p:cNvSpPr/>
            <p:nvPr/>
          </p:nvSpPr>
          <p:spPr>
            <a:xfrm>
              <a:off x="5229859" y="2433132"/>
              <a:ext cx="730384" cy="928066"/>
            </a:xfrm>
            <a:custGeom>
              <a:avLst/>
              <a:gdLst>
                <a:gd name="connsiteX0" fmla="*/ 594012 w 730384"/>
                <a:gd name="connsiteY0" fmla="*/ 0 h 928066"/>
                <a:gd name="connsiteX1" fmla="*/ 730384 w 730384"/>
                <a:gd name="connsiteY1" fmla="*/ 203976 h 928066"/>
                <a:gd name="connsiteX2" fmla="*/ 666363 w 730384"/>
                <a:gd name="connsiteY2" fmla="*/ 229645 h 928066"/>
                <a:gd name="connsiteX3" fmla="*/ 239163 w 730384"/>
                <a:gd name="connsiteY3" fmla="*/ 928066 h 928066"/>
                <a:gd name="connsiteX4" fmla="*/ 0 w 730384"/>
                <a:gd name="connsiteY4" fmla="*/ 928066 h 928066"/>
                <a:gd name="connsiteX5" fmla="*/ 557484 w 730384"/>
                <a:gd name="connsiteY5" fmla="*/ 16645 h 928066"/>
                <a:gd name="connsiteX6" fmla="*/ 594012 w 730384"/>
                <a:gd name="connsiteY6" fmla="*/ 0 h 9280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30384" h="928066">
                  <a:moveTo>
                    <a:pt x="594012" y="0"/>
                  </a:moveTo>
                  <a:lnTo>
                    <a:pt x="730384" y="203976"/>
                  </a:lnTo>
                  <a:lnTo>
                    <a:pt x="666363" y="229645"/>
                  </a:lnTo>
                  <a:cubicBezTo>
                    <a:pt x="412745" y="359548"/>
                    <a:pt x="239163" y="623536"/>
                    <a:pt x="239163" y="928066"/>
                  </a:cubicBezTo>
                  <a:lnTo>
                    <a:pt x="0" y="928066"/>
                  </a:lnTo>
                  <a:cubicBezTo>
                    <a:pt x="0" y="530663"/>
                    <a:pt x="226518" y="186166"/>
                    <a:pt x="557484" y="16645"/>
                  </a:cubicBezTo>
                  <a:lnTo>
                    <a:pt x="594012" y="0"/>
                  </a:lnTo>
                  <a:close/>
                </a:path>
              </a:pathLst>
            </a:custGeom>
            <a:solidFill>
              <a:schemeClr val="bg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07" name="Oval 53">
              <a:extLst>
                <a:ext uri="{FF2B5EF4-FFF2-40B4-BE49-F238E27FC236}">
                  <a16:creationId xmlns:a16="http://schemas.microsoft.com/office/drawing/2014/main" id="{C77C0393-3AB5-423E-A219-EE419E3CBCE5}"/>
                </a:ext>
              </a:extLst>
            </p:cNvPr>
            <p:cNvSpPr/>
            <p:nvPr/>
          </p:nvSpPr>
          <p:spPr>
            <a:xfrm>
              <a:off x="4754574" y="2244252"/>
              <a:ext cx="1540745" cy="1486647"/>
            </a:xfrm>
            <a:prstGeom prst="ellipse">
              <a:avLst/>
            </a:prstGeom>
            <a:gradFill flip="none" rotWithShape="1">
              <a:gsLst>
                <a:gs pos="77000">
                  <a:srgbClr val="EEEEEE">
                    <a:alpha val="0"/>
                  </a:srgbClr>
                </a:gs>
                <a:gs pos="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08" name="Freeform: Shape 54">
              <a:extLst>
                <a:ext uri="{FF2B5EF4-FFF2-40B4-BE49-F238E27FC236}">
                  <a16:creationId xmlns:a16="http://schemas.microsoft.com/office/drawing/2014/main" id="{2F145DDB-0397-4087-B7FA-6C29587D228A}"/>
                </a:ext>
              </a:extLst>
            </p:cNvPr>
            <p:cNvSpPr/>
            <p:nvPr/>
          </p:nvSpPr>
          <p:spPr>
            <a:xfrm>
              <a:off x="4999652" y="2150628"/>
              <a:ext cx="1537489" cy="1278373"/>
            </a:xfrm>
            <a:custGeom>
              <a:avLst/>
              <a:gdLst>
                <a:gd name="connsiteX0" fmla="*/ 1210571 w 1537489"/>
                <a:gd name="connsiteY0" fmla="*/ 0 h 1278373"/>
                <a:gd name="connsiteX1" fmla="*/ 1454544 w 1537489"/>
                <a:gd name="connsiteY1" fmla="*/ 24595 h 1278373"/>
                <a:gd name="connsiteX2" fmla="*/ 1537489 w 1537489"/>
                <a:gd name="connsiteY2" fmla="*/ 45922 h 1278373"/>
                <a:gd name="connsiteX3" fmla="*/ 1537489 w 1537489"/>
                <a:gd name="connsiteY3" fmla="*/ 150190 h 1278373"/>
                <a:gd name="connsiteX4" fmla="*/ 1434172 w 1537489"/>
                <a:gd name="connsiteY4" fmla="*/ 123624 h 1278373"/>
                <a:gd name="connsiteX5" fmla="*/ 1210571 w 1537489"/>
                <a:gd name="connsiteY5" fmla="*/ 101083 h 1278373"/>
                <a:gd name="connsiteX6" fmla="*/ 101083 w 1537489"/>
                <a:gd name="connsiteY6" fmla="*/ 1210571 h 1278373"/>
                <a:gd name="connsiteX7" fmla="*/ 104507 w 1537489"/>
                <a:gd name="connsiteY7" fmla="*/ 1278373 h 1278373"/>
                <a:gd name="connsiteX8" fmla="*/ 3424 w 1537489"/>
                <a:gd name="connsiteY8" fmla="*/ 1278373 h 1278373"/>
                <a:gd name="connsiteX9" fmla="*/ 0 w 1537489"/>
                <a:gd name="connsiteY9" fmla="*/ 1210571 h 1278373"/>
                <a:gd name="connsiteX10" fmla="*/ 1210571 w 1537489"/>
                <a:gd name="connsiteY10" fmla="*/ 0 h 1278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37489" h="1278373">
                  <a:moveTo>
                    <a:pt x="1210571" y="0"/>
                  </a:moveTo>
                  <a:cubicBezTo>
                    <a:pt x="1294144" y="0"/>
                    <a:pt x="1375738" y="8469"/>
                    <a:pt x="1454544" y="24595"/>
                  </a:cubicBezTo>
                  <a:lnTo>
                    <a:pt x="1537489" y="45922"/>
                  </a:lnTo>
                  <a:lnTo>
                    <a:pt x="1537489" y="150190"/>
                  </a:lnTo>
                  <a:lnTo>
                    <a:pt x="1434172" y="123624"/>
                  </a:lnTo>
                  <a:cubicBezTo>
                    <a:pt x="1361947" y="108845"/>
                    <a:pt x="1287165" y="101083"/>
                    <a:pt x="1210571" y="101083"/>
                  </a:cubicBezTo>
                  <a:cubicBezTo>
                    <a:pt x="597818" y="101083"/>
                    <a:pt x="101083" y="597818"/>
                    <a:pt x="101083" y="1210571"/>
                  </a:cubicBezTo>
                  <a:lnTo>
                    <a:pt x="104507" y="1278373"/>
                  </a:lnTo>
                  <a:lnTo>
                    <a:pt x="3424" y="1278373"/>
                  </a:lnTo>
                  <a:lnTo>
                    <a:pt x="0" y="1210571"/>
                  </a:lnTo>
                  <a:cubicBezTo>
                    <a:pt x="0" y="541991"/>
                    <a:pt x="541991" y="0"/>
                    <a:pt x="1210571" y="0"/>
                  </a:cubicBezTo>
                  <a:close/>
                </a:path>
              </a:pathLst>
            </a:custGeom>
            <a:solidFill>
              <a:schemeClr val="bg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609" name="Group 45">
            <a:extLst>
              <a:ext uri="{FF2B5EF4-FFF2-40B4-BE49-F238E27FC236}">
                <a16:creationId xmlns:a16="http://schemas.microsoft.com/office/drawing/2014/main" id="{261B37A8-3EB8-4083-A8BA-C0D89609B92E}"/>
              </a:ext>
            </a:extLst>
          </p:cNvPr>
          <p:cNvGrpSpPr/>
          <p:nvPr/>
        </p:nvGrpSpPr>
        <p:grpSpPr>
          <a:xfrm rot="21115202">
            <a:off x="683000" y="2164498"/>
            <a:ext cx="672338" cy="541578"/>
            <a:chOff x="4657266" y="2132503"/>
            <a:chExt cx="3540235" cy="3306115"/>
          </a:xfrm>
        </p:grpSpPr>
        <p:sp>
          <p:nvSpPr>
            <p:cNvPr id="610" name="Oval 46">
              <a:extLst>
                <a:ext uri="{FF2B5EF4-FFF2-40B4-BE49-F238E27FC236}">
                  <a16:creationId xmlns:a16="http://schemas.microsoft.com/office/drawing/2014/main" id="{B480DB7F-A2F0-4430-83AA-2BCBF2147623}"/>
                </a:ext>
              </a:extLst>
            </p:cNvPr>
            <p:cNvSpPr/>
            <p:nvPr/>
          </p:nvSpPr>
          <p:spPr>
            <a:xfrm>
              <a:off x="5563567" y="2897165"/>
              <a:ext cx="2633934" cy="2541453"/>
            </a:xfrm>
            <a:prstGeom prst="ellipse">
              <a:avLst/>
            </a:prstGeom>
            <a:gradFill flip="none" rotWithShape="1">
              <a:gsLst>
                <a:gs pos="77000">
                  <a:srgbClr val="EEEEEE">
                    <a:alpha val="0"/>
                  </a:srgbClr>
                </a:gs>
                <a:gs pos="0">
                  <a:schemeClr val="tx1">
                    <a:alpha val="69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11" name="Oval 47">
              <a:extLst>
                <a:ext uri="{FF2B5EF4-FFF2-40B4-BE49-F238E27FC236}">
                  <a16:creationId xmlns:a16="http://schemas.microsoft.com/office/drawing/2014/main" id="{A1E4E389-416C-4CFD-A82B-DDD1DC1A50B2}"/>
                </a:ext>
              </a:extLst>
            </p:cNvPr>
            <p:cNvSpPr/>
            <p:nvPr/>
          </p:nvSpPr>
          <p:spPr>
            <a:xfrm>
              <a:off x="4934203" y="2137240"/>
              <a:ext cx="2514600" cy="2514600"/>
            </a:xfrm>
            <a:prstGeom prst="ellipse">
              <a:avLst/>
            </a:prstGeom>
            <a:gradFill flip="none" rotWithShape="1">
              <a:gsLst>
                <a:gs pos="29000">
                  <a:srgbClr val="00CC00"/>
                </a:gs>
                <a:gs pos="51000">
                  <a:srgbClr val="339966"/>
                </a:gs>
                <a:gs pos="71000">
                  <a:srgbClr val="FFCC00"/>
                </a:gs>
                <a:gs pos="86000">
                  <a:srgbClr val="CCFF66"/>
                </a:gs>
              </a:gsLst>
              <a:lin ang="162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552450" h="4953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12" name="Circle: Hollow 48">
              <a:extLst>
                <a:ext uri="{FF2B5EF4-FFF2-40B4-BE49-F238E27FC236}">
                  <a16:creationId xmlns:a16="http://schemas.microsoft.com/office/drawing/2014/main" id="{E003E0B9-77F3-4A73-9AB0-1142EFA4FB3B}"/>
                </a:ext>
              </a:extLst>
            </p:cNvPr>
            <p:cNvSpPr/>
            <p:nvPr/>
          </p:nvSpPr>
          <p:spPr>
            <a:xfrm>
              <a:off x="4920625" y="2132503"/>
              <a:ext cx="2514600" cy="2514600"/>
            </a:xfrm>
            <a:prstGeom prst="donut">
              <a:avLst>
                <a:gd name="adj" fmla="val 11685"/>
              </a:avLst>
            </a:prstGeom>
            <a:solidFill>
              <a:schemeClr val="bg1">
                <a:alpha val="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13" name="Freeform: Shape 49">
              <a:extLst>
                <a:ext uri="{FF2B5EF4-FFF2-40B4-BE49-F238E27FC236}">
                  <a16:creationId xmlns:a16="http://schemas.microsoft.com/office/drawing/2014/main" id="{996AE5AD-8762-4470-A5AA-4759A2CECC66}"/>
                </a:ext>
              </a:extLst>
            </p:cNvPr>
            <p:cNvSpPr/>
            <p:nvPr/>
          </p:nvSpPr>
          <p:spPr>
            <a:xfrm rot="19269039">
              <a:off x="6342048" y="2902472"/>
              <a:ext cx="1340755" cy="1257301"/>
            </a:xfrm>
            <a:custGeom>
              <a:avLst/>
              <a:gdLst>
                <a:gd name="connsiteX0" fmla="*/ 533895 w 1340755"/>
                <a:gd name="connsiteY0" fmla="*/ 0 h 1257301"/>
                <a:gd name="connsiteX1" fmla="*/ 1340755 w 1340755"/>
                <a:gd name="connsiteY1" fmla="*/ 0 h 1257301"/>
                <a:gd name="connsiteX2" fmla="*/ 1340755 w 1340755"/>
                <a:gd name="connsiteY2" fmla="*/ 1 h 1257301"/>
                <a:gd name="connsiteX3" fmla="*/ 83455 w 1340755"/>
                <a:gd name="connsiteY3" fmla="*/ 1257301 h 1257301"/>
                <a:gd name="connsiteX4" fmla="*/ 0 w 1340755"/>
                <a:gd name="connsiteY4" fmla="*/ 1253087 h 1257301"/>
                <a:gd name="connsiteX5" fmla="*/ 0 w 1340755"/>
                <a:gd name="connsiteY5" fmla="*/ 442028 h 1257301"/>
                <a:gd name="connsiteX6" fmla="*/ 83455 w 1340755"/>
                <a:gd name="connsiteY6" fmla="*/ 450441 h 1257301"/>
                <a:gd name="connsiteX7" fmla="*/ 533895 w 1340755"/>
                <a:gd name="connsiteY7" fmla="*/ 1 h 1257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40755" h="1257301">
                  <a:moveTo>
                    <a:pt x="533895" y="0"/>
                  </a:moveTo>
                  <a:lnTo>
                    <a:pt x="1340755" y="0"/>
                  </a:lnTo>
                  <a:lnTo>
                    <a:pt x="1340755" y="1"/>
                  </a:lnTo>
                  <a:cubicBezTo>
                    <a:pt x="1340755" y="694389"/>
                    <a:pt x="777843" y="1257301"/>
                    <a:pt x="83455" y="1257301"/>
                  </a:cubicBezTo>
                  <a:lnTo>
                    <a:pt x="0" y="1253087"/>
                  </a:lnTo>
                  <a:lnTo>
                    <a:pt x="0" y="442028"/>
                  </a:lnTo>
                  <a:lnTo>
                    <a:pt x="83455" y="450441"/>
                  </a:lnTo>
                  <a:cubicBezTo>
                    <a:pt x="332226" y="450441"/>
                    <a:pt x="533895" y="248772"/>
                    <a:pt x="533895" y="1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14" name="Freeform: Shape 50">
              <a:extLst>
                <a:ext uri="{FF2B5EF4-FFF2-40B4-BE49-F238E27FC236}">
                  <a16:creationId xmlns:a16="http://schemas.microsoft.com/office/drawing/2014/main" id="{A842A941-F2E2-4037-9C98-2FF620A9E43C}"/>
                </a:ext>
              </a:extLst>
            </p:cNvPr>
            <p:cNvSpPr/>
            <p:nvPr/>
          </p:nvSpPr>
          <p:spPr>
            <a:xfrm rot="8013348">
              <a:off x="4615539" y="2761153"/>
              <a:ext cx="1340755" cy="1257301"/>
            </a:xfrm>
            <a:custGeom>
              <a:avLst/>
              <a:gdLst>
                <a:gd name="connsiteX0" fmla="*/ 533895 w 1340755"/>
                <a:gd name="connsiteY0" fmla="*/ 0 h 1257301"/>
                <a:gd name="connsiteX1" fmla="*/ 1340755 w 1340755"/>
                <a:gd name="connsiteY1" fmla="*/ 0 h 1257301"/>
                <a:gd name="connsiteX2" fmla="*/ 1340755 w 1340755"/>
                <a:gd name="connsiteY2" fmla="*/ 1 h 1257301"/>
                <a:gd name="connsiteX3" fmla="*/ 83455 w 1340755"/>
                <a:gd name="connsiteY3" fmla="*/ 1257301 h 1257301"/>
                <a:gd name="connsiteX4" fmla="*/ 0 w 1340755"/>
                <a:gd name="connsiteY4" fmla="*/ 1253087 h 1257301"/>
                <a:gd name="connsiteX5" fmla="*/ 0 w 1340755"/>
                <a:gd name="connsiteY5" fmla="*/ 442028 h 1257301"/>
                <a:gd name="connsiteX6" fmla="*/ 83455 w 1340755"/>
                <a:gd name="connsiteY6" fmla="*/ 450441 h 1257301"/>
                <a:gd name="connsiteX7" fmla="*/ 533895 w 1340755"/>
                <a:gd name="connsiteY7" fmla="*/ 1 h 1257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40755" h="1257301">
                  <a:moveTo>
                    <a:pt x="533895" y="0"/>
                  </a:moveTo>
                  <a:lnTo>
                    <a:pt x="1340755" y="0"/>
                  </a:lnTo>
                  <a:lnTo>
                    <a:pt x="1340755" y="1"/>
                  </a:lnTo>
                  <a:cubicBezTo>
                    <a:pt x="1340755" y="694389"/>
                    <a:pt x="777843" y="1257301"/>
                    <a:pt x="83455" y="1257301"/>
                  </a:cubicBezTo>
                  <a:lnTo>
                    <a:pt x="0" y="1253087"/>
                  </a:lnTo>
                  <a:lnTo>
                    <a:pt x="0" y="442028"/>
                  </a:lnTo>
                  <a:lnTo>
                    <a:pt x="83455" y="450441"/>
                  </a:lnTo>
                  <a:cubicBezTo>
                    <a:pt x="332226" y="450441"/>
                    <a:pt x="533895" y="248772"/>
                    <a:pt x="533895" y="1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15" name="Freeform: Shape 51">
              <a:extLst>
                <a:ext uri="{FF2B5EF4-FFF2-40B4-BE49-F238E27FC236}">
                  <a16:creationId xmlns:a16="http://schemas.microsoft.com/office/drawing/2014/main" id="{2D85D7CF-C5DC-49DC-9002-CB83FA371412}"/>
                </a:ext>
              </a:extLst>
            </p:cNvPr>
            <p:cNvSpPr/>
            <p:nvPr/>
          </p:nvSpPr>
          <p:spPr>
            <a:xfrm>
              <a:off x="5920918" y="2338381"/>
              <a:ext cx="321206" cy="264840"/>
            </a:xfrm>
            <a:custGeom>
              <a:avLst/>
              <a:gdLst>
                <a:gd name="connsiteX0" fmla="*/ 321206 w 321206"/>
                <a:gd name="connsiteY0" fmla="*/ 0 h 264840"/>
                <a:gd name="connsiteX1" fmla="*/ 321206 w 321206"/>
                <a:gd name="connsiteY1" fmla="*/ 239164 h 264840"/>
                <a:gd name="connsiteX2" fmla="*/ 252137 w 321206"/>
                <a:gd name="connsiteY2" fmla="*/ 242652 h 264840"/>
                <a:gd name="connsiteX3" fmla="*/ 139796 w 321206"/>
                <a:gd name="connsiteY3" fmla="*/ 264840 h 264840"/>
                <a:gd name="connsiteX4" fmla="*/ 0 w 321206"/>
                <a:gd name="connsiteY4" fmla="*/ 55744 h 264840"/>
                <a:gd name="connsiteX5" fmla="*/ 40046 w 321206"/>
                <a:gd name="connsiteY5" fmla="*/ 41783 h 264840"/>
                <a:gd name="connsiteX6" fmla="*/ 227685 w 321206"/>
                <a:gd name="connsiteY6" fmla="*/ 4723 h 264840"/>
                <a:gd name="connsiteX7" fmla="*/ 321206 w 321206"/>
                <a:gd name="connsiteY7" fmla="*/ 0 h 2648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21206" h="264840">
                  <a:moveTo>
                    <a:pt x="321206" y="0"/>
                  </a:moveTo>
                  <a:lnTo>
                    <a:pt x="321206" y="239164"/>
                  </a:lnTo>
                  <a:lnTo>
                    <a:pt x="252137" y="242652"/>
                  </a:lnTo>
                  <a:lnTo>
                    <a:pt x="139796" y="264840"/>
                  </a:lnTo>
                  <a:lnTo>
                    <a:pt x="0" y="55744"/>
                  </a:lnTo>
                  <a:lnTo>
                    <a:pt x="40046" y="41783"/>
                  </a:lnTo>
                  <a:cubicBezTo>
                    <a:pt x="100445" y="23816"/>
                    <a:pt x="163180" y="11274"/>
                    <a:pt x="227685" y="4723"/>
                  </a:cubicBezTo>
                  <a:lnTo>
                    <a:pt x="321206" y="0"/>
                  </a:lnTo>
                  <a:close/>
                </a:path>
              </a:pathLst>
            </a:custGeom>
            <a:solidFill>
              <a:schemeClr val="bg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16" name="Freeform: Shape 52">
              <a:extLst>
                <a:ext uri="{FF2B5EF4-FFF2-40B4-BE49-F238E27FC236}">
                  <a16:creationId xmlns:a16="http://schemas.microsoft.com/office/drawing/2014/main" id="{F6479556-5DA3-4EB5-8664-3168D1ACBDD7}"/>
                </a:ext>
              </a:extLst>
            </p:cNvPr>
            <p:cNvSpPr/>
            <p:nvPr/>
          </p:nvSpPr>
          <p:spPr>
            <a:xfrm>
              <a:off x="5229859" y="2433132"/>
              <a:ext cx="730384" cy="928066"/>
            </a:xfrm>
            <a:custGeom>
              <a:avLst/>
              <a:gdLst>
                <a:gd name="connsiteX0" fmla="*/ 594012 w 730384"/>
                <a:gd name="connsiteY0" fmla="*/ 0 h 928066"/>
                <a:gd name="connsiteX1" fmla="*/ 730384 w 730384"/>
                <a:gd name="connsiteY1" fmla="*/ 203976 h 928066"/>
                <a:gd name="connsiteX2" fmla="*/ 666363 w 730384"/>
                <a:gd name="connsiteY2" fmla="*/ 229645 h 928066"/>
                <a:gd name="connsiteX3" fmla="*/ 239163 w 730384"/>
                <a:gd name="connsiteY3" fmla="*/ 928066 h 928066"/>
                <a:gd name="connsiteX4" fmla="*/ 0 w 730384"/>
                <a:gd name="connsiteY4" fmla="*/ 928066 h 928066"/>
                <a:gd name="connsiteX5" fmla="*/ 557484 w 730384"/>
                <a:gd name="connsiteY5" fmla="*/ 16645 h 928066"/>
                <a:gd name="connsiteX6" fmla="*/ 594012 w 730384"/>
                <a:gd name="connsiteY6" fmla="*/ 0 h 9280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30384" h="928066">
                  <a:moveTo>
                    <a:pt x="594012" y="0"/>
                  </a:moveTo>
                  <a:lnTo>
                    <a:pt x="730384" y="203976"/>
                  </a:lnTo>
                  <a:lnTo>
                    <a:pt x="666363" y="229645"/>
                  </a:lnTo>
                  <a:cubicBezTo>
                    <a:pt x="412745" y="359548"/>
                    <a:pt x="239163" y="623536"/>
                    <a:pt x="239163" y="928066"/>
                  </a:cubicBezTo>
                  <a:lnTo>
                    <a:pt x="0" y="928066"/>
                  </a:lnTo>
                  <a:cubicBezTo>
                    <a:pt x="0" y="530663"/>
                    <a:pt x="226518" y="186166"/>
                    <a:pt x="557484" y="16645"/>
                  </a:cubicBezTo>
                  <a:lnTo>
                    <a:pt x="594012" y="0"/>
                  </a:lnTo>
                  <a:close/>
                </a:path>
              </a:pathLst>
            </a:custGeom>
            <a:solidFill>
              <a:schemeClr val="bg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17" name="Oval 53">
              <a:extLst>
                <a:ext uri="{FF2B5EF4-FFF2-40B4-BE49-F238E27FC236}">
                  <a16:creationId xmlns:a16="http://schemas.microsoft.com/office/drawing/2014/main" id="{5943FE5D-C9AA-4E6A-A44D-4AB19C72C344}"/>
                </a:ext>
              </a:extLst>
            </p:cNvPr>
            <p:cNvSpPr/>
            <p:nvPr/>
          </p:nvSpPr>
          <p:spPr>
            <a:xfrm>
              <a:off x="4754574" y="2244252"/>
              <a:ext cx="1540745" cy="1486647"/>
            </a:xfrm>
            <a:prstGeom prst="ellipse">
              <a:avLst/>
            </a:prstGeom>
            <a:gradFill flip="none" rotWithShape="1">
              <a:gsLst>
                <a:gs pos="77000">
                  <a:srgbClr val="EEEEEE">
                    <a:alpha val="0"/>
                  </a:srgbClr>
                </a:gs>
                <a:gs pos="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18" name="Freeform: Shape 54">
              <a:extLst>
                <a:ext uri="{FF2B5EF4-FFF2-40B4-BE49-F238E27FC236}">
                  <a16:creationId xmlns:a16="http://schemas.microsoft.com/office/drawing/2014/main" id="{463FD39E-EA94-49EF-9C27-FC3B0AF5979A}"/>
                </a:ext>
              </a:extLst>
            </p:cNvPr>
            <p:cNvSpPr/>
            <p:nvPr/>
          </p:nvSpPr>
          <p:spPr>
            <a:xfrm>
              <a:off x="4999652" y="2150628"/>
              <a:ext cx="1537489" cy="1278373"/>
            </a:xfrm>
            <a:custGeom>
              <a:avLst/>
              <a:gdLst>
                <a:gd name="connsiteX0" fmla="*/ 1210571 w 1537489"/>
                <a:gd name="connsiteY0" fmla="*/ 0 h 1278373"/>
                <a:gd name="connsiteX1" fmla="*/ 1454544 w 1537489"/>
                <a:gd name="connsiteY1" fmla="*/ 24595 h 1278373"/>
                <a:gd name="connsiteX2" fmla="*/ 1537489 w 1537489"/>
                <a:gd name="connsiteY2" fmla="*/ 45922 h 1278373"/>
                <a:gd name="connsiteX3" fmla="*/ 1537489 w 1537489"/>
                <a:gd name="connsiteY3" fmla="*/ 150190 h 1278373"/>
                <a:gd name="connsiteX4" fmla="*/ 1434172 w 1537489"/>
                <a:gd name="connsiteY4" fmla="*/ 123624 h 1278373"/>
                <a:gd name="connsiteX5" fmla="*/ 1210571 w 1537489"/>
                <a:gd name="connsiteY5" fmla="*/ 101083 h 1278373"/>
                <a:gd name="connsiteX6" fmla="*/ 101083 w 1537489"/>
                <a:gd name="connsiteY6" fmla="*/ 1210571 h 1278373"/>
                <a:gd name="connsiteX7" fmla="*/ 104507 w 1537489"/>
                <a:gd name="connsiteY7" fmla="*/ 1278373 h 1278373"/>
                <a:gd name="connsiteX8" fmla="*/ 3424 w 1537489"/>
                <a:gd name="connsiteY8" fmla="*/ 1278373 h 1278373"/>
                <a:gd name="connsiteX9" fmla="*/ 0 w 1537489"/>
                <a:gd name="connsiteY9" fmla="*/ 1210571 h 1278373"/>
                <a:gd name="connsiteX10" fmla="*/ 1210571 w 1537489"/>
                <a:gd name="connsiteY10" fmla="*/ 0 h 1278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37489" h="1278373">
                  <a:moveTo>
                    <a:pt x="1210571" y="0"/>
                  </a:moveTo>
                  <a:cubicBezTo>
                    <a:pt x="1294144" y="0"/>
                    <a:pt x="1375738" y="8469"/>
                    <a:pt x="1454544" y="24595"/>
                  </a:cubicBezTo>
                  <a:lnTo>
                    <a:pt x="1537489" y="45922"/>
                  </a:lnTo>
                  <a:lnTo>
                    <a:pt x="1537489" y="150190"/>
                  </a:lnTo>
                  <a:lnTo>
                    <a:pt x="1434172" y="123624"/>
                  </a:lnTo>
                  <a:cubicBezTo>
                    <a:pt x="1361947" y="108845"/>
                    <a:pt x="1287165" y="101083"/>
                    <a:pt x="1210571" y="101083"/>
                  </a:cubicBezTo>
                  <a:cubicBezTo>
                    <a:pt x="597818" y="101083"/>
                    <a:pt x="101083" y="597818"/>
                    <a:pt x="101083" y="1210571"/>
                  </a:cubicBezTo>
                  <a:lnTo>
                    <a:pt x="104507" y="1278373"/>
                  </a:lnTo>
                  <a:lnTo>
                    <a:pt x="3424" y="1278373"/>
                  </a:lnTo>
                  <a:lnTo>
                    <a:pt x="0" y="1210571"/>
                  </a:lnTo>
                  <a:cubicBezTo>
                    <a:pt x="0" y="541991"/>
                    <a:pt x="541991" y="0"/>
                    <a:pt x="1210571" y="0"/>
                  </a:cubicBezTo>
                  <a:close/>
                </a:path>
              </a:pathLst>
            </a:custGeom>
            <a:solidFill>
              <a:schemeClr val="bg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659" name="Group 33">
            <a:extLst>
              <a:ext uri="{FF2B5EF4-FFF2-40B4-BE49-F238E27FC236}">
                <a16:creationId xmlns:a16="http://schemas.microsoft.com/office/drawing/2014/main" id="{D94B5FB7-9B27-4D89-BBD5-3FB4819FBAA0}"/>
              </a:ext>
            </a:extLst>
          </p:cNvPr>
          <p:cNvGrpSpPr/>
          <p:nvPr/>
        </p:nvGrpSpPr>
        <p:grpSpPr>
          <a:xfrm>
            <a:off x="1231110" y="772326"/>
            <a:ext cx="693557" cy="557576"/>
            <a:chOff x="4657266" y="2132503"/>
            <a:chExt cx="3540235" cy="3306115"/>
          </a:xfrm>
        </p:grpSpPr>
        <p:sp>
          <p:nvSpPr>
            <p:cNvPr id="660" name="Oval 34">
              <a:extLst>
                <a:ext uri="{FF2B5EF4-FFF2-40B4-BE49-F238E27FC236}">
                  <a16:creationId xmlns:a16="http://schemas.microsoft.com/office/drawing/2014/main" id="{8B76426C-9C64-494E-A830-18FAF8990AD4}"/>
                </a:ext>
              </a:extLst>
            </p:cNvPr>
            <p:cNvSpPr/>
            <p:nvPr/>
          </p:nvSpPr>
          <p:spPr>
            <a:xfrm>
              <a:off x="5563567" y="2897165"/>
              <a:ext cx="2633934" cy="2541453"/>
            </a:xfrm>
            <a:prstGeom prst="ellipse">
              <a:avLst/>
            </a:prstGeom>
            <a:gradFill flip="none" rotWithShape="1">
              <a:gsLst>
                <a:gs pos="77000">
                  <a:srgbClr val="EEEEEE">
                    <a:alpha val="0"/>
                  </a:srgbClr>
                </a:gs>
                <a:gs pos="0">
                  <a:schemeClr val="tx1">
                    <a:alpha val="69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61" name="Oval 35">
              <a:extLst>
                <a:ext uri="{FF2B5EF4-FFF2-40B4-BE49-F238E27FC236}">
                  <a16:creationId xmlns:a16="http://schemas.microsoft.com/office/drawing/2014/main" id="{1B458D3E-F912-4C6C-9EC8-FCD550CD94FA}"/>
                </a:ext>
              </a:extLst>
            </p:cNvPr>
            <p:cNvSpPr/>
            <p:nvPr/>
          </p:nvSpPr>
          <p:spPr>
            <a:xfrm>
              <a:off x="4934203" y="2137240"/>
              <a:ext cx="2514600" cy="2514600"/>
            </a:xfrm>
            <a:prstGeom prst="ellipse">
              <a:avLst/>
            </a:prstGeom>
            <a:gradFill flip="none" rotWithShape="1">
              <a:gsLst>
                <a:gs pos="29000">
                  <a:srgbClr val="0066CC"/>
                </a:gs>
                <a:gs pos="51000">
                  <a:srgbClr val="0B0159"/>
                </a:gs>
                <a:gs pos="71000">
                  <a:srgbClr val="3100A9"/>
                </a:gs>
                <a:gs pos="86000">
                  <a:srgbClr val="33CCFF"/>
                </a:gs>
              </a:gsLst>
              <a:lin ang="162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552450" h="4953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62" name="Circle: Hollow 36">
              <a:extLst>
                <a:ext uri="{FF2B5EF4-FFF2-40B4-BE49-F238E27FC236}">
                  <a16:creationId xmlns:a16="http://schemas.microsoft.com/office/drawing/2014/main" id="{25C05F8A-AB0E-474C-9D16-EE02B1E24D9D}"/>
                </a:ext>
              </a:extLst>
            </p:cNvPr>
            <p:cNvSpPr/>
            <p:nvPr/>
          </p:nvSpPr>
          <p:spPr>
            <a:xfrm>
              <a:off x="4920625" y="2132503"/>
              <a:ext cx="2514600" cy="2514600"/>
            </a:xfrm>
            <a:prstGeom prst="donut">
              <a:avLst>
                <a:gd name="adj" fmla="val 11685"/>
              </a:avLst>
            </a:prstGeom>
            <a:solidFill>
              <a:schemeClr val="bg1">
                <a:alpha val="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63" name="Freeform: Shape 37">
              <a:extLst>
                <a:ext uri="{FF2B5EF4-FFF2-40B4-BE49-F238E27FC236}">
                  <a16:creationId xmlns:a16="http://schemas.microsoft.com/office/drawing/2014/main" id="{4087674C-4C0A-4284-8AB9-B34165A2F08E}"/>
                </a:ext>
              </a:extLst>
            </p:cNvPr>
            <p:cNvSpPr/>
            <p:nvPr/>
          </p:nvSpPr>
          <p:spPr>
            <a:xfrm rot="19269039">
              <a:off x="6342048" y="2902472"/>
              <a:ext cx="1340755" cy="1257301"/>
            </a:xfrm>
            <a:custGeom>
              <a:avLst/>
              <a:gdLst>
                <a:gd name="connsiteX0" fmla="*/ 533895 w 1340755"/>
                <a:gd name="connsiteY0" fmla="*/ 0 h 1257301"/>
                <a:gd name="connsiteX1" fmla="*/ 1340755 w 1340755"/>
                <a:gd name="connsiteY1" fmla="*/ 0 h 1257301"/>
                <a:gd name="connsiteX2" fmla="*/ 1340755 w 1340755"/>
                <a:gd name="connsiteY2" fmla="*/ 1 h 1257301"/>
                <a:gd name="connsiteX3" fmla="*/ 83455 w 1340755"/>
                <a:gd name="connsiteY3" fmla="*/ 1257301 h 1257301"/>
                <a:gd name="connsiteX4" fmla="*/ 0 w 1340755"/>
                <a:gd name="connsiteY4" fmla="*/ 1253087 h 1257301"/>
                <a:gd name="connsiteX5" fmla="*/ 0 w 1340755"/>
                <a:gd name="connsiteY5" fmla="*/ 442028 h 1257301"/>
                <a:gd name="connsiteX6" fmla="*/ 83455 w 1340755"/>
                <a:gd name="connsiteY6" fmla="*/ 450441 h 1257301"/>
                <a:gd name="connsiteX7" fmla="*/ 533895 w 1340755"/>
                <a:gd name="connsiteY7" fmla="*/ 1 h 1257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40755" h="1257301">
                  <a:moveTo>
                    <a:pt x="533895" y="0"/>
                  </a:moveTo>
                  <a:lnTo>
                    <a:pt x="1340755" y="0"/>
                  </a:lnTo>
                  <a:lnTo>
                    <a:pt x="1340755" y="1"/>
                  </a:lnTo>
                  <a:cubicBezTo>
                    <a:pt x="1340755" y="694389"/>
                    <a:pt x="777843" y="1257301"/>
                    <a:pt x="83455" y="1257301"/>
                  </a:cubicBezTo>
                  <a:lnTo>
                    <a:pt x="0" y="1253087"/>
                  </a:lnTo>
                  <a:lnTo>
                    <a:pt x="0" y="442028"/>
                  </a:lnTo>
                  <a:lnTo>
                    <a:pt x="83455" y="450441"/>
                  </a:lnTo>
                  <a:cubicBezTo>
                    <a:pt x="332226" y="450441"/>
                    <a:pt x="533895" y="248772"/>
                    <a:pt x="533895" y="1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64" name="Freeform: Shape 38">
              <a:extLst>
                <a:ext uri="{FF2B5EF4-FFF2-40B4-BE49-F238E27FC236}">
                  <a16:creationId xmlns:a16="http://schemas.microsoft.com/office/drawing/2014/main" id="{B2D16A53-1FF2-420D-A1A9-4D2E69B611AA}"/>
                </a:ext>
              </a:extLst>
            </p:cNvPr>
            <p:cNvSpPr/>
            <p:nvPr/>
          </p:nvSpPr>
          <p:spPr>
            <a:xfrm rot="8013348">
              <a:off x="4615539" y="2761153"/>
              <a:ext cx="1340755" cy="1257301"/>
            </a:xfrm>
            <a:custGeom>
              <a:avLst/>
              <a:gdLst>
                <a:gd name="connsiteX0" fmla="*/ 533895 w 1340755"/>
                <a:gd name="connsiteY0" fmla="*/ 0 h 1257301"/>
                <a:gd name="connsiteX1" fmla="*/ 1340755 w 1340755"/>
                <a:gd name="connsiteY1" fmla="*/ 0 h 1257301"/>
                <a:gd name="connsiteX2" fmla="*/ 1340755 w 1340755"/>
                <a:gd name="connsiteY2" fmla="*/ 1 h 1257301"/>
                <a:gd name="connsiteX3" fmla="*/ 83455 w 1340755"/>
                <a:gd name="connsiteY3" fmla="*/ 1257301 h 1257301"/>
                <a:gd name="connsiteX4" fmla="*/ 0 w 1340755"/>
                <a:gd name="connsiteY4" fmla="*/ 1253087 h 1257301"/>
                <a:gd name="connsiteX5" fmla="*/ 0 w 1340755"/>
                <a:gd name="connsiteY5" fmla="*/ 442028 h 1257301"/>
                <a:gd name="connsiteX6" fmla="*/ 83455 w 1340755"/>
                <a:gd name="connsiteY6" fmla="*/ 450441 h 1257301"/>
                <a:gd name="connsiteX7" fmla="*/ 533895 w 1340755"/>
                <a:gd name="connsiteY7" fmla="*/ 1 h 1257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40755" h="1257301">
                  <a:moveTo>
                    <a:pt x="533895" y="0"/>
                  </a:moveTo>
                  <a:lnTo>
                    <a:pt x="1340755" y="0"/>
                  </a:lnTo>
                  <a:lnTo>
                    <a:pt x="1340755" y="1"/>
                  </a:lnTo>
                  <a:cubicBezTo>
                    <a:pt x="1340755" y="694389"/>
                    <a:pt x="777843" y="1257301"/>
                    <a:pt x="83455" y="1257301"/>
                  </a:cubicBezTo>
                  <a:lnTo>
                    <a:pt x="0" y="1253087"/>
                  </a:lnTo>
                  <a:lnTo>
                    <a:pt x="0" y="442028"/>
                  </a:lnTo>
                  <a:lnTo>
                    <a:pt x="83455" y="450441"/>
                  </a:lnTo>
                  <a:cubicBezTo>
                    <a:pt x="332226" y="450441"/>
                    <a:pt x="533895" y="248772"/>
                    <a:pt x="533895" y="1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65" name="Freeform: Shape 39">
              <a:extLst>
                <a:ext uri="{FF2B5EF4-FFF2-40B4-BE49-F238E27FC236}">
                  <a16:creationId xmlns:a16="http://schemas.microsoft.com/office/drawing/2014/main" id="{ECF6359E-2E4A-4398-8225-499D298A9078}"/>
                </a:ext>
              </a:extLst>
            </p:cNvPr>
            <p:cNvSpPr/>
            <p:nvPr/>
          </p:nvSpPr>
          <p:spPr>
            <a:xfrm>
              <a:off x="5920918" y="2338381"/>
              <a:ext cx="321206" cy="264840"/>
            </a:xfrm>
            <a:custGeom>
              <a:avLst/>
              <a:gdLst>
                <a:gd name="connsiteX0" fmla="*/ 321206 w 321206"/>
                <a:gd name="connsiteY0" fmla="*/ 0 h 264840"/>
                <a:gd name="connsiteX1" fmla="*/ 321206 w 321206"/>
                <a:gd name="connsiteY1" fmla="*/ 239164 h 264840"/>
                <a:gd name="connsiteX2" fmla="*/ 252137 w 321206"/>
                <a:gd name="connsiteY2" fmla="*/ 242652 h 264840"/>
                <a:gd name="connsiteX3" fmla="*/ 139796 w 321206"/>
                <a:gd name="connsiteY3" fmla="*/ 264840 h 264840"/>
                <a:gd name="connsiteX4" fmla="*/ 0 w 321206"/>
                <a:gd name="connsiteY4" fmla="*/ 55744 h 264840"/>
                <a:gd name="connsiteX5" fmla="*/ 40046 w 321206"/>
                <a:gd name="connsiteY5" fmla="*/ 41783 h 264840"/>
                <a:gd name="connsiteX6" fmla="*/ 227685 w 321206"/>
                <a:gd name="connsiteY6" fmla="*/ 4723 h 264840"/>
                <a:gd name="connsiteX7" fmla="*/ 321206 w 321206"/>
                <a:gd name="connsiteY7" fmla="*/ 0 h 2648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21206" h="264840">
                  <a:moveTo>
                    <a:pt x="321206" y="0"/>
                  </a:moveTo>
                  <a:lnTo>
                    <a:pt x="321206" y="239164"/>
                  </a:lnTo>
                  <a:lnTo>
                    <a:pt x="252137" y="242652"/>
                  </a:lnTo>
                  <a:lnTo>
                    <a:pt x="139796" y="264840"/>
                  </a:lnTo>
                  <a:lnTo>
                    <a:pt x="0" y="55744"/>
                  </a:lnTo>
                  <a:lnTo>
                    <a:pt x="40046" y="41783"/>
                  </a:lnTo>
                  <a:cubicBezTo>
                    <a:pt x="100445" y="23816"/>
                    <a:pt x="163180" y="11274"/>
                    <a:pt x="227685" y="4723"/>
                  </a:cubicBezTo>
                  <a:lnTo>
                    <a:pt x="321206" y="0"/>
                  </a:lnTo>
                  <a:close/>
                </a:path>
              </a:pathLst>
            </a:custGeom>
            <a:solidFill>
              <a:schemeClr val="bg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66" name="Freeform: Shape 40">
              <a:extLst>
                <a:ext uri="{FF2B5EF4-FFF2-40B4-BE49-F238E27FC236}">
                  <a16:creationId xmlns:a16="http://schemas.microsoft.com/office/drawing/2014/main" id="{CC24B7B5-711F-434F-861E-30197FDAB091}"/>
                </a:ext>
              </a:extLst>
            </p:cNvPr>
            <p:cNvSpPr/>
            <p:nvPr/>
          </p:nvSpPr>
          <p:spPr>
            <a:xfrm>
              <a:off x="5229859" y="2433132"/>
              <a:ext cx="730384" cy="928066"/>
            </a:xfrm>
            <a:custGeom>
              <a:avLst/>
              <a:gdLst>
                <a:gd name="connsiteX0" fmla="*/ 594012 w 730384"/>
                <a:gd name="connsiteY0" fmla="*/ 0 h 928066"/>
                <a:gd name="connsiteX1" fmla="*/ 730384 w 730384"/>
                <a:gd name="connsiteY1" fmla="*/ 203976 h 928066"/>
                <a:gd name="connsiteX2" fmla="*/ 666363 w 730384"/>
                <a:gd name="connsiteY2" fmla="*/ 229645 h 928066"/>
                <a:gd name="connsiteX3" fmla="*/ 239163 w 730384"/>
                <a:gd name="connsiteY3" fmla="*/ 928066 h 928066"/>
                <a:gd name="connsiteX4" fmla="*/ 0 w 730384"/>
                <a:gd name="connsiteY4" fmla="*/ 928066 h 928066"/>
                <a:gd name="connsiteX5" fmla="*/ 557484 w 730384"/>
                <a:gd name="connsiteY5" fmla="*/ 16645 h 928066"/>
                <a:gd name="connsiteX6" fmla="*/ 594012 w 730384"/>
                <a:gd name="connsiteY6" fmla="*/ 0 h 9280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30384" h="928066">
                  <a:moveTo>
                    <a:pt x="594012" y="0"/>
                  </a:moveTo>
                  <a:lnTo>
                    <a:pt x="730384" y="203976"/>
                  </a:lnTo>
                  <a:lnTo>
                    <a:pt x="666363" y="229645"/>
                  </a:lnTo>
                  <a:cubicBezTo>
                    <a:pt x="412745" y="359548"/>
                    <a:pt x="239163" y="623536"/>
                    <a:pt x="239163" y="928066"/>
                  </a:cubicBezTo>
                  <a:lnTo>
                    <a:pt x="0" y="928066"/>
                  </a:lnTo>
                  <a:cubicBezTo>
                    <a:pt x="0" y="530663"/>
                    <a:pt x="226518" y="186166"/>
                    <a:pt x="557484" y="16645"/>
                  </a:cubicBezTo>
                  <a:lnTo>
                    <a:pt x="594012" y="0"/>
                  </a:lnTo>
                  <a:close/>
                </a:path>
              </a:pathLst>
            </a:custGeom>
            <a:solidFill>
              <a:schemeClr val="bg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67" name="Oval 41">
              <a:extLst>
                <a:ext uri="{FF2B5EF4-FFF2-40B4-BE49-F238E27FC236}">
                  <a16:creationId xmlns:a16="http://schemas.microsoft.com/office/drawing/2014/main" id="{8A08EA7D-B6BC-4199-A56F-1BADB3A4EF1A}"/>
                </a:ext>
              </a:extLst>
            </p:cNvPr>
            <p:cNvSpPr/>
            <p:nvPr/>
          </p:nvSpPr>
          <p:spPr>
            <a:xfrm>
              <a:off x="4754574" y="2244252"/>
              <a:ext cx="1540745" cy="1486647"/>
            </a:xfrm>
            <a:prstGeom prst="ellipse">
              <a:avLst/>
            </a:prstGeom>
            <a:gradFill flip="none" rotWithShape="1">
              <a:gsLst>
                <a:gs pos="77000">
                  <a:srgbClr val="EEEEEE">
                    <a:alpha val="0"/>
                  </a:srgbClr>
                </a:gs>
                <a:gs pos="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68" name="Freeform: Shape 42">
              <a:extLst>
                <a:ext uri="{FF2B5EF4-FFF2-40B4-BE49-F238E27FC236}">
                  <a16:creationId xmlns:a16="http://schemas.microsoft.com/office/drawing/2014/main" id="{E3360CE9-E9C9-4E14-8474-BD6FCD568BE7}"/>
                </a:ext>
              </a:extLst>
            </p:cNvPr>
            <p:cNvSpPr/>
            <p:nvPr/>
          </p:nvSpPr>
          <p:spPr>
            <a:xfrm>
              <a:off x="4999652" y="2150628"/>
              <a:ext cx="1537489" cy="1278373"/>
            </a:xfrm>
            <a:custGeom>
              <a:avLst/>
              <a:gdLst>
                <a:gd name="connsiteX0" fmla="*/ 1210571 w 1537489"/>
                <a:gd name="connsiteY0" fmla="*/ 0 h 1278373"/>
                <a:gd name="connsiteX1" fmla="*/ 1454544 w 1537489"/>
                <a:gd name="connsiteY1" fmla="*/ 24595 h 1278373"/>
                <a:gd name="connsiteX2" fmla="*/ 1537489 w 1537489"/>
                <a:gd name="connsiteY2" fmla="*/ 45922 h 1278373"/>
                <a:gd name="connsiteX3" fmla="*/ 1537489 w 1537489"/>
                <a:gd name="connsiteY3" fmla="*/ 150190 h 1278373"/>
                <a:gd name="connsiteX4" fmla="*/ 1434172 w 1537489"/>
                <a:gd name="connsiteY4" fmla="*/ 123624 h 1278373"/>
                <a:gd name="connsiteX5" fmla="*/ 1210571 w 1537489"/>
                <a:gd name="connsiteY5" fmla="*/ 101083 h 1278373"/>
                <a:gd name="connsiteX6" fmla="*/ 101083 w 1537489"/>
                <a:gd name="connsiteY6" fmla="*/ 1210571 h 1278373"/>
                <a:gd name="connsiteX7" fmla="*/ 104507 w 1537489"/>
                <a:gd name="connsiteY7" fmla="*/ 1278373 h 1278373"/>
                <a:gd name="connsiteX8" fmla="*/ 3424 w 1537489"/>
                <a:gd name="connsiteY8" fmla="*/ 1278373 h 1278373"/>
                <a:gd name="connsiteX9" fmla="*/ 0 w 1537489"/>
                <a:gd name="connsiteY9" fmla="*/ 1210571 h 1278373"/>
                <a:gd name="connsiteX10" fmla="*/ 1210571 w 1537489"/>
                <a:gd name="connsiteY10" fmla="*/ 0 h 1278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37489" h="1278373">
                  <a:moveTo>
                    <a:pt x="1210571" y="0"/>
                  </a:moveTo>
                  <a:cubicBezTo>
                    <a:pt x="1294144" y="0"/>
                    <a:pt x="1375738" y="8469"/>
                    <a:pt x="1454544" y="24595"/>
                  </a:cubicBezTo>
                  <a:lnTo>
                    <a:pt x="1537489" y="45922"/>
                  </a:lnTo>
                  <a:lnTo>
                    <a:pt x="1537489" y="150190"/>
                  </a:lnTo>
                  <a:lnTo>
                    <a:pt x="1434172" y="123624"/>
                  </a:lnTo>
                  <a:cubicBezTo>
                    <a:pt x="1361947" y="108845"/>
                    <a:pt x="1287165" y="101083"/>
                    <a:pt x="1210571" y="101083"/>
                  </a:cubicBezTo>
                  <a:cubicBezTo>
                    <a:pt x="597818" y="101083"/>
                    <a:pt x="101083" y="597818"/>
                    <a:pt x="101083" y="1210571"/>
                  </a:cubicBezTo>
                  <a:lnTo>
                    <a:pt x="104507" y="1278373"/>
                  </a:lnTo>
                  <a:lnTo>
                    <a:pt x="3424" y="1278373"/>
                  </a:lnTo>
                  <a:lnTo>
                    <a:pt x="0" y="1210571"/>
                  </a:lnTo>
                  <a:cubicBezTo>
                    <a:pt x="0" y="541991"/>
                    <a:pt x="541991" y="0"/>
                    <a:pt x="1210571" y="0"/>
                  </a:cubicBezTo>
                  <a:close/>
                </a:path>
              </a:pathLst>
            </a:custGeom>
            <a:solidFill>
              <a:schemeClr val="bg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669" name="Group 33">
            <a:extLst>
              <a:ext uri="{FF2B5EF4-FFF2-40B4-BE49-F238E27FC236}">
                <a16:creationId xmlns:a16="http://schemas.microsoft.com/office/drawing/2014/main" id="{E6037B0C-727E-4A3A-8EF2-7BB03533FDD9}"/>
              </a:ext>
            </a:extLst>
          </p:cNvPr>
          <p:cNvGrpSpPr/>
          <p:nvPr/>
        </p:nvGrpSpPr>
        <p:grpSpPr>
          <a:xfrm>
            <a:off x="1397026" y="923060"/>
            <a:ext cx="693557" cy="557576"/>
            <a:chOff x="4657266" y="2132503"/>
            <a:chExt cx="3540235" cy="3306115"/>
          </a:xfrm>
        </p:grpSpPr>
        <p:sp>
          <p:nvSpPr>
            <p:cNvPr id="670" name="Oval 34">
              <a:extLst>
                <a:ext uri="{FF2B5EF4-FFF2-40B4-BE49-F238E27FC236}">
                  <a16:creationId xmlns:a16="http://schemas.microsoft.com/office/drawing/2014/main" id="{FBA76A0D-5632-41C6-9307-B8C07FD18685}"/>
                </a:ext>
              </a:extLst>
            </p:cNvPr>
            <p:cNvSpPr/>
            <p:nvPr/>
          </p:nvSpPr>
          <p:spPr>
            <a:xfrm>
              <a:off x="5563567" y="2897165"/>
              <a:ext cx="2633934" cy="2541453"/>
            </a:xfrm>
            <a:prstGeom prst="ellipse">
              <a:avLst/>
            </a:prstGeom>
            <a:gradFill flip="none" rotWithShape="1">
              <a:gsLst>
                <a:gs pos="77000">
                  <a:srgbClr val="EEEEEE">
                    <a:alpha val="0"/>
                  </a:srgbClr>
                </a:gs>
                <a:gs pos="0">
                  <a:schemeClr val="tx1">
                    <a:alpha val="69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71" name="Oval 35">
              <a:extLst>
                <a:ext uri="{FF2B5EF4-FFF2-40B4-BE49-F238E27FC236}">
                  <a16:creationId xmlns:a16="http://schemas.microsoft.com/office/drawing/2014/main" id="{532E1D21-EA57-4723-9443-2550E81F327C}"/>
                </a:ext>
              </a:extLst>
            </p:cNvPr>
            <p:cNvSpPr/>
            <p:nvPr/>
          </p:nvSpPr>
          <p:spPr>
            <a:xfrm>
              <a:off x="4934203" y="2137240"/>
              <a:ext cx="2514600" cy="2514600"/>
            </a:xfrm>
            <a:prstGeom prst="ellipse">
              <a:avLst/>
            </a:prstGeom>
            <a:gradFill flip="none" rotWithShape="1">
              <a:gsLst>
                <a:gs pos="29000">
                  <a:srgbClr val="0066CC"/>
                </a:gs>
                <a:gs pos="51000">
                  <a:srgbClr val="0B0159"/>
                </a:gs>
                <a:gs pos="71000">
                  <a:srgbClr val="3100A9"/>
                </a:gs>
                <a:gs pos="86000">
                  <a:srgbClr val="33CCFF"/>
                </a:gs>
              </a:gsLst>
              <a:lin ang="162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552450" h="4953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72" name="Circle: Hollow 36">
              <a:extLst>
                <a:ext uri="{FF2B5EF4-FFF2-40B4-BE49-F238E27FC236}">
                  <a16:creationId xmlns:a16="http://schemas.microsoft.com/office/drawing/2014/main" id="{C1883D60-5010-432E-9F6D-837A5A88FA3E}"/>
                </a:ext>
              </a:extLst>
            </p:cNvPr>
            <p:cNvSpPr/>
            <p:nvPr/>
          </p:nvSpPr>
          <p:spPr>
            <a:xfrm>
              <a:off x="4920625" y="2132503"/>
              <a:ext cx="2514600" cy="2514600"/>
            </a:xfrm>
            <a:prstGeom prst="donut">
              <a:avLst>
                <a:gd name="adj" fmla="val 11685"/>
              </a:avLst>
            </a:prstGeom>
            <a:solidFill>
              <a:schemeClr val="bg1">
                <a:alpha val="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73" name="Freeform: Shape 37">
              <a:extLst>
                <a:ext uri="{FF2B5EF4-FFF2-40B4-BE49-F238E27FC236}">
                  <a16:creationId xmlns:a16="http://schemas.microsoft.com/office/drawing/2014/main" id="{E1ED7DD8-98C5-4C5B-934C-F4CF186B0534}"/>
                </a:ext>
              </a:extLst>
            </p:cNvPr>
            <p:cNvSpPr/>
            <p:nvPr/>
          </p:nvSpPr>
          <p:spPr>
            <a:xfrm rot="19269039">
              <a:off x="6342048" y="2902472"/>
              <a:ext cx="1340755" cy="1257301"/>
            </a:xfrm>
            <a:custGeom>
              <a:avLst/>
              <a:gdLst>
                <a:gd name="connsiteX0" fmla="*/ 533895 w 1340755"/>
                <a:gd name="connsiteY0" fmla="*/ 0 h 1257301"/>
                <a:gd name="connsiteX1" fmla="*/ 1340755 w 1340755"/>
                <a:gd name="connsiteY1" fmla="*/ 0 h 1257301"/>
                <a:gd name="connsiteX2" fmla="*/ 1340755 w 1340755"/>
                <a:gd name="connsiteY2" fmla="*/ 1 h 1257301"/>
                <a:gd name="connsiteX3" fmla="*/ 83455 w 1340755"/>
                <a:gd name="connsiteY3" fmla="*/ 1257301 h 1257301"/>
                <a:gd name="connsiteX4" fmla="*/ 0 w 1340755"/>
                <a:gd name="connsiteY4" fmla="*/ 1253087 h 1257301"/>
                <a:gd name="connsiteX5" fmla="*/ 0 w 1340755"/>
                <a:gd name="connsiteY5" fmla="*/ 442028 h 1257301"/>
                <a:gd name="connsiteX6" fmla="*/ 83455 w 1340755"/>
                <a:gd name="connsiteY6" fmla="*/ 450441 h 1257301"/>
                <a:gd name="connsiteX7" fmla="*/ 533895 w 1340755"/>
                <a:gd name="connsiteY7" fmla="*/ 1 h 1257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40755" h="1257301">
                  <a:moveTo>
                    <a:pt x="533895" y="0"/>
                  </a:moveTo>
                  <a:lnTo>
                    <a:pt x="1340755" y="0"/>
                  </a:lnTo>
                  <a:lnTo>
                    <a:pt x="1340755" y="1"/>
                  </a:lnTo>
                  <a:cubicBezTo>
                    <a:pt x="1340755" y="694389"/>
                    <a:pt x="777843" y="1257301"/>
                    <a:pt x="83455" y="1257301"/>
                  </a:cubicBezTo>
                  <a:lnTo>
                    <a:pt x="0" y="1253087"/>
                  </a:lnTo>
                  <a:lnTo>
                    <a:pt x="0" y="442028"/>
                  </a:lnTo>
                  <a:lnTo>
                    <a:pt x="83455" y="450441"/>
                  </a:lnTo>
                  <a:cubicBezTo>
                    <a:pt x="332226" y="450441"/>
                    <a:pt x="533895" y="248772"/>
                    <a:pt x="533895" y="1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74" name="Freeform: Shape 38">
              <a:extLst>
                <a:ext uri="{FF2B5EF4-FFF2-40B4-BE49-F238E27FC236}">
                  <a16:creationId xmlns:a16="http://schemas.microsoft.com/office/drawing/2014/main" id="{B258EDB1-B349-4C73-A4F7-29E875356188}"/>
                </a:ext>
              </a:extLst>
            </p:cNvPr>
            <p:cNvSpPr/>
            <p:nvPr/>
          </p:nvSpPr>
          <p:spPr>
            <a:xfrm rot="8013348">
              <a:off x="4615539" y="2761153"/>
              <a:ext cx="1340755" cy="1257301"/>
            </a:xfrm>
            <a:custGeom>
              <a:avLst/>
              <a:gdLst>
                <a:gd name="connsiteX0" fmla="*/ 533895 w 1340755"/>
                <a:gd name="connsiteY0" fmla="*/ 0 h 1257301"/>
                <a:gd name="connsiteX1" fmla="*/ 1340755 w 1340755"/>
                <a:gd name="connsiteY1" fmla="*/ 0 h 1257301"/>
                <a:gd name="connsiteX2" fmla="*/ 1340755 w 1340755"/>
                <a:gd name="connsiteY2" fmla="*/ 1 h 1257301"/>
                <a:gd name="connsiteX3" fmla="*/ 83455 w 1340755"/>
                <a:gd name="connsiteY3" fmla="*/ 1257301 h 1257301"/>
                <a:gd name="connsiteX4" fmla="*/ 0 w 1340755"/>
                <a:gd name="connsiteY4" fmla="*/ 1253087 h 1257301"/>
                <a:gd name="connsiteX5" fmla="*/ 0 w 1340755"/>
                <a:gd name="connsiteY5" fmla="*/ 442028 h 1257301"/>
                <a:gd name="connsiteX6" fmla="*/ 83455 w 1340755"/>
                <a:gd name="connsiteY6" fmla="*/ 450441 h 1257301"/>
                <a:gd name="connsiteX7" fmla="*/ 533895 w 1340755"/>
                <a:gd name="connsiteY7" fmla="*/ 1 h 1257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40755" h="1257301">
                  <a:moveTo>
                    <a:pt x="533895" y="0"/>
                  </a:moveTo>
                  <a:lnTo>
                    <a:pt x="1340755" y="0"/>
                  </a:lnTo>
                  <a:lnTo>
                    <a:pt x="1340755" y="1"/>
                  </a:lnTo>
                  <a:cubicBezTo>
                    <a:pt x="1340755" y="694389"/>
                    <a:pt x="777843" y="1257301"/>
                    <a:pt x="83455" y="1257301"/>
                  </a:cubicBezTo>
                  <a:lnTo>
                    <a:pt x="0" y="1253087"/>
                  </a:lnTo>
                  <a:lnTo>
                    <a:pt x="0" y="442028"/>
                  </a:lnTo>
                  <a:lnTo>
                    <a:pt x="83455" y="450441"/>
                  </a:lnTo>
                  <a:cubicBezTo>
                    <a:pt x="332226" y="450441"/>
                    <a:pt x="533895" y="248772"/>
                    <a:pt x="533895" y="1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75" name="Freeform: Shape 39">
              <a:extLst>
                <a:ext uri="{FF2B5EF4-FFF2-40B4-BE49-F238E27FC236}">
                  <a16:creationId xmlns:a16="http://schemas.microsoft.com/office/drawing/2014/main" id="{E1A83467-9DA6-4C53-8F2A-AD691A7C93FF}"/>
                </a:ext>
              </a:extLst>
            </p:cNvPr>
            <p:cNvSpPr/>
            <p:nvPr/>
          </p:nvSpPr>
          <p:spPr>
            <a:xfrm>
              <a:off x="5920918" y="2338381"/>
              <a:ext cx="321206" cy="264840"/>
            </a:xfrm>
            <a:custGeom>
              <a:avLst/>
              <a:gdLst>
                <a:gd name="connsiteX0" fmla="*/ 321206 w 321206"/>
                <a:gd name="connsiteY0" fmla="*/ 0 h 264840"/>
                <a:gd name="connsiteX1" fmla="*/ 321206 w 321206"/>
                <a:gd name="connsiteY1" fmla="*/ 239164 h 264840"/>
                <a:gd name="connsiteX2" fmla="*/ 252137 w 321206"/>
                <a:gd name="connsiteY2" fmla="*/ 242652 h 264840"/>
                <a:gd name="connsiteX3" fmla="*/ 139796 w 321206"/>
                <a:gd name="connsiteY3" fmla="*/ 264840 h 264840"/>
                <a:gd name="connsiteX4" fmla="*/ 0 w 321206"/>
                <a:gd name="connsiteY4" fmla="*/ 55744 h 264840"/>
                <a:gd name="connsiteX5" fmla="*/ 40046 w 321206"/>
                <a:gd name="connsiteY5" fmla="*/ 41783 h 264840"/>
                <a:gd name="connsiteX6" fmla="*/ 227685 w 321206"/>
                <a:gd name="connsiteY6" fmla="*/ 4723 h 264840"/>
                <a:gd name="connsiteX7" fmla="*/ 321206 w 321206"/>
                <a:gd name="connsiteY7" fmla="*/ 0 h 2648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21206" h="264840">
                  <a:moveTo>
                    <a:pt x="321206" y="0"/>
                  </a:moveTo>
                  <a:lnTo>
                    <a:pt x="321206" y="239164"/>
                  </a:lnTo>
                  <a:lnTo>
                    <a:pt x="252137" y="242652"/>
                  </a:lnTo>
                  <a:lnTo>
                    <a:pt x="139796" y="264840"/>
                  </a:lnTo>
                  <a:lnTo>
                    <a:pt x="0" y="55744"/>
                  </a:lnTo>
                  <a:lnTo>
                    <a:pt x="40046" y="41783"/>
                  </a:lnTo>
                  <a:cubicBezTo>
                    <a:pt x="100445" y="23816"/>
                    <a:pt x="163180" y="11274"/>
                    <a:pt x="227685" y="4723"/>
                  </a:cubicBezTo>
                  <a:lnTo>
                    <a:pt x="321206" y="0"/>
                  </a:lnTo>
                  <a:close/>
                </a:path>
              </a:pathLst>
            </a:custGeom>
            <a:solidFill>
              <a:schemeClr val="bg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76" name="Freeform: Shape 40">
              <a:extLst>
                <a:ext uri="{FF2B5EF4-FFF2-40B4-BE49-F238E27FC236}">
                  <a16:creationId xmlns:a16="http://schemas.microsoft.com/office/drawing/2014/main" id="{61FD453E-7AFB-4A93-A7A7-C1EA65D77F7A}"/>
                </a:ext>
              </a:extLst>
            </p:cNvPr>
            <p:cNvSpPr/>
            <p:nvPr/>
          </p:nvSpPr>
          <p:spPr>
            <a:xfrm>
              <a:off x="5229859" y="2433132"/>
              <a:ext cx="730384" cy="928066"/>
            </a:xfrm>
            <a:custGeom>
              <a:avLst/>
              <a:gdLst>
                <a:gd name="connsiteX0" fmla="*/ 594012 w 730384"/>
                <a:gd name="connsiteY0" fmla="*/ 0 h 928066"/>
                <a:gd name="connsiteX1" fmla="*/ 730384 w 730384"/>
                <a:gd name="connsiteY1" fmla="*/ 203976 h 928066"/>
                <a:gd name="connsiteX2" fmla="*/ 666363 w 730384"/>
                <a:gd name="connsiteY2" fmla="*/ 229645 h 928066"/>
                <a:gd name="connsiteX3" fmla="*/ 239163 w 730384"/>
                <a:gd name="connsiteY3" fmla="*/ 928066 h 928066"/>
                <a:gd name="connsiteX4" fmla="*/ 0 w 730384"/>
                <a:gd name="connsiteY4" fmla="*/ 928066 h 928066"/>
                <a:gd name="connsiteX5" fmla="*/ 557484 w 730384"/>
                <a:gd name="connsiteY5" fmla="*/ 16645 h 928066"/>
                <a:gd name="connsiteX6" fmla="*/ 594012 w 730384"/>
                <a:gd name="connsiteY6" fmla="*/ 0 h 9280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30384" h="928066">
                  <a:moveTo>
                    <a:pt x="594012" y="0"/>
                  </a:moveTo>
                  <a:lnTo>
                    <a:pt x="730384" y="203976"/>
                  </a:lnTo>
                  <a:lnTo>
                    <a:pt x="666363" y="229645"/>
                  </a:lnTo>
                  <a:cubicBezTo>
                    <a:pt x="412745" y="359548"/>
                    <a:pt x="239163" y="623536"/>
                    <a:pt x="239163" y="928066"/>
                  </a:cubicBezTo>
                  <a:lnTo>
                    <a:pt x="0" y="928066"/>
                  </a:lnTo>
                  <a:cubicBezTo>
                    <a:pt x="0" y="530663"/>
                    <a:pt x="226518" y="186166"/>
                    <a:pt x="557484" y="16645"/>
                  </a:cubicBezTo>
                  <a:lnTo>
                    <a:pt x="594012" y="0"/>
                  </a:lnTo>
                  <a:close/>
                </a:path>
              </a:pathLst>
            </a:custGeom>
            <a:solidFill>
              <a:schemeClr val="bg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77" name="Oval 41">
              <a:extLst>
                <a:ext uri="{FF2B5EF4-FFF2-40B4-BE49-F238E27FC236}">
                  <a16:creationId xmlns:a16="http://schemas.microsoft.com/office/drawing/2014/main" id="{9A5A29C1-7A69-466C-92BA-02E04CE2A64C}"/>
                </a:ext>
              </a:extLst>
            </p:cNvPr>
            <p:cNvSpPr/>
            <p:nvPr/>
          </p:nvSpPr>
          <p:spPr>
            <a:xfrm>
              <a:off x="4754574" y="2244252"/>
              <a:ext cx="1540745" cy="1486647"/>
            </a:xfrm>
            <a:prstGeom prst="ellipse">
              <a:avLst/>
            </a:prstGeom>
            <a:gradFill flip="none" rotWithShape="1">
              <a:gsLst>
                <a:gs pos="77000">
                  <a:srgbClr val="EEEEEE">
                    <a:alpha val="0"/>
                  </a:srgbClr>
                </a:gs>
                <a:gs pos="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78" name="Freeform: Shape 42">
              <a:extLst>
                <a:ext uri="{FF2B5EF4-FFF2-40B4-BE49-F238E27FC236}">
                  <a16:creationId xmlns:a16="http://schemas.microsoft.com/office/drawing/2014/main" id="{1C7C28AA-94ED-4674-A8DD-5D14C1E5028A}"/>
                </a:ext>
              </a:extLst>
            </p:cNvPr>
            <p:cNvSpPr/>
            <p:nvPr/>
          </p:nvSpPr>
          <p:spPr>
            <a:xfrm>
              <a:off x="4999652" y="2150628"/>
              <a:ext cx="1537489" cy="1278373"/>
            </a:xfrm>
            <a:custGeom>
              <a:avLst/>
              <a:gdLst>
                <a:gd name="connsiteX0" fmla="*/ 1210571 w 1537489"/>
                <a:gd name="connsiteY0" fmla="*/ 0 h 1278373"/>
                <a:gd name="connsiteX1" fmla="*/ 1454544 w 1537489"/>
                <a:gd name="connsiteY1" fmla="*/ 24595 h 1278373"/>
                <a:gd name="connsiteX2" fmla="*/ 1537489 w 1537489"/>
                <a:gd name="connsiteY2" fmla="*/ 45922 h 1278373"/>
                <a:gd name="connsiteX3" fmla="*/ 1537489 w 1537489"/>
                <a:gd name="connsiteY3" fmla="*/ 150190 h 1278373"/>
                <a:gd name="connsiteX4" fmla="*/ 1434172 w 1537489"/>
                <a:gd name="connsiteY4" fmla="*/ 123624 h 1278373"/>
                <a:gd name="connsiteX5" fmla="*/ 1210571 w 1537489"/>
                <a:gd name="connsiteY5" fmla="*/ 101083 h 1278373"/>
                <a:gd name="connsiteX6" fmla="*/ 101083 w 1537489"/>
                <a:gd name="connsiteY6" fmla="*/ 1210571 h 1278373"/>
                <a:gd name="connsiteX7" fmla="*/ 104507 w 1537489"/>
                <a:gd name="connsiteY7" fmla="*/ 1278373 h 1278373"/>
                <a:gd name="connsiteX8" fmla="*/ 3424 w 1537489"/>
                <a:gd name="connsiteY8" fmla="*/ 1278373 h 1278373"/>
                <a:gd name="connsiteX9" fmla="*/ 0 w 1537489"/>
                <a:gd name="connsiteY9" fmla="*/ 1210571 h 1278373"/>
                <a:gd name="connsiteX10" fmla="*/ 1210571 w 1537489"/>
                <a:gd name="connsiteY10" fmla="*/ 0 h 1278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37489" h="1278373">
                  <a:moveTo>
                    <a:pt x="1210571" y="0"/>
                  </a:moveTo>
                  <a:cubicBezTo>
                    <a:pt x="1294144" y="0"/>
                    <a:pt x="1375738" y="8469"/>
                    <a:pt x="1454544" y="24595"/>
                  </a:cubicBezTo>
                  <a:lnTo>
                    <a:pt x="1537489" y="45922"/>
                  </a:lnTo>
                  <a:lnTo>
                    <a:pt x="1537489" y="150190"/>
                  </a:lnTo>
                  <a:lnTo>
                    <a:pt x="1434172" y="123624"/>
                  </a:lnTo>
                  <a:cubicBezTo>
                    <a:pt x="1361947" y="108845"/>
                    <a:pt x="1287165" y="101083"/>
                    <a:pt x="1210571" y="101083"/>
                  </a:cubicBezTo>
                  <a:cubicBezTo>
                    <a:pt x="597818" y="101083"/>
                    <a:pt x="101083" y="597818"/>
                    <a:pt x="101083" y="1210571"/>
                  </a:cubicBezTo>
                  <a:lnTo>
                    <a:pt x="104507" y="1278373"/>
                  </a:lnTo>
                  <a:lnTo>
                    <a:pt x="3424" y="1278373"/>
                  </a:lnTo>
                  <a:lnTo>
                    <a:pt x="0" y="1210571"/>
                  </a:lnTo>
                  <a:cubicBezTo>
                    <a:pt x="0" y="541991"/>
                    <a:pt x="541991" y="0"/>
                    <a:pt x="1210571" y="0"/>
                  </a:cubicBezTo>
                  <a:close/>
                </a:path>
              </a:pathLst>
            </a:custGeom>
            <a:solidFill>
              <a:schemeClr val="bg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679" name="Group 33">
            <a:extLst>
              <a:ext uri="{FF2B5EF4-FFF2-40B4-BE49-F238E27FC236}">
                <a16:creationId xmlns:a16="http://schemas.microsoft.com/office/drawing/2014/main" id="{BBF4D02B-0F1D-4741-85B3-C90F3171BC87}"/>
              </a:ext>
            </a:extLst>
          </p:cNvPr>
          <p:cNvGrpSpPr/>
          <p:nvPr/>
        </p:nvGrpSpPr>
        <p:grpSpPr>
          <a:xfrm>
            <a:off x="1549426" y="1075460"/>
            <a:ext cx="693557" cy="557576"/>
            <a:chOff x="4657266" y="2132503"/>
            <a:chExt cx="3540235" cy="3306115"/>
          </a:xfrm>
        </p:grpSpPr>
        <p:sp>
          <p:nvSpPr>
            <p:cNvPr id="680" name="Oval 34">
              <a:extLst>
                <a:ext uri="{FF2B5EF4-FFF2-40B4-BE49-F238E27FC236}">
                  <a16:creationId xmlns:a16="http://schemas.microsoft.com/office/drawing/2014/main" id="{52C8F5F2-4227-40AD-90D5-B9EAFDDEA082}"/>
                </a:ext>
              </a:extLst>
            </p:cNvPr>
            <p:cNvSpPr/>
            <p:nvPr/>
          </p:nvSpPr>
          <p:spPr>
            <a:xfrm>
              <a:off x="5563567" y="2897165"/>
              <a:ext cx="2633934" cy="2541453"/>
            </a:xfrm>
            <a:prstGeom prst="ellipse">
              <a:avLst/>
            </a:prstGeom>
            <a:gradFill flip="none" rotWithShape="1">
              <a:gsLst>
                <a:gs pos="77000">
                  <a:srgbClr val="EEEEEE">
                    <a:alpha val="0"/>
                  </a:srgbClr>
                </a:gs>
                <a:gs pos="0">
                  <a:schemeClr val="tx1">
                    <a:alpha val="69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81" name="Oval 35">
              <a:extLst>
                <a:ext uri="{FF2B5EF4-FFF2-40B4-BE49-F238E27FC236}">
                  <a16:creationId xmlns:a16="http://schemas.microsoft.com/office/drawing/2014/main" id="{5F56CED1-C135-4596-9E72-8146796FD44D}"/>
                </a:ext>
              </a:extLst>
            </p:cNvPr>
            <p:cNvSpPr/>
            <p:nvPr/>
          </p:nvSpPr>
          <p:spPr>
            <a:xfrm>
              <a:off x="4934203" y="2137240"/>
              <a:ext cx="2514600" cy="2514600"/>
            </a:xfrm>
            <a:prstGeom prst="ellipse">
              <a:avLst/>
            </a:prstGeom>
            <a:gradFill flip="none" rotWithShape="1">
              <a:gsLst>
                <a:gs pos="29000">
                  <a:srgbClr val="0066CC"/>
                </a:gs>
                <a:gs pos="51000">
                  <a:srgbClr val="0B0159"/>
                </a:gs>
                <a:gs pos="71000">
                  <a:srgbClr val="3100A9"/>
                </a:gs>
                <a:gs pos="86000">
                  <a:srgbClr val="33CCFF"/>
                </a:gs>
              </a:gsLst>
              <a:lin ang="162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552450" h="4953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82" name="Circle: Hollow 36">
              <a:extLst>
                <a:ext uri="{FF2B5EF4-FFF2-40B4-BE49-F238E27FC236}">
                  <a16:creationId xmlns:a16="http://schemas.microsoft.com/office/drawing/2014/main" id="{99D8F456-2339-4E27-90F0-1AF14695CA7D}"/>
                </a:ext>
              </a:extLst>
            </p:cNvPr>
            <p:cNvSpPr/>
            <p:nvPr/>
          </p:nvSpPr>
          <p:spPr>
            <a:xfrm>
              <a:off x="4920625" y="2132503"/>
              <a:ext cx="2514600" cy="2514600"/>
            </a:xfrm>
            <a:prstGeom prst="donut">
              <a:avLst>
                <a:gd name="adj" fmla="val 11685"/>
              </a:avLst>
            </a:prstGeom>
            <a:solidFill>
              <a:schemeClr val="bg1">
                <a:alpha val="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83" name="Freeform: Shape 37">
              <a:extLst>
                <a:ext uri="{FF2B5EF4-FFF2-40B4-BE49-F238E27FC236}">
                  <a16:creationId xmlns:a16="http://schemas.microsoft.com/office/drawing/2014/main" id="{3E46C08A-B773-41C1-BC0E-5008CFD2D19F}"/>
                </a:ext>
              </a:extLst>
            </p:cNvPr>
            <p:cNvSpPr/>
            <p:nvPr/>
          </p:nvSpPr>
          <p:spPr>
            <a:xfrm rot="19269039">
              <a:off x="6342048" y="2902472"/>
              <a:ext cx="1340755" cy="1257301"/>
            </a:xfrm>
            <a:custGeom>
              <a:avLst/>
              <a:gdLst>
                <a:gd name="connsiteX0" fmla="*/ 533895 w 1340755"/>
                <a:gd name="connsiteY0" fmla="*/ 0 h 1257301"/>
                <a:gd name="connsiteX1" fmla="*/ 1340755 w 1340755"/>
                <a:gd name="connsiteY1" fmla="*/ 0 h 1257301"/>
                <a:gd name="connsiteX2" fmla="*/ 1340755 w 1340755"/>
                <a:gd name="connsiteY2" fmla="*/ 1 h 1257301"/>
                <a:gd name="connsiteX3" fmla="*/ 83455 w 1340755"/>
                <a:gd name="connsiteY3" fmla="*/ 1257301 h 1257301"/>
                <a:gd name="connsiteX4" fmla="*/ 0 w 1340755"/>
                <a:gd name="connsiteY4" fmla="*/ 1253087 h 1257301"/>
                <a:gd name="connsiteX5" fmla="*/ 0 w 1340755"/>
                <a:gd name="connsiteY5" fmla="*/ 442028 h 1257301"/>
                <a:gd name="connsiteX6" fmla="*/ 83455 w 1340755"/>
                <a:gd name="connsiteY6" fmla="*/ 450441 h 1257301"/>
                <a:gd name="connsiteX7" fmla="*/ 533895 w 1340755"/>
                <a:gd name="connsiteY7" fmla="*/ 1 h 1257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40755" h="1257301">
                  <a:moveTo>
                    <a:pt x="533895" y="0"/>
                  </a:moveTo>
                  <a:lnTo>
                    <a:pt x="1340755" y="0"/>
                  </a:lnTo>
                  <a:lnTo>
                    <a:pt x="1340755" y="1"/>
                  </a:lnTo>
                  <a:cubicBezTo>
                    <a:pt x="1340755" y="694389"/>
                    <a:pt x="777843" y="1257301"/>
                    <a:pt x="83455" y="1257301"/>
                  </a:cubicBezTo>
                  <a:lnTo>
                    <a:pt x="0" y="1253087"/>
                  </a:lnTo>
                  <a:lnTo>
                    <a:pt x="0" y="442028"/>
                  </a:lnTo>
                  <a:lnTo>
                    <a:pt x="83455" y="450441"/>
                  </a:lnTo>
                  <a:cubicBezTo>
                    <a:pt x="332226" y="450441"/>
                    <a:pt x="533895" y="248772"/>
                    <a:pt x="533895" y="1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84" name="Freeform: Shape 38">
              <a:extLst>
                <a:ext uri="{FF2B5EF4-FFF2-40B4-BE49-F238E27FC236}">
                  <a16:creationId xmlns:a16="http://schemas.microsoft.com/office/drawing/2014/main" id="{7FC10A47-E275-417A-962E-60AFB34BD6F7}"/>
                </a:ext>
              </a:extLst>
            </p:cNvPr>
            <p:cNvSpPr/>
            <p:nvPr/>
          </p:nvSpPr>
          <p:spPr>
            <a:xfrm rot="8013348">
              <a:off x="4615539" y="2761153"/>
              <a:ext cx="1340755" cy="1257301"/>
            </a:xfrm>
            <a:custGeom>
              <a:avLst/>
              <a:gdLst>
                <a:gd name="connsiteX0" fmla="*/ 533895 w 1340755"/>
                <a:gd name="connsiteY0" fmla="*/ 0 h 1257301"/>
                <a:gd name="connsiteX1" fmla="*/ 1340755 w 1340755"/>
                <a:gd name="connsiteY1" fmla="*/ 0 h 1257301"/>
                <a:gd name="connsiteX2" fmla="*/ 1340755 w 1340755"/>
                <a:gd name="connsiteY2" fmla="*/ 1 h 1257301"/>
                <a:gd name="connsiteX3" fmla="*/ 83455 w 1340755"/>
                <a:gd name="connsiteY3" fmla="*/ 1257301 h 1257301"/>
                <a:gd name="connsiteX4" fmla="*/ 0 w 1340755"/>
                <a:gd name="connsiteY4" fmla="*/ 1253087 h 1257301"/>
                <a:gd name="connsiteX5" fmla="*/ 0 w 1340755"/>
                <a:gd name="connsiteY5" fmla="*/ 442028 h 1257301"/>
                <a:gd name="connsiteX6" fmla="*/ 83455 w 1340755"/>
                <a:gd name="connsiteY6" fmla="*/ 450441 h 1257301"/>
                <a:gd name="connsiteX7" fmla="*/ 533895 w 1340755"/>
                <a:gd name="connsiteY7" fmla="*/ 1 h 1257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40755" h="1257301">
                  <a:moveTo>
                    <a:pt x="533895" y="0"/>
                  </a:moveTo>
                  <a:lnTo>
                    <a:pt x="1340755" y="0"/>
                  </a:lnTo>
                  <a:lnTo>
                    <a:pt x="1340755" y="1"/>
                  </a:lnTo>
                  <a:cubicBezTo>
                    <a:pt x="1340755" y="694389"/>
                    <a:pt x="777843" y="1257301"/>
                    <a:pt x="83455" y="1257301"/>
                  </a:cubicBezTo>
                  <a:lnTo>
                    <a:pt x="0" y="1253087"/>
                  </a:lnTo>
                  <a:lnTo>
                    <a:pt x="0" y="442028"/>
                  </a:lnTo>
                  <a:lnTo>
                    <a:pt x="83455" y="450441"/>
                  </a:lnTo>
                  <a:cubicBezTo>
                    <a:pt x="332226" y="450441"/>
                    <a:pt x="533895" y="248772"/>
                    <a:pt x="533895" y="1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85" name="Freeform: Shape 39">
              <a:extLst>
                <a:ext uri="{FF2B5EF4-FFF2-40B4-BE49-F238E27FC236}">
                  <a16:creationId xmlns:a16="http://schemas.microsoft.com/office/drawing/2014/main" id="{1353A558-AC26-4BF0-888B-4A30D793466A}"/>
                </a:ext>
              </a:extLst>
            </p:cNvPr>
            <p:cNvSpPr/>
            <p:nvPr/>
          </p:nvSpPr>
          <p:spPr>
            <a:xfrm>
              <a:off x="5920918" y="2338381"/>
              <a:ext cx="321206" cy="264840"/>
            </a:xfrm>
            <a:custGeom>
              <a:avLst/>
              <a:gdLst>
                <a:gd name="connsiteX0" fmla="*/ 321206 w 321206"/>
                <a:gd name="connsiteY0" fmla="*/ 0 h 264840"/>
                <a:gd name="connsiteX1" fmla="*/ 321206 w 321206"/>
                <a:gd name="connsiteY1" fmla="*/ 239164 h 264840"/>
                <a:gd name="connsiteX2" fmla="*/ 252137 w 321206"/>
                <a:gd name="connsiteY2" fmla="*/ 242652 h 264840"/>
                <a:gd name="connsiteX3" fmla="*/ 139796 w 321206"/>
                <a:gd name="connsiteY3" fmla="*/ 264840 h 264840"/>
                <a:gd name="connsiteX4" fmla="*/ 0 w 321206"/>
                <a:gd name="connsiteY4" fmla="*/ 55744 h 264840"/>
                <a:gd name="connsiteX5" fmla="*/ 40046 w 321206"/>
                <a:gd name="connsiteY5" fmla="*/ 41783 h 264840"/>
                <a:gd name="connsiteX6" fmla="*/ 227685 w 321206"/>
                <a:gd name="connsiteY6" fmla="*/ 4723 h 264840"/>
                <a:gd name="connsiteX7" fmla="*/ 321206 w 321206"/>
                <a:gd name="connsiteY7" fmla="*/ 0 h 2648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21206" h="264840">
                  <a:moveTo>
                    <a:pt x="321206" y="0"/>
                  </a:moveTo>
                  <a:lnTo>
                    <a:pt x="321206" y="239164"/>
                  </a:lnTo>
                  <a:lnTo>
                    <a:pt x="252137" y="242652"/>
                  </a:lnTo>
                  <a:lnTo>
                    <a:pt x="139796" y="264840"/>
                  </a:lnTo>
                  <a:lnTo>
                    <a:pt x="0" y="55744"/>
                  </a:lnTo>
                  <a:lnTo>
                    <a:pt x="40046" y="41783"/>
                  </a:lnTo>
                  <a:cubicBezTo>
                    <a:pt x="100445" y="23816"/>
                    <a:pt x="163180" y="11274"/>
                    <a:pt x="227685" y="4723"/>
                  </a:cubicBezTo>
                  <a:lnTo>
                    <a:pt x="321206" y="0"/>
                  </a:lnTo>
                  <a:close/>
                </a:path>
              </a:pathLst>
            </a:custGeom>
            <a:solidFill>
              <a:schemeClr val="bg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86" name="Freeform: Shape 40">
              <a:extLst>
                <a:ext uri="{FF2B5EF4-FFF2-40B4-BE49-F238E27FC236}">
                  <a16:creationId xmlns:a16="http://schemas.microsoft.com/office/drawing/2014/main" id="{96E99731-D744-4DF8-B60A-5500F906C17C}"/>
                </a:ext>
              </a:extLst>
            </p:cNvPr>
            <p:cNvSpPr/>
            <p:nvPr/>
          </p:nvSpPr>
          <p:spPr>
            <a:xfrm>
              <a:off x="5229859" y="2433132"/>
              <a:ext cx="730384" cy="928066"/>
            </a:xfrm>
            <a:custGeom>
              <a:avLst/>
              <a:gdLst>
                <a:gd name="connsiteX0" fmla="*/ 594012 w 730384"/>
                <a:gd name="connsiteY0" fmla="*/ 0 h 928066"/>
                <a:gd name="connsiteX1" fmla="*/ 730384 w 730384"/>
                <a:gd name="connsiteY1" fmla="*/ 203976 h 928066"/>
                <a:gd name="connsiteX2" fmla="*/ 666363 w 730384"/>
                <a:gd name="connsiteY2" fmla="*/ 229645 h 928066"/>
                <a:gd name="connsiteX3" fmla="*/ 239163 w 730384"/>
                <a:gd name="connsiteY3" fmla="*/ 928066 h 928066"/>
                <a:gd name="connsiteX4" fmla="*/ 0 w 730384"/>
                <a:gd name="connsiteY4" fmla="*/ 928066 h 928066"/>
                <a:gd name="connsiteX5" fmla="*/ 557484 w 730384"/>
                <a:gd name="connsiteY5" fmla="*/ 16645 h 928066"/>
                <a:gd name="connsiteX6" fmla="*/ 594012 w 730384"/>
                <a:gd name="connsiteY6" fmla="*/ 0 h 9280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30384" h="928066">
                  <a:moveTo>
                    <a:pt x="594012" y="0"/>
                  </a:moveTo>
                  <a:lnTo>
                    <a:pt x="730384" y="203976"/>
                  </a:lnTo>
                  <a:lnTo>
                    <a:pt x="666363" y="229645"/>
                  </a:lnTo>
                  <a:cubicBezTo>
                    <a:pt x="412745" y="359548"/>
                    <a:pt x="239163" y="623536"/>
                    <a:pt x="239163" y="928066"/>
                  </a:cubicBezTo>
                  <a:lnTo>
                    <a:pt x="0" y="928066"/>
                  </a:lnTo>
                  <a:cubicBezTo>
                    <a:pt x="0" y="530663"/>
                    <a:pt x="226518" y="186166"/>
                    <a:pt x="557484" y="16645"/>
                  </a:cubicBezTo>
                  <a:lnTo>
                    <a:pt x="594012" y="0"/>
                  </a:lnTo>
                  <a:close/>
                </a:path>
              </a:pathLst>
            </a:custGeom>
            <a:solidFill>
              <a:schemeClr val="bg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87" name="Oval 41">
              <a:extLst>
                <a:ext uri="{FF2B5EF4-FFF2-40B4-BE49-F238E27FC236}">
                  <a16:creationId xmlns:a16="http://schemas.microsoft.com/office/drawing/2014/main" id="{8ABF5CC4-F520-4744-8AEE-090A4869FDE5}"/>
                </a:ext>
              </a:extLst>
            </p:cNvPr>
            <p:cNvSpPr/>
            <p:nvPr/>
          </p:nvSpPr>
          <p:spPr>
            <a:xfrm>
              <a:off x="4754574" y="2244252"/>
              <a:ext cx="1540745" cy="1486647"/>
            </a:xfrm>
            <a:prstGeom prst="ellipse">
              <a:avLst/>
            </a:prstGeom>
            <a:gradFill flip="none" rotWithShape="1">
              <a:gsLst>
                <a:gs pos="77000">
                  <a:srgbClr val="EEEEEE">
                    <a:alpha val="0"/>
                  </a:srgbClr>
                </a:gs>
                <a:gs pos="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88" name="Freeform: Shape 42">
              <a:extLst>
                <a:ext uri="{FF2B5EF4-FFF2-40B4-BE49-F238E27FC236}">
                  <a16:creationId xmlns:a16="http://schemas.microsoft.com/office/drawing/2014/main" id="{E42D9CD6-9FF7-4425-BCED-747E086E348A}"/>
                </a:ext>
              </a:extLst>
            </p:cNvPr>
            <p:cNvSpPr/>
            <p:nvPr/>
          </p:nvSpPr>
          <p:spPr>
            <a:xfrm>
              <a:off x="4999652" y="2150628"/>
              <a:ext cx="1537489" cy="1278373"/>
            </a:xfrm>
            <a:custGeom>
              <a:avLst/>
              <a:gdLst>
                <a:gd name="connsiteX0" fmla="*/ 1210571 w 1537489"/>
                <a:gd name="connsiteY0" fmla="*/ 0 h 1278373"/>
                <a:gd name="connsiteX1" fmla="*/ 1454544 w 1537489"/>
                <a:gd name="connsiteY1" fmla="*/ 24595 h 1278373"/>
                <a:gd name="connsiteX2" fmla="*/ 1537489 w 1537489"/>
                <a:gd name="connsiteY2" fmla="*/ 45922 h 1278373"/>
                <a:gd name="connsiteX3" fmla="*/ 1537489 w 1537489"/>
                <a:gd name="connsiteY3" fmla="*/ 150190 h 1278373"/>
                <a:gd name="connsiteX4" fmla="*/ 1434172 w 1537489"/>
                <a:gd name="connsiteY4" fmla="*/ 123624 h 1278373"/>
                <a:gd name="connsiteX5" fmla="*/ 1210571 w 1537489"/>
                <a:gd name="connsiteY5" fmla="*/ 101083 h 1278373"/>
                <a:gd name="connsiteX6" fmla="*/ 101083 w 1537489"/>
                <a:gd name="connsiteY6" fmla="*/ 1210571 h 1278373"/>
                <a:gd name="connsiteX7" fmla="*/ 104507 w 1537489"/>
                <a:gd name="connsiteY7" fmla="*/ 1278373 h 1278373"/>
                <a:gd name="connsiteX8" fmla="*/ 3424 w 1537489"/>
                <a:gd name="connsiteY8" fmla="*/ 1278373 h 1278373"/>
                <a:gd name="connsiteX9" fmla="*/ 0 w 1537489"/>
                <a:gd name="connsiteY9" fmla="*/ 1210571 h 1278373"/>
                <a:gd name="connsiteX10" fmla="*/ 1210571 w 1537489"/>
                <a:gd name="connsiteY10" fmla="*/ 0 h 1278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37489" h="1278373">
                  <a:moveTo>
                    <a:pt x="1210571" y="0"/>
                  </a:moveTo>
                  <a:cubicBezTo>
                    <a:pt x="1294144" y="0"/>
                    <a:pt x="1375738" y="8469"/>
                    <a:pt x="1454544" y="24595"/>
                  </a:cubicBezTo>
                  <a:lnTo>
                    <a:pt x="1537489" y="45922"/>
                  </a:lnTo>
                  <a:lnTo>
                    <a:pt x="1537489" y="150190"/>
                  </a:lnTo>
                  <a:lnTo>
                    <a:pt x="1434172" y="123624"/>
                  </a:lnTo>
                  <a:cubicBezTo>
                    <a:pt x="1361947" y="108845"/>
                    <a:pt x="1287165" y="101083"/>
                    <a:pt x="1210571" y="101083"/>
                  </a:cubicBezTo>
                  <a:cubicBezTo>
                    <a:pt x="597818" y="101083"/>
                    <a:pt x="101083" y="597818"/>
                    <a:pt x="101083" y="1210571"/>
                  </a:cubicBezTo>
                  <a:lnTo>
                    <a:pt x="104507" y="1278373"/>
                  </a:lnTo>
                  <a:lnTo>
                    <a:pt x="3424" y="1278373"/>
                  </a:lnTo>
                  <a:lnTo>
                    <a:pt x="0" y="1210571"/>
                  </a:lnTo>
                  <a:cubicBezTo>
                    <a:pt x="0" y="541991"/>
                    <a:pt x="541991" y="0"/>
                    <a:pt x="1210571" y="0"/>
                  </a:cubicBezTo>
                  <a:close/>
                </a:path>
              </a:pathLst>
            </a:custGeom>
            <a:solidFill>
              <a:schemeClr val="bg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689" name="Group 33">
            <a:extLst>
              <a:ext uri="{FF2B5EF4-FFF2-40B4-BE49-F238E27FC236}">
                <a16:creationId xmlns:a16="http://schemas.microsoft.com/office/drawing/2014/main" id="{5AE14FD5-D3DC-4365-BBC8-1E33B5B1CED5}"/>
              </a:ext>
            </a:extLst>
          </p:cNvPr>
          <p:cNvGrpSpPr/>
          <p:nvPr/>
        </p:nvGrpSpPr>
        <p:grpSpPr>
          <a:xfrm>
            <a:off x="1769792" y="1311266"/>
            <a:ext cx="693557" cy="557576"/>
            <a:chOff x="4657266" y="2132503"/>
            <a:chExt cx="3540235" cy="3306115"/>
          </a:xfrm>
        </p:grpSpPr>
        <p:sp>
          <p:nvSpPr>
            <p:cNvPr id="690" name="Oval 34">
              <a:extLst>
                <a:ext uri="{FF2B5EF4-FFF2-40B4-BE49-F238E27FC236}">
                  <a16:creationId xmlns:a16="http://schemas.microsoft.com/office/drawing/2014/main" id="{EF524E8E-52D4-411A-AE8E-AED9728ABA19}"/>
                </a:ext>
              </a:extLst>
            </p:cNvPr>
            <p:cNvSpPr/>
            <p:nvPr/>
          </p:nvSpPr>
          <p:spPr>
            <a:xfrm>
              <a:off x="5563567" y="2897165"/>
              <a:ext cx="2633934" cy="2541453"/>
            </a:xfrm>
            <a:prstGeom prst="ellipse">
              <a:avLst/>
            </a:prstGeom>
            <a:gradFill flip="none" rotWithShape="1">
              <a:gsLst>
                <a:gs pos="77000">
                  <a:srgbClr val="EEEEEE">
                    <a:alpha val="0"/>
                  </a:srgbClr>
                </a:gs>
                <a:gs pos="0">
                  <a:schemeClr val="tx1">
                    <a:alpha val="69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91" name="Oval 35">
              <a:extLst>
                <a:ext uri="{FF2B5EF4-FFF2-40B4-BE49-F238E27FC236}">
                  <a16:creationId xmlns:a16="http://schemas.microsoft.com/office/drawing/2014/main" id="{CE3E0F0B-F202-4D54-9E26-F7990303CBD8}"/>
                </a:ext>
              </a:extLst>
            </p:cNvPr>
            <p:cNvSpPr/>
            <p:nvPr/>
          </p:nvSpPr>
          <p:spPr>
            <a:xfrm>
              <a:off x="4934203" y="2137240"/>
              <a:ext cx="2514600" cy="2514600"/>
            </a:xfrm>
            <a:prstGeom prst="ellipse">
              <a:avLst/>
            </a:prstGeom>
            <a:gradFill flip="none" rotWithShape="1">
              <a:gsLst>
                <a:gs pos="29000">
                  <a:srgbClr val="0066CC"/>
                </a:gs>
                <a:gs pos="51000">
                  <a:srgbClr val="0B0159"/>
                </a:gs>
                <a:gs pos="71000">
                  <a:srgbClr val="3100A9"/>
                </a:gs>
                <a:gs pos="86000">
                  <a:srgbClr val="33CCFF"/>
                </a:gs>
              </a:gsLst>
              <a:lin ang="162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552450" h="4953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92" name="Circle: Hollow 36">
              <a:extLst>
                <a:ext uri="{FF2B5EF4-FFF2-40B4-BE49-F238E27FC236}">
                  <a16:creationId xmlns:a16="http://schemas.microsoft.com/office/drawing/2014/main" id="{793EC961-0979-4A8A-8F34-24F0F915E4AD}"/>
                </a:ext>
              </a:extLst>
            </p:cNvPr>
            <p:cNvSpPr/>
            <p:nvPr/>
          </p:nvSpPr>
          <p:spPr>
            <a:xfrm>
              <a:off x="4920625" y="2132503"/>
              <a:ext cx="2514600" cy="2514600"/>
            </a:xfrm>
            <a:prstGeom prst="donut">
              <a:avLst>
                <a:gd name="adj" fmla="val 11685"/>
              </a:avLst>
            </a:prstGeom>
            <a:solidFill>
              <a:schemeClr val="bg1">
                <a:alpha val="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93" name="Freeform: Shape 37">
              <a:extLst>
                <a:ext uri="{FF2B5EF4-FFF2-40B4-BE49-F238E27FC236}">
                  <a16:creationId xmlns:a16="http://schemas.microsoft.com/office/drawing/2014/main" id="{54FFFD71-7467-47EB-9BDD-997138DC10E8}"/>
                </a:ext>
              </a:extLst>
            </p:cNvPr>
            <p:cNvSpPr/>
            <p:nvPr/>
          </p:nvSpPr>
          <p:spPr>
            <a:xfrm rot="19269039">
              <a:off x="6342048" y="2902472"/>
              <a:ext cx="1340755" cy="1257301"/>
            </a:xfrm>
            <a:custGeom>
              <a:avLst/>
              <a:gdLst>
                <a:gd name="connsiteX0" fmla="*/ 533895 w 1340755"/>
                <a:gd name="connsiteY0" fmla="*/ 0 h 1257301"/>
                <a:gd name="connsiteX1" fmla="*/ 1340755 w 1340755"/>
                <a:gd name="connsiteY1" fmla="*/ 0 h 1257301"/>
                <a:gd name="connsiteX2" fmla="*/ 1340755 w 1340755"/>
                <a:gd name="connsiteY2" fmla="*/ 1 h 1257301"/>
                <a:gd name="connsiteX3" fmla="*/ 83455 w 1340755"/>
                <a:gd name="connsiteY3" fmla="*/ 1257301 h 1257301"/>
                <a:gd name="connsiteX4" fmla="*/ 0 w 1340755"/>
                <a:gd name="connsiteY4" fmla="*/ 1253087 h 1257301"/>
                <a:gd name="connsiteX5" fmla="*/ 0 w 1340755"/>
                <a:gd name="connsiteY5" fmla="*/ 442028 h 1257301"/>
                <a:gd name="connsiteX6" fmla="*/ 83455 w 1340755"/>
                <a:gd name="connsiteY6" fmla="*/ 450441 h 1257301"/>
                <a:gd name="connsiteX7" fmla="*/ 533895 w 1340755"/>
                <a:gd name="connsiteY7" fmla="*/ 1 h 1257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40755" h="1257301">
                  <a:moveTo>
                    <a:pt x="533895" y="0"/>
                  </a:moveTo>
                  <a:lnTo>
                    <a:pt x="1340755" y="0"/>
                  </a:lnTo>
                  <a:lnTo>
                    <a:pt x="1340755" y="1"/>
                  </a:lnTo>
                  <a:cubicBezTo>
                    <a:pt x="1340755" y="694389"/>
                    <a:pt x="777843" y="1257301"/>
                    <a:pt x="83455" y="1257301"/>
                  </a:cubicBezTo>
                  <a:lnTo>
                    <a:pt x="0" y="1253087"/>
                  </a:lnTo>
                  <a:lnTo>
                    <a:pt x="0" y="442028"/>
                  </a:lnTo>
                  <a:lnTo>
                    <a:pt x="83455" y="450441"/>
                  </a:lnTo>
                  <a:cubicBezTo>
                    <a:pt x="332226" y="450441"/>
                    <a:pt x="533895" y="248772"/>
                    <a:pt x="533895" y="1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94" name="Freeform: Shape 38">
              <a:extLst>
                <a:ext uri="{FF2B5EF4-FFF2-40B4-BE49-F238E27FC236}">
                  <a16:creationId xmlns:a16="http://schemas.microsoft.com/office/drawing/2014/main" id="{4FC357E6-ACDF-4E58-B123-18D05E080BFA}"/>
                </a:ext>
              </a:extLst>
            </p:cNvPr>
            <p:cNvSpPr/>
            <p:nvPr/>
          </p:nvSpPr>
          <p:spPr>
            <a:xfrm rot="8013348">
              <a:off x="4615539" y="2761153"/>
              <a:ext cx="1340755" cy="1257301"/>
            </a:xfrm>
            <a:custGeom>
              <a:avLst/>
              <a:gdLst>
                <a:gd name="connsiteX0" fmla="*/ 533895 w 1340755"/>
                <a:gd name="connsiteY0" fmla="*/ 0 h 1257301"/>
                <a:gd name="connsiteX1" fmla="*/ 1340755 w 1340755"/>
                <a:gd name="connsiteY1" fmla="*/ 0 h 1257301"/>
                <a:gd name="connsiteX2" fmla="*/ 1340755 w 1340755"/>
                <a:gd name="connsiteY2" fmla="*/ 1 h 1257301"/>
                <a:gd name="connsiteX3" fmla="*/ 83455 w 1340755"/>
                <a:gd name="connsiteY3" fmla="*/ 1257301 h 1257301"/>
                <a:gd name="connsiteX4" fmla="*/ 0 w 1340755"/>
                <a:gd name="connsiteY4" fmla="*/ 1253087 h 1257301"/>
                <a:gd name="connsiteX5" fmla="*/ 0 w 1340755"/>
                <a:gd name="connsiteY5" fmla="*/ 442028 h 1257301"/>
                <a:gd name="connsiteX6" fmla="*/ 83455 w 1340755"/>
                <a:gd name="connsiteY6" fmla="*/ 450441 h 1257301"/>
                <a:gd name="connsiteX7" fmla="*/ 533895 w 1340755"/>
                <a:gd name="connsiteY7" fmla="*/ 1 h 1257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40755" h="1257301">
                  <a:moveTo>
                    <a:pt x="533895" y="0"/>
                  </a:moveTo>
                  <a:lnTo>
                    <a:pt x="1340755" y="0"/>
                  </a:lnTo>
                  <a:lnTo>
                    <a:pt x="1340755" y="1"/>
                  </a:lnTo>
                  <a:cubicBezTo>
                    <a:pt x="1340755" y="694389"/>
                    <a:pt x="777843" y="1257301"/>
                    <a:pt x="83455" y="1257301"/>
                  </a:cubicBezTo>
                  <a:lnTo>
                    <a:pt x="0" y="1253087"/>
                  </a:lnTo>
                  <a:lnTo>
                    <a:pt x="0" y="442028"/>
                  </a:lnTo>
                  <a:lnTo>
                    <a:pt x="83455" y="450441"/>
                  </a:lnTo>
                  <a:cubicBezTo>
                    <a:pt x="332226" y="450441"/>
                    <a:pt x="533895" y="248772"/>
                    <a:pt x="533895" y="1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95" name="Freeform: Shape 39">
              <a:extLst>
                <a:ext uri="{FF2B5EF4-FFF2-40B4-BE49-F238E27FC236}">
                  <a16:creationId xmlns:a16="http://schemas.microsoft.com/office/drawing/2014/main" id="{E8874A31-57AF-4028-BC8F-77724D0B1977}"/>
                </a:ext>
              </a:extLst>
            </p:cNvPr>
            <p:cNvSpPr/>
            <p:nvPr/>
          </p:nvSpPr>
          <p:spPr>
            <a:xfrm>
              <a:off x="5920918" y="2338381"/>
              <a:ext cx="321206" cy="264840"/>
            </a:xfrm>
            <a:custGeom>
              <a:avLst/>
              <a:gdLst>
                <a:gd name="connsiteX0" fmla="*/ 321206 w 321206"/>
                <a:gd name="connsiteY0" fmla="*/ 0 h 264840"/>
                <a:gd name="connsiteX1" fmla="*/ 321206 w 321206"/>
                <a:gd name="connsiteY1" fmla="*/ 239164 h 264840"/>
                <a:gd name="connsiteX2" fmla="*/ 252137 w 321206"/>
                <a:gd name="connsiteY2" fmla="*/ 242652 h 264840"/>
                <a:gd name="connsiteX3" fmla="*/ 139796 w 321206"/>
                <a:gd name="connsiteY3" fmla="*/ 264840 h 264840"/>
                <a:gd name="connsiteX4" fmla="*/ 0 w 321206"/>
                <a:gd name="connsiteY4" fmla="*/ 55744 h 264840"/>
                <a:gd name="connsiteX5" fmla="*/ 40046 w 321206"/>
                <a:gd name="connsiteY5" fmla="*/ 41783 h 264840"/>
                <a:gd name="connsiteX6" fmla="*/ 227685 w 321206"/>
                <a:gd name="connsiteY6" fmla="*/ 4723 h 264840"/>
                <a:gd name="connsiteX7" fmla="*/ 321206 w 321206"/>
                <a:gd name="connsiteY7" fmla="*/ 0 h 2648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21206" h="264840">
                  <a:moveTo>
                    <a:pt x="321206" y="0"/>
                  </a:moveTo>
                  <a:lnTo>
                    <a:pt x="321206" y="239164"/>
                  </a:lnTo>
                  <a:lnTo>
                    <a:pt x="252137" y="242652"/>
                  </a:lnTo>
                  <a:lnTo>
                    <a:pt x="139796" y="264840"/>
                  </a:lnTo>
                  <a:lnTo>
                    <a:pt x="0" y="55744"/>
                  </a:lnTo>
                  <a:lnTo>
                    <a:pt x="40046" y="41783"/>
                  </a:lnTo>
                  <a:cubicBezTo>
                    <a:pt x="100445" y="23816"/>
                    <a:pt x="163180" y="11274"/>
                    <a:pt x="227685" y="4723"/>
                  </a:cubicBezTo>
                  <a:lnTo>
                    <a:pt x="321206" y="0"/>
                  </a:lnTo>
                  <a:close/>
                </a:path>
              </a:pathLst>
            </a:custGeom>
            <a:solidFill>
              <a:schemeClr val="bg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96" name="Freeform: Shape 40">
              <a:extLst>
                <a:ext uri="{FF2B5EF4-FFF2-40B4-BE49-F238E27FC236}">
                  <a16:creationId xmlns:a16="http://schemas.microsoft.com/office/drawing/2014/main" id="{3852FF17-3758-4EB9-8077-5BC7FC909112}"/>
                </a:ext>
              </a:extLst>
            </p:cNvPr>
            <p:cNvSpPr/>
            <p:nvPr/>
          </p:nvSpPr>
          <p:spPr>
            <a:xfrm>
              <a:off x="5229859" y="2433132"/>
              <a:ext cx="730384" cy="928066"/>
            </a:xfrm>
            <a:custGeom>
              <a:avLst/>
              <a:gdLst>
                <a:gd name="connsiteX0" fmla="*/ 594012 w 730384"/>
                <a:gd name="connsiteY0" fmla="*/ 0 h 928066"/>
                <a:gd name="connsiteX1" fmla="*/ 730384 w 730384"/>
                <a:gd name="connsiteY1" fmla="*/ 203976 h 928066"/>
                <a:gd name="connsiteX2" fmla="*/ 666363 w 730384"/>
                <a:gd name="connsiteY2" fmla="*/ 229645 h 928066"/>
                <a:gd name="connsiteX3" fmla="*/ 239163 w 730384"/>
                <a:gd name="connsiteY3" fmla="*/ 928066 h 928066"/>
                <a:gd name="connsiteX4" fmla="*/ 0 w 730384"/>
                <a:gd name="connsiteY4" fmla="*/ 928066 h 928066"/>
                <a:gd name="connsiteX5" fmla="*/ 557484 w 730384"/>
                <a:gd name="connsiteY5" fmla="*/ 16645 h 928066"/>
                <a:gd name="connsiteX6" fmla="*/ 594012 w 730384"/>
                <a:gd name="connsiteY6" fmla="*/ 0 h 9280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30384" h="928066">
                  <a:moveTo>
                    <a:pt x="594012" y="0"/>
                  </a:moveTo>
                  <a:lnTo>
                    <a:pt x="730384" y="203976"/>
                  </a:lnTo>
                  <a:lnTo>
                    <a:pt x="666363" y="229645"/>
                  </a:lnTo>
                  <a:cubicBezTo>
                    <a:pt x="412745" y="359548"/>
                    <a:pt x="239163" y="623536"/>
                    <a:pt x="239163" y="928066"/>
                  </a:cubicBezTo>
                  <a:lnTo>
                    <a:pt x="0" y="928066"/>
                  </a:lnTo>
                  <a:cubicBezTo>
                    <a:pt x="0" y="530663"/>
                    <a:pt x="226518" y="186166"/>
                    <a:pt x="557484" y="16645"/>
                  </a:cubicBezTo>
                  <a:lnTo>
                    <a:pt x="594012" y="0"/>
                  </a:lnTo>
                  <a:close/>
                </a:path>
              </a:pathLst>
            </a:custGeom>
            <a:solidFill>
              <a:schemeClr val="bg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97" name="Oval 41">
              <a:extLst>
                <a:ext uri="{FF2B5EF4-FFF2-40B4-BE49-F238E27FC236}">
                  <a16:creationId xmlns:a16="http://schemas.microsoft.com/office/drawing/2014/main" id="{78FBBFB1-1B53-44EE-8135-B57558BFEFA6}"/>
                </a:ext>
              </a:extLst>
            </p:cNvPr>
            <p:cNvSpPr/>
            <p:nvPr/>
          </p:nvSpPr>
          <p:spPr>
            <a:xfrm>
              <a:off x="4754574" y="2244252"/>
              <a:ext cx="1540745" cy="1486647"/>
            </a:xfrm>
            <a:prstGeom prst="ellipse">
              <a:avLst/>
            </a:prstGeom>
            <a:gradFill flip="none" rotWithShape="1">
              <a:gsLst>
                <a:gs pos="77000">
                  <a:srgbClr val="EEEEEE">
                    <a:alpha val="0"/>
                  </a:srgbClr>
                </a:gs>
                <a:gs pos="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98" name="Freeform: Shape 42">
              <a:extLst>
                <a:ext uri="{FF2B5EF4-FFF2-40B4-BE49-F238E27FC236}">
                  <a16:creationId xmlns:a16="http://schemas.microsoft.com/office/drawing/2014/main" id="{275132BC-4738-41EB-83B6-EF6B6A45BC2A}"/>
                </a:ext>
              </a:extLst>
            </p:cNvPr>
            <p:cNvSpPr/>
            <p:nvPr/>
          </p:nvSpPr>
          <p:spPr>
            <a:xfrm>
              <a:off x="4999652" y="2150628"/>
              <a:ext cx="1537489" cy="1278373"/>
            </a:xfrm>
            <a:custGeom>
              <a:avLst/>
              <a:gdLst>
                <a:gd name="connsiteX0" fmla="*/ 1210571 w 1537489"/>
                <a:gd name="connsiteY0" fmla="*/ 0 h 1278373"/>
                <a:gd name="connsiteX1" fmla="*/ 1454544 w 1537489"/>
                <a:gd name="connsiteY1" fmla="*/ 24595 h 1278373"/>
                <a:gd name="connsiteX2" fmla="*/ 1537489 w 1537489"/>
                <a:gd name="connsiteY2" fmla="*/ 45922 h 1278373"/>
                <a:gd name="connsiteX3" fmla="*/ 1537489 w 1537489"/>
                <a:gd name="connsiteY3" fmla="*/ 150190 h 1278373"/>
                <a:gd name="connsiteX4" fmla="*/ 1434172 w 1537489"/>
                <a:gd name="connsiteY4" fmla="*/ 123624 h 1278373"/>
                <a:gd name="connsiteX5" fmla="*/ 1210571 w 1537489"/>
                <a:gd name="connsiteY5" fmla="*/ 101083 h 1278373"/>
                <a:gd name="connsiteX6" fmla="*/ 101083 w 1537489"/>
                <a:gd name="connsiteY6" fmla="*/ 1210571 h 1278373"/>
                <a:gd name="connsiteX7" fmla="*/ 104507 w 1537489"/>
                <a:gd name="connsiteY7" fmla="*/ 1278373 h 1278373"/>
                <a:gd name="connsiteX8" fmla="*/ 3424 w 1537489"/>
                <a:gd name="connsiteY8" fmla="*/ 1278373 h 1278373"/>
                <a:gd name="connsiteX9" fmla="*/ 0 w 1537489"/>
                <a:gd name="connsiteY9" fmla="*/ 1210571 h 1278373"/>
                <a:gd name="connsiteX10" fmla="*/ 1210571 w 1537489"/>
                <a:gd name="connsiteY10" fmla="*/ 0 h 1278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37489" h="1278373">
                  <a:moveTo>
                    <a:pt x="1210571" y="0"/>
                  </a:moveTo>
                  <a:cubicBezTo>
                    <a:pt x="1294144" y="0"/>
                    <a:pt x="1375738" y="8469"/>
                    <a:pt x="1454544" y="24595"/>
                  </a:cubicBezTo>
                  <a:lnTo>
                    <a:pt x="1537489" y="45922"/>
                  </a:lnTo>
                  <a:lnTo>
                    <a:pt x="1537489" y="150190"/>
                  </a:lnTo>
                  <a:lnTo>
                    <a:pt x="1434172" y="123624"/>
                  </a:lnTo>
                  <a:cubicBezTo>
                    <a:pt x="1361947" y="108845"/>
                    <a:pt x="1287165" y="101083"/>
                    <a:pt x="1210571" y="101083"/>
                  </a:cubicBezTo>
                  <a:cubicBezTo>
                    <a:pt x="597818" y="101083"/>
                    <a:pt x="101083" y="597818"/>
                    <a:pt x="101083" y="1210571"/>
                  </a:cubicBezTo>
                  <a:lnTo>
                    <a:pt x="104507" y="1278373"/>
                  </a:lnTo>
                  <a:lnTo>
                    <a:pt x="3424" y="1278373"/>
                  </a:lnTo>
                  <a:lnTo>
                    <a:pt x="0" y="1210571"/>
                  </a:lnTo>
                  <a:cubicBezTo>
                    <a:pt x="0" y="541991"/>
                    <a:pt x="541991" y="0"/>
                    <a:pt x="1210571" y="0"/>
                  </a:cubicBezTo>
                  <a:close/>
                </a:path>
              </a:pathLst>
            </a:custGeom>
            <a:solidFill>
              <a:schemeClr val="bg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699" name="Group 57">
            <a:extLst>
              <a:ext uri="{FF2B5EF4-FFF2-40B4-BE49-F238E27FC236}">
                <a16:creationId xmlns:a16="http://schemas.microsoft.com/office/drawing/2014/main" id="{AC1A3444-FC94-4760-BE05-7AEF38B85466}"/>
              </a:ext>
            </a:extLst>
          </p:cNvPr>
          <p:cNvGrpSpPr/>
          <p:nvPr/>
        </p:nvGrpSpPr>
        <p:grpSpPr>
          <a:xfrm>
            <a:off x="1912272" y="418688"/>
            <a:ext cx="602665" cy="562174"/>
            <a:chOff x="4657266" y="2132503"/>
            <a:chExt cx="3540235" cy="3306115"/>
          </a:xfrm>
        </p:grpSpPr>
        <p:sp>
          <p:nvSpPr>
            <p:cNvPr id="700" name="Oval 58">
              <a:extLst>
                <a:ext uri="{FF2B5EF4-FFF2-40B4-BE49-F238E27FC236}">
                  <a16:creationId xmlns:a16="http://schemas.microsoft.com/office/drawing/2014/main" id="{E589384E-6782-4557-AAF9-B2473929B90F}"/>
                </a:ext>
              </a:extLst>
            </p:cNvPr>
            <p:cNvSpPr/>
            <p:nvPr/>
          </p:nvSpPr>
          <p:spPr>
            <a:xfrm>
              <a:off x="5563567" y="2897165"/>
              <a:ext cx="2633934" cy="2541453"/>
            </a:xfrm>
            <a:prstGeom prst="ellipse">
              <a:avLst/>
            </a:prstGeom>
            <a:gradFill flip="none" rotWithShape="1">
              <a:gsLst>
                <a:gs pos="77000">
                  <a:srgbClr val="EEEEEE">
                    <a:alpha val="0"/>
                  </a:srgbClr>
                </a:gs>
                <a:gs pos="0">
                  <a:schemeClr val="tx1">
                    <a:alpha val="69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01" name="Oval 59">
              <a:extLst>
                <a:ext uri="{FF2B5EF4-FFF2-40B4-BE49-F238E27FC236}">
                  <a16:creationId xmlns:a16="http://schemas.microsoft.com/office/drawing/2014/main" id="{4EFDED2C-9E24-4891-A61C-AD513DD54E0A}"/>
                </a:ext>
              </a:extLst>
            </p:cNvPr>
            <p:cNvSpPr/>
            <p:nvPr/>
          </p:nvSpPr>
          <p:spPr>
            <a:xfrm>
              <a:off x="4934203" y="2137240"/>
              <a:ext cx="2514600" cy="2514600"/>
            </a:xfrm>
            <a:prstGeom prst="ellipse">
              <a:avLst/>
            </a:prstGeom>
            <a:gradFill flip="none" rotWithShape="1">
              <a:gsLst>
                <a:gs pos="29000">
                  <a:srgbClr val="660066"/>
                </a:gs>
                <a:gs pos="51000">
                  <a:srgbClr val="FF0000"/>
                </a:gs>
                <a:gs pos="86000">
                  <a:srgbClr val="FF3399"/>
                </a:gs>
              </a:gsLst>
              <a:lin ang="162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552450" h="4953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02" name="Circle: Hollow 60">
              <a:extLst>
                <a:ext uri="{FF2B5EF4-FFF2-40B4-BE49-F238E27FC236}">
                  <a16:creationId xmlns:a16="http://schemas.microsoft.com/office/drawing/2014/main" id="{29CAE879-9922-467C-B333-C5048DEA67BD}"/>
                </a:ext>
              </a:extLst>
            </p:cNvPr>
            <p:cNvSpPr/>
            <p:nvPr/>
          </p:nvSpPr>
          <p:spPr>
            <a:xfrm>
              <a:off x="4920625" y="2132503"/>
              <a:ext cx="2514600" cy="2514600"/>
            </a:xfrm>
            <a:prstGeom prst="donut">
              <a:avLst>
                <a:gd name="adj" fmla="val 11685"/>
              </a:avLst>
            </a:prstGeom>
            <a:solidFill>
              <a:schemeClr val="bg1">
                <a:alpha val="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03" name="Freeform: Shape 61">
              <a:extLst>
                <a:ext uri="{FF2B5EF4-FFF2-40B4-BE49-F238E27FC236}">
                  <a16:creationId xmlns:a16="http://schemas.microsoft.com/office/drawing/2014/main" id="{5EE72DD2-D802-4B66-A710-96FC58DB7382}"/>
                </a:ext>
              </a:extLst>
            </p:cNvPr>
            <p:cNvSpPr/>
            <p:nvPr/>
          </p:nvSpPr>
          <p:spPr>
            <a:xfrm rot="19269039">
              <a:off x="6342048" y="2902472"/>
              <a:ext cx="1340755" cy="1257301"/>
            </a:xfrm>
            <a:custGeom>
              <a:avLst/>
              <a:gdLst>
                <a:gd name="connsiteX0" fmla="*/ 533895 w 1340755"/>
                <a:gd name="connsiteY0" fmla="*/ 0 h 1257301"/>
                <a:gd name="connsiteX1" fmla="*/ 1340755 w 1340755"/>
                <a:gd name="connsiteY1" fmla="*/ 0 h 1257301"/>
                <a:gd name="connsiteX2" fmla="*/ 1340755 w 1340755"/>
                <a:gd name="connsiteY2" fmla="*/ 1 h 1257301"/>
                <a:gd name="connsiteX3" fmla="*/ 83455 w 1340755"/>
                <a:gd name="connsiteY3" fmla="*/ 1257301 h 1257301"/>
                <a:gd name="connsiteX4" fmla="*/ 0 w 1340755"/>
                <a:gd name="connsiteY4" fmla="*/ 1253087 h 1257301"/>
                <a:gd name="connsiteX5" fmla="*/ 0 w 1340755"/>
                <a:gd name="connsiteY5" fmla="*/ 442028 h 1257301"/>
                <a:gd name="connsiteX6" fmla="*/ 83455 w 1340755"/>
                <a:gd name="connsiteY6" fmla="*/ 450441 h 1257301"/>
                <a:gd name="connsiteX7" fmla="*/ 533895 w 1340755"/>
                <a:gd name="connsiteY7" fmla="*/ 1 h 1257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40755" h="1257301">
                  <a:moveTo>
                    <a:pt x="533895" y="0"/>
                  </a:moveTo>
                  <a:lnTo>
                    <a:pt x="1340755" y="0"/>
                  </a:lnTo>
                  <a:lnTo>
                    <a:pt x="1340755" y="1"/>
                  </a:lnTo>
                  <a:cubicBezTo>
                    <a:pt x="1340755" y="694389"/>
                    <a:pt x="777843" y="1257301"/>
                    <a:pt x="83455" y="1257301"/>
                  </a:cubicBezTo>
                  <a:lnTo>
                    <a:pt x="0" y="1253087"/>
                  </a:lnTo>
                  <a:lnTo>
                    <a:pt x="0" y="442028"/>
                  </a:lnTo>
                  <a:lnTo>
                    <a:pt x="83455" y="450441"/>
                  </a:lnTo>
                  <a:cubicBezTo>
                    <a:pt x="332226" y="450441"/>
                    <a:pt x="533895" y="248772"/>
                    <a:pt x="533895" y="1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04" name="Freeform: Shape 62">
              <a:extLst>
                <a:ext uri="{FF2B5EF4-FFF2-40B4-BE49-F238E27FC236}">
                  <a16:creationId xmlns:a16="http://schemas.microsoft.com/office/drawing/2014/main" id="{65CAAF61-8341-4B6F-BEE6-986320EB539C}"/>
                </a:ext>
              </a:extLst>
            </p:cNvPr>
            <p:cNvSpPr/>
            <p:nvPr/>
          </p:nvSpPr>
          <p:spPr>
            <a:xfrm rot="8013348">
              <a:off x="4615539" y="2761153"/>
              <a:ext cx="1340755" cy="1257301"/>
            </a:xfrm>
            <a:custGeom>
              <a:avLst/>
              <a:gdLst>
                <a:gd name="connsiteX0" fmla="*/ 533895 w 1340755"/>
                <a:gd name="connsiteY0" fmla="*/ 0 h 1257301"/>
                <a:gd name="connsiteX1" fmla="*/ 1340755 w 1340755"/>
                <a:gd name="connsiteY1" fmla="*/ 0 h 1257301"/>
                <a:gd name="connsiteX2" fmla="*/ 1340755 w 1340755"/>
                <a:gd name="connsiteY2" fmla="*/ 1 h 1257301"/>
                <a:gd name="connsiteX3" fmla="*/ 83455 w 1340755"/>
                <a:gd name="connsiteY3" fmla="*/ 1257301 h 1257301"/>
                <a:gd name="connsiteX4" fmla="*/ 0 w 1340755"/>
                <a:gd name="connsiteY4" fmla="*/ 1253087 h 1257301"/>
                <a:gd name="connsiteX5" fmla="*/ 0 w 1340755"/>
                <a:gd name="connsiteY5" fmla="*/ 442028 h 1257301"/>
                <a:gd name="connsiteX6" fmla="*/ 83455 w 1340755"/>
                <a:gd name="connsiteY6" fmla="*/ 450441 h 1257301"/>
                <a:gd name="connsiteX7" fmla="*/ 533895 w 1340755"/>
                <a:gd name="connsiteY7" fmla="*/ 1 h 1257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40755" h="1257301">
                  <a:moveTo>
                    <a:pt x="533895" y="0"/>
                  </a:moveTo>
                  <a:lnTo>
                    <a:pt x="1340755" y="0"/>
                  </a:lnTo>
                  <a:lnTo>
                    <a:pt x="1340755" y="1"/>
                  </a:lnTo>
                  <a:cubicBezTo>
                    <a:pt x="1340755" y="694389"/>
                    <a:pt x="777843" y="1257301"/>
                    <a:pt x="83455" y="1257301"/>
                  </a:cubicBezTo>
                  <a:lnTo>
                    <a:pt x="0" y="1253087"/>
                  </a:lnTo>
                  <a:lnTo>
                    <a:pt x="0" y="442028"/>
                  </a:lnTo>
                  <a:lnTo>
                    <a:pt x="83455" y="450441"/>
                  </a:lnTo>
                  <a:cubicBezTo>
                    <a:pt x="332226" y="450441"/>
                    <a:pt x="533895" y="248772"/>
                    <a:pt x="533895" y="1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05" name="Freeform: Shape 63">
              <a:extLst>
                <a:ext uri="{FF2B5EF4-FFF2-40B4-BE49-F238E27FC236}">
                  <a16:creationId xmlns:a16="http://schemas.microsoft.com/office/drawing/2014/main" id="{7B1D4060-6075-438D-BBDF-796621369BB4}"/>
                </a:ext>
              </a:extLst>
            </p:cNvPr>
            <p:cNvSpPr/>
            <p:nvPr/>
          </p:nvSpPr>
          <p:spPr>
            <a:xfrm>
              <a:off x="5920918" y="2338381"/>
              <a:ext cx="321206" cy="264840"/>
            </a:xfrm>
            <a:custGeom>
              <a:avLst/>
              <a:gdLst>
                <a:gd name="connsiteX0" fmla="*/ 321206 w 321206"/>
                <a:gd name="connsiteY0" fmla="*/ 0 h 264840"/>
                <a:gd name="connsiteX1" fmla="*/ 321206 w 321206"/>
                <a:gd name="connsiteY1" fmla="*/ 239164 h 264840"/>
                <a:gd name="connsiteX2" fmla="*/ 252137 w 321206"/>
                <a:gd name="connsiteY2" fmla="*/ 242652 h 264840"/>
                <a:gd name="connsiteX3" fmla="*/ 139796 w 321206"/>
                <a:gd name="connsiteY3" fmla="*/ 264840 h 264840"/>
                <a:gd name="connsiteX4" fmla="*/ 0 w 321206"/>
                <a:gd name="connsiteY4" fmla="*/ 55744 h 264840"/>
                <a:gd name="connsiteX5" fmla="*/ 40046 w 321206"/>
                <a:gd name="connsiteY5" fmla="*/ 41783 h 264840"/>
                <a:gd name="connsiteX6" fmla="*/ 227685 w 321206"/>
                <a:gd name="connsiteY6" fmla="*/ 4723 h 264840"/>
                <a:gd name="connsiteX7" fmla="*/ 321206 w 321206"/>
                <a:gd name="connsiteY7" fmla="*/ 0 h 2648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21206" h="264840">
                  <a:moveTo>
                    <a:pt x="321206" y="0"/>
                  </a:moveTo>
                  <a:lnTo>
                    <a:pt x="321206" y="239164"/>
                  </a:lnTo>
                  <a:lnTo>
                    <a:pt x="252137" y="242652"/>
                  </a:lnTo>
                  <a:lnTo>
                    <a:pt x="139796" y="264840"/>
                  </a:lnTo>
                  <a:lnTo>
                    <a:pt x="0" y="55744"/>
                  </a:lnTo>
                  <a:lnTo>
                    <a:pt x="40046" y="41783"/>
                  </a:lnTo>
                  <a:cubicBezTo>
                    <a:pt x="100445" y="23816"/>
                    <a:pt x="163180" y="11274"/>
                    <a:pt x="227685" y="4723"/>
                  </a:cubicBezTo>
                  <a:lnTo>
                    <a:pt x="321206" y="0"/>
                  </a:lnTo>
                  <a:close/>
                </a:path>
              </a:pathLst>
            </a:custGeom>
            <a:solidFill>
              <a:schemeClr val="bg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06" name="Freeform: Shape 64">
              <a:extLst>
                <a:ext uri="{FF2B5EF4-FFF2-40B4-BE49-F238E27FC236}">
                  <a16:creationId xmlns:a16="http://schemas.microsoft.com/office/drawing/2014/main" id="{75077A5C-EC37-4F2E-8642-90BAADC1E624}"/>
                </a:ext>
              </a:extLst>
            </p:cNvPr>
            <p:cNvSpPr/>
            <p:nvPr/>
          </p:nvSpPr>
          <p:spPr>
            <a:xfrm>
              <a:off x="5229859" y="2433132"/>
              <a:ext cx="730384" cy="928066"/>
            </a:xfrm>
            <a:custGeom>
              <a:avLst/>
              <a:gdLst>
                <a:gd name="connsiteX0" fmla="*/ 594012 w 730384"/>
                <a:gd name="connsiteY0" fmla="*/ 0 h 928066"/>
                <a:gd name="connsiteX1" fmla="*/ 730384 w 730384"/>
                <a:gd name="connsiteY1" fmla="*/ 203976 h 928066"/>
                <a:gd name="connsiteX2" fmla="*/ 666363 w 730384"/>
                <a:gd name="connsiteY2" fmla="*/ 229645 h 928066"/>
                <a:gd name="connsiteX3" fmla="*/ 239163 w 730384"/>
                <a:gd name="connsiteY3" fmla="*/ 928066 h 928066"/>
                <a:gd name="connsiteX4" fmla="*/ 0 w 730384"/>
                <a:gd name="connsiteY4" fmla="*/ 928066 h 928066"/>
                <a:gd name="connsiteX5" fmla="*/ 557484 w 730384"/>
                <a:gd name="connsiteY5" fmla="*/ 16645 h 928066"/>
                <a:gd name="connsiteX6" fmla="*/ 594012 w 730384"/>
                <a:gd name="connsiteY6" fmla="*/ 0 h 9280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30384" h="928066">
                  <a:moveTo>
                    <a:pt x="594012" y="0"/>
                  </a:moveTo>
                  <a:lnTo>
                    <a:pt x="730384" y="203976"/>
                  </a:lnTo>
                  <a:lnTo>
                    <a:pt x="666363" y="229645"/>
                  </a:lnTo>
                  <a:cubicBezTo>
                    <a:pt x="412745" y="359548"/>
                    <a:pt x="239163" y="623536"/>
                    <a:pt x="239163" y="928066"/>
                  </a:cubicBezTo>
                  <a:lnTo>
                    <a:pt x="0" y="928066"/>
                  </a:lnTo>
                  <a:cubicBezTo>
                    <a:pt x="0" y="530663"/>
                    <a:pt x="226518" y="186166"/>
                    <a:pt x="557484" y="16645"/>
                  </a:cubicBezTo>
                  <a:lnTo>
                    <a:pt x="594012" y="0"/>
                  </a:lnTo>
                  <a:close/>
                </a:path>
              </a:pathLst>
            </a:custGeom>
            <a:solidFill>
              <a:schemeClr val="bg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07" name="Oval 65">
              <a:extLst>
                <a:ext uri="{FF2B5EF4-FFF2-40B4-BE49-F238E27FC236}">
                  <a16:creationId xmlns:a16="http://schemas.microsoft.com/office/drawing/2014/main" id="{D9F788A7-D3D1-48EF-A9E6-EDCD82A5DC2C}"/>
                </a:ext>
              </a:extLst>
            </p:cNvPr>
            <p:cNvSpPr/>
            <p:nvPr/>
          </p:nvSpPr>
          <p:spPr>
            <a:xfrm>
              <a:off x="4754574" y="2244252"/>
              <a:ext cx="1540745" cy="1486647"/>
            </a:xfrm>
            <a:prstGeom prst="ellipse">
              <a:avLst/>
            </a:prstGeom>
            <a:gradFill flip="none" rotWithShape="1">
              <a:gsLst>
                <a:gs pos="77000">
                  <a:srgbClr val="EEEEEE">
                    <a:alpha val="0"/>
                  </a:srgbClr>
                </a:gs>
                <a:gs pos="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08" name="Freeform: Shape 66">
              <a:extLst>
                <a:ext uri="{FF2B5EF4-FFF2-40B4-BE49-F238E27FC236}">
                  <a16:creationId xmlns:a16="http://schemas.microsoft.com/office/drawing/2014/main" id="{2BD97E1C-1CB3-4596-B9B6-07D7AB15BD26}"/>
                </a:ext>
              </a:extLst>
            </p:cNvPr>
            <p:cNvSpPr/>
            <p:nvPr/>
          </p:nvSpPr>
          <p:spPr>
            <a:xfrm>
              <a:off x="4999652" y="2150628"/>
              <a:ext cx="1537489" cy="1278373"/>
            </a:xfrm>
            <a:custGeom>
              <a:avLst/>
              <a:gdLst>
                <a:gd name="connsiteX0" fmla="*/ 1210571 w 1537489"/>
                <a:gd name="connsiteY0" fmla="*/ 0 h 1278373"/>
                <a:gd name="connsiteX1" fmla="*/ 1454544 w 1537489"/>
                <a:gd name="connsiteY1" fmla="*/ 24595 h 1278373"/>
                <a:gd name="connsiteX2" fmla="*/ 1537489 w 1537489"/>
                <a:gd name="connsiteY2" fmla="*/ 45922 h 1278373"/>
                <a:gd name="connsiteX3" fmla="*/ 1537489 w 1537489"/>
                <a:gd name="connsiteY3" fmla="*/ 150190 h 1278373"/>
                <a:gd name="connsiteX4" fmla="*/ 1434172 w 1537489"/>
                <a:gd name="connsiteY4" fmla="*/ 123624 h 1278373"/>
                <a:gd name="connsiteX5" fmla="*/ 1210571 w 1537489"/>
                <a:gd name="connsiteY5" fmla="*/ 101083 h 1278373"/>
                <a:gd name="connsiteX6" fmla="*/ 101083 w 1537489"/>
                <a:gd name="connsiteY6" fmla="*/ 1210571 h 1278373"/>
                <a:gd name="connsiteX7" fmla="*/ 104507 w 1537489"/>
                <a:gd name="connsiteY7" fmla="*/ 1278373 h 1278373"/>
                <a:gd name="connsiteX8" fmla="*/ 3424 w 1537489"/>
                <a:gd name="connsiteY8" fmla="*/ 1278373 h 1278373"/>
                <a:gd name="connsiteX9" fmla="*/ 0 w 1537489"/>
                <a:gd name="connsiteY9" fmla="*/ 1210571 h 1278373"/>
                <a:gd name="connsiteX10" fmla="*/ 1210571 w 1537489"/>
                <a:gd name="connsiteY10" fmla="*/ 0 h 1278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37489" h="1278373">
                  <a:moveTo>
                    <a:pt x="1210571" y="0"/>
                  </a:moveTo>
                  <a:cubicBezTo>
                    <a:pt x="1294144" y="0"/>
                    <a:pt x="1375738" y="8469"/>
                    <a:pt x="1454544" y="24595"/>
                  </a:cubicBezTo>
                  <a:lnTo>
                    <a:pt x="1537489" y="45922"/>
                  </a:lnTo>
                  <a:lnTo>
                    <a:pt x="1537489" y="150190"/>
                  </a:lnTo>
                  <a:lnTo>
                    <a:pt x="1434172" y="123624"/>
                  </a:lnTo>
                  <a:cubicBezTo>
                    <a:pt x="1361947" y="108845"/>
                    <a:pt x="1287165" y="101083"/>
                    <a:pt x="1210571" y="101083"/>
                  </a:cubicBezTo>
                  <a:cubicBezTo>
                    <a:pt x="597818" y="101083"/>
                    <a:pt x="101083" y="597818"/>
                    <a:pt x="101083" y="1210571"/>
                  </a:cubicBezTo>
                  <a:lnTo>
                    <a:pt x="104507" y="1278373"/>
                  </a:lnTo>
                  <a:lnTo>
                    <a:pt x="3424" y="1278373"/>
                  </a:lnTo>
                  <a:lnTo>
                    <a:pt x="0" y="1210571"/>
                  </a:lnTo>
                  <a:cubicBezTo>
                    <a:pt x="0" y="541991"/>
                    <a:pt x="541991" y="0"/>
                    <a:pt x="1210571" y="0"/>
                  </a:cubicBezTo>
                  <a:close/>
                </a:path>
              </a:pathLst>
            </a:custGeom>
            <a:solidFill>
              <a:schemeClr val="bg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709" name="Group 57">
            <a:extLst>
              <a:ext uri="{FF2B5EF4-FFF2-40B4-BE49-F238E27FC236}">
                <a16:creationId xmlns:a16="http://schemas.microsoft.com/office/drawing/2014/main" id="{6A38AF53-D956-465A-9BD0-3EEC0F353A54}"/>
              </a:ext>
            </a:extLst>
          </p:cNvPr>
          <p:cNvGrpSpPr/>
          <p:nvPr/>
        </p:nvGrpSpPr>
        <p:grpSpPr>
          <a:xfrm>
            <a:off x="2064672" y="571088"/>
            <a:ext cx="602665" cy="562174"/>
            <a:chOff x="4657266" y="2132503"/>
            <a:chExt cx="3540235" cy="3306115"/>
          </a:xfrm>
        </p:grpSpPr>
        <p:sp>
          <p:nvSpPr>
            <p:cNvPr id="710" name="Oval 58">
              <a:extLst>
                <a:ext uri="{FF2B5EF4-FFF2-40B4-BE49-F238E27FC236}">
                  <a16:creationId xmlns:a16="http://schemas.microsoft.com/office/drawing/2014/main" id="{C5AE9B64-5DCE-4509-9705-28405D575665}"/>
                </a:ext>
              </a:extLst>
            </p:cNvPr>
            <p:cNvSpPr/>
            <p:nvPr/>
          </p:nvSpPr>
          <p:spPr>
            <a:xfrm>
              <a:off x="5563567" y="2897165"/>
              <a:ext cx="2633934" cy="2541453"/>
            </a:xfrm>
            <a:prstGeom prst="ellipse">
              <a:avLst/>
            </a:prstGeom>
            <a:gradFill flip="none" rotWithShape="1">
              <a:gsLst>
                <a:gs pos="77000">
                  <a:srgbClr val="EEEEEE">
                    <a:alpha val="0"/>
                  </a:srgbClr>
                </a:gs>
                <a:gs pos="0">
                  <a:schemeClr val="tx1">
                    <a:alpha val="69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11" name="Oval 59">
              <a:extLst>
                <a:ext uri="{FF2B5EF4-FFF2-40B4-BE49-F238E27FC236}">
                  <a16:creationId xmlns:a16="http://schemas.microsoft.com/office/drawing/2014/main" id="{6E35B7A6-F424-498C-9709-B0C215602785}"/>
                </a:ext>
              </a:extLst>
            </p:cNvPr>
            <p:cNvSpPr/>
            <p:nvPr/>
          </p:nvSpPr>
          <p:spPr>
            <a:xfrm>
              <a:off x="4934203" y="2137240"/>
              <a:ext cx="2514600" cy="2514600"/>
            </a:xfrm>
            <a:prstGeom prst="ellipse">
              <a:avLst/>
            </a:prstGeom>
            <a:gradFill flip="none" rotWithShape="1">
              <a:gsLst>
                <a:gs pos="29000">
                  <a:srgbClr val="660066"/>
                </a:gs>
                <a:gs pos="51000">
                  <a:srgbClr val="FF0000"/>
                </a:gs>
                <a:gs pos="86000">
                  <a:srgbClr val="FF3399"/>
                </a:gs>
              </a:gsLst>
              <a:lin ang="162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552450" h="4953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12" name="Circle: Hollow 60">
              <a:extLst>
                <a:ext uri="{FF2B5EF4-FFF2-40B4-BE49-F238E27FC236}">
                  <a16:creationId xmlns:a16="http://schemas.microsoft.com/office/drawing/2014/main" id="{8876977D-F7D7-4F73-BAB1-B163ABE45B89}"/>
                </a:ext>
              </a:extLst>
            </p:cNvPr>
            <p:cNvSpPr/>
            <p:nvPr/>
          </p:nvSpPr>
          <p:spPr>
            <a:xfrm>
              <a:off x="4920625" y="2132503"/>
              <a:ext cx="2514600" cy="2514600"/>
            </a:xfrm>
            <a:prstGeom prst="donut">
              <a:avLst>
                <a:gd name="adj" fmla="val 11685"/>
              </a:avLst>
            </a:prstGeom>
            <a:solidFill>
              <a:schemeClr val="bg1">
                <a:alpha val="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13" name="Freeform: Shape 61">
              <a:extLst>
                <a:ext uri="{FF2B5EF4-FFF2-40B4-BE49-F238E27FC236}">
                  <a16:creationId xmlns:a16="http://schemas.microsoft.com/office/drawing/2014/main" id="{CBE5CBF4-00CD-40E8-81AE-4D723F3FA85D}"/>
                </a:ext>
              </a:extLst>
            </p:cNvPr>
            <p:cNvSpPr/>
            <p:nvPr/>
          </p:nvSpPr>
          <p:spPr>
            <a:xfrm rot="19269039">
              <a:off x="6342048" y="2902472"/>
              <a:ext cx="1340755" cy="1257301"/>
            </a:xfrm>
            <a:custGeom>
              <a:avLst/>
              <a:gdLst>
                <a:gd name="connsiteX0" fmla="*/ 533895 w 1340755"/>
                <a:gd name="connsiteY0" fmla="*/ 0 h 1257301"/>
                <a:gd name="connsiteX1" fmla="*/ 1340755 w 1340755"/>
                <a:gd name="connsiteY1" fmla="*/ 0 h 1257301"/>
                <a:gd name="connsiteX2" fmla="*/ 1340755 w 1340755"/>
                <a:gd name="connsiteY2" fmla="*/ 1 h 1257301"/>
                <a:gd name="connsiteX3" fmla="*/ 83455 w 1340755"/>
                <a:gd name="connsiteY3" fmla="*/ 1257301 h 1257301"/>
                <a:gd name="connsiteX4" fmla="*/ 0 w 1340755"/>
                <a:gd name="connsiteY4" fmla="*/ 1253087 h 1257301"/>
                <a:gd name="connsiteX5" fmla="*/ 0 w 1340755"/>
                <a:gd name="connsiteY5" fmla="*/ 442028 h 1257301"/>
                <a:gd name="connsiteX6" fmla="*/ 83455 w 1340755"/>
                <a:gd name="connsiteY6" fmla="*/ 450441 h 1257301"/>
                <a:gd name="connsiteX7" fmla="*/ 533895 w 1340755"/>
                <a:gd name="connsiteY7" fmla="*/ 1 h 1257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40755" h="1257301">
                  <a:moveTo>
                    <a:pt x="533895" y="0"/>
                  </a:moveTo>
                  <a:lnTo>
                    <a:pt x="1340755" y="0"/>
                  </a:lnTo>
                  <a:lnTo>
                    <a:pt x="1340755" y="1"/>
                  </a:lnTo>
                  <a:cubicBezTo>
                    <a:pt x="1340755" y="694389"/>
                    <a:pt x="777843" y="1257301"/>
                    <a:pt x="83455" y="1257301"/>
                  </a:cubicBezTo>
                  <a:lnTo>
                    <a:pt x="0" y="1253087"/>
                  </a:lnTo>
                  <a:lnTo>
                    <a:pt x="0" y="442028"/>
                  </a:lnTo>
                  <a:lnTo>
                    <a:pt x="83455" y="450441"/>
                  </a:lnTo>
                  <a:cubicBezTo>
                    <a:pt x="332226" y="450441"/>
                    <a:pt x="533895" y="248772"/>
                    <a:pt x="533895" y="1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14" name="Freeform: Shape 62">
              <a:extLst>
                <a:ext uri="{FF2B5EF4-FFF2-40B4-BE49-F238E27FC236}">
                  <a16:creationId xmlns:a16="http://schemas.microsoft.com/office/drawing/2014/main" id="{E286B635-9D21-478B-8607-AA8E9BDE15D1}"/>
                </a:ext>
              </a:extLst>
            </p:cNvPr>
            <p:cNvSpPr/>
            <p:nvPr/>
          </p:nvSpPr>
          <p:spPr>
            <a:xfrm rot="8013348">
              <a:off x="4615539" y="2761153"/>
              <a:ext cx="1340755" cy="1257301"/>
            </a:xfrm>
            <a:custGeom>
              <a:avLst/>
              <a:gdLst>
                <a:gd name="connsiteX0" fmla="*/ 533895 w 1340755"/>
                <a:gd name="connsiteY0" fmla="*/ 0 h 1257301"/>
                <a:gd name="connsiteX1" fmla="*/ 1340755 w 1340755"/>
                <a:gd name="connsiteY1" fmla="*/ 0 h 1257301"/>
                <a:gd name="connsiteX2" fmla="*/ 1340755 w 1340755"/>
                <a:gd name="connsiteY2" fmla="*/ 1 h 1257301"/>
                <a:gd name="connsiteX3" fmla="*/ 83455 w 1340755"/>
                <a:gd name="connsiteY3" fmla="*/ 1257301 h 1257301"/>
                <a:gd name="connsiteX4" fmla="*/ 0 w 1340755"/>
                <a:gd name="connsiteY4" fmla="*/ 1253087 h 1257301"/>
                <a:gd name="connsiteX5" fmla="*/ 0 w 1340755"/>
                <a:gd name="connsiteY5" fmla="*/ 442028 h 1257301"/>
                <a:gd name="connsiteX6" fmla="*/ 83455 w 1340755"/>
                <a:gd name="connsiteY6" fmla="*/ 450441 h 1257301"/>
                <a:gd name="connsiteX7" fmla="*/ 533895 w 1340755"/>
                <a:gd name="connsiteY7" fmla="*/ 1 h 1257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40755" h="1257301">
                  <a:moveTo>
                    <a:pt x="533895" y="0"/>
                  </a:moveTo>
                  <a:lnTo>
                    <a:pt x="1340755" y="0"/>
                  </a:lnTo>
                  <a:lnTo>
                    <a:pt x="1340755" y="1"/>
                  </a:lnTo>
                  <a:cubicBezTo>
                    <a:pt x="1340755" y="694389"/>
                    <a:pt x="777843" y="1257301"/>
                    <a:pt x="83455" y="1257301"/>
                  </a:cubicBezTo>
                  <a:lnTo>
                    <a:pt x="0" y="1253087"/>
                  </a:lnTo>
                  <a:lnTo>
                    <a:pt x="0" y="442028"/>
                  </a:lnTo>
                  <a:lnTo>
                    <a:pt x="83455" y="450441"/>
                  </a:lnTo>
                  <a:cubicBezTo>
                    <a:pt x="332226" y="450441"/>
                    <a:pt x="533895" y="248772"/>
                    <a:pt x="533895" y="1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15" name="Freeform: Shape 63">
              <a:extLst>
                <a:ext uri="{FF2B5EF4-FFF2-40B4-BE49-F238E27FC236}">
                  <a16:creationId xmlns:a16="http://schemas.microsoft.com/office/drawing/2014/main" id="{693A5204-E3DA-4082-ACD2-9894AD27C893}"/>
                </a:ext>
              </a:extLst>
            </p:cNvPr>
            <p:cNvSpPr/>
            <p:nvPr/>
          </p:nvSpPr>
          <p:spPr>
            <a:xfrm>
              <a:off x="5920918" y="2338381"/>
              <a:ext cx="321206" cy="264840"/>
            </a:xfrm>
            <a:custGeom>
              <a:avLst/>
              <a:gdLst>
                <a:gd name="connsiteX0" fmla="*/ 321206 w 321206"/>
                <a:gd name="connsiteY0" fmla="*/ 0 h 264840"/>
                <a:gd name="connsiteX1" fmla="*/ 321206 w 321206"/>
                <a:gd name="connsiteY1" fmla="*/ 239164 h 264840"/>
                <a:gd name="connsiteX2" fmla="*/ 252137 w 321206"/>
                <a:gd name="connsiteY2" fmla="*/ 242652 h 264840"/>
                <a:gd name="connsiteX3" fmla="*/ 139796 w 321206"/>
                <a:gd name="connsiteY3" fmla="*/ 264840 h 264840"/>
                <a:gd name="connsiteX4" fmla="*/ 0 w 321206"/>
                <a:gd name="connsiteY4" fmla="*/ 55744 h 264840"/>
                <a:gd name="connsiteX5" fmla="*/ 40046 w 321206"/>
                <a:gd name="connsiteY5" fmla="*/ 41783 h 264840"/>
                <a:gd name="connsiteX6" fmla="*/ 227685 w 321206"/>
                <a:gd name="connsiteY6" fmla="*/ 4723 h 264840"/>
                <a:gd name="connsiteX7" fmla="*/ 321206 w 321206"/>
                <a:gd name="connsiteY7" fmla="*/ 0 h 2648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21206" h="264840">
                  <a:moveTo>
                    <a:pt x="321206" y="0"/>
                  </a:moveTo>
                  <a:lnTo>
                    <a:pt x="321206" y="239164"/>
                  </a:lnTo>
                  <a:lnTo>
                    <a:pt x="252137" y="242652"/>
                  </a:lnTo>
                  <a:lnTo>
                    <a:pt x="139796" y="264840"/>
                  </a:lnTo>
                  <a:lnTo>
                    <a:pt x="0" y="55744"/>
                  </a:lnTo>
                  <a:lnTo>
                    <a:pt x="40046" y="41783"/>
                  </a:lnTo>
                  <a:cubicBezTo>
                    <a:pt x="100445" y="23816"/>
                    <a:pt x="163180" y="11274"/>
                    <a:pt x="227685" y="4723"/>
                  </a:cubicBezTo>
                  <a:lnTo>
                    <a:pt x="321206" y="0"/>
                  </a:lnTo>
                  <a:close/>
                </a:path>
              </a:pathLst>
            </a:custGeom>
            <a:solidFill>
              <a:schemeClr val="bg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16" name="Freeform: Shape 64">
              <a:extLst>
                <a:ext uri="{FF2B5EF4-FFF2-40B4-BE49-F238E27FC236}">
                  <a16:creationId xmlns:a16="http://schemas.microsoft.com/office/drawing/2014/main" id="{9B3DE66A-488A-4D42-8639-7D6FECB12EB1}"/>
                </a:ext>
              </a:extLst>
            </p:cNvPr>
            <p:cNvSpPr/>
            <p:nvPr/>
          </p:nvSpPr>
          <p:spPr>
            <a:xfrm>
              <a:off x="5229859" y="2433132"/>
              <a:ext cx="730384" cy="928066"/>
            </a:xfrm>
            <a:custGeom>
              <a:avLst/>
              <a:gdLst>
                <a:gd name="connsiteX0" fmla="*/ 594012 w 730384"/>
                <a:gd name="connsiteY0" fmla="*/ 0 h 928066"/>
                <a:gd name="connsiteX1" fmla="*/ 730384 w 730384"/>
                <a:gd name="connsiteY1" fmla="*/ 203976 h 928066"/>
                <a:gd name="connsiteX2" fmla="*/ 666363 w 730384"/>
                <a:gd name="connsiteY2" fmla="*/ 229645 h 928066"/>
                <a:gd name="connsiteX3" fmla="*/ 239163 w 730384"/>
                <a:gd name="connsiteY3" fmla="*/ 928066 h 928066"/>
                <a:gd name="connsiteX4" fmla="*/ 0 w 730384"/>
                <a:gd name="connsiteY4" fmla="*/ 928066 h 928066"/>
                <a:gd name="connsiteX5" fmla="*/ 557484 w 730384"/>
                <a:gd name="connsiteY5" fmla="*/ 16645 h 928066"/>
                <a:gd name="connsiteX6" fmla="*/ 594012 w 730384"/>
                <a:gd name="connsiteY6" fmla="*/ 0 h 9280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30384" h="928066">
                  <a:moveTo>
                    <a:pt x="594012" y="0"/>
                  </a:moveTo>
                  <a:lnTo>
                    <a:pt x="730384" y="203976"/>
                  </a:lnTo>
                  <a:lnTo>
                    <a:pt x="666363" y="229645"/>
                  </a:lnTo>
                  <a:cubicBezTo>
                    <a:pt x="412745" y="359548"/>
                    <a:pt x="239163" y="623536"/>
                    <a:pt x="239163" y="928066"/>
                  </a:cubicBezTo>
                  <a:lnTo>
                    <a:pt x="0" y="928066"/>
                  </a:lnTo>
                  <a:cubicBezTo>
                    <a:pt x="0" y="530663"/>
                    <a:pt x="226518" y="186166"/>
                    <a:pt x="557484" y="16645"/>
                  </a:cubicBezTo>
                  <a:lnTo>
                    <a:pt x="594012" y="0"/>
                  </a:lnTo>
                  <a:close/>
                </a:path>
              </a:pathLst>
            </a:custGeom>
            <a:solidFill>
              <a:schemeClr val="bg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17" name="Oval 65">
              <a:extLst>
                <a:ext uri="{FF2B5EF4-FFF2-40B4-BE49-F238E27FC236}">
                  <a16:creationId xmlns:a16="http://schemas.microsoft.com/office/drawing/2014/main" id="{A6E63A0C-1C50-417C-B710-1B76E6E74910}"/>
                </a:ext>
              </a:extLst>
            </p:cNvPr>
            <p:cNvSpPr/>
            <p:nvPr/>
          </p:nvSpPr>
          <p:spPr>
            <a:xfrm>
              <a:off x="4754574" y="2244252"/>
              <a:ext cx="1540745" cy="1486647"/>
            </a:xfrm>
            <a:prstGeom prst="ellipse">
              <a:avLst/>
            </a:prstGeom>
            <a:gradFill flip="none" rotWithShape="1">
              <a:gsLst>
                <a:gs pos="77000">
                  <a:srgbClr val="EEEEEE">
                    <a:alpha val="0"/>
                  </a:srgbClr>
                </a:gs>
                <a:gs pos="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18" name="Freeform: Shape 66">
              <a:extLst>
                <a:ext uri="{FF2B5EF4-FFF2-40B4-BE49-F238E27FC236}">
                  <a16:creationId xmlns:a16="http://schemas.microsoft.com/office/drawing/2014/main" id="{00B2F697-86A1-4495-B86F-B23787971E4F}"/>
                </a:ext>
              </a:extLst>
            </p:cNvPr>
            <p:cNvSpPr/>
            <p:nvPr/>
          </p:nvSpPr>
          <p:spPr>
            <a:xfrm>
              <a:off x="4999652" y="2150628"/>
              <a:ext cx="1537489" cy="1278373"/>
            </a:xfrm>
            <a:custGeom>
              <a:avLst/>
              <a:gdLst>
                <a:gd name="connsiteX0" fmla="*/ 1210571 w 1537489"/>
                <a:gd name="connsiteY0" fmla="*/ 0 h 1278373"/>
                <a:gd name="connsiteX1" fmla="*/ 1454544 w 1537489"/>
                <a:gd name="connsiteY1" fmla="*/ 24595 h 1278373"/>
                <a:gd name="connsiteX2" fmla="*/ 1537489 w 1537489"/>
                <a:gd name="connsiteY2" fmla="*/ 45922 h 1278373"/>
                <a:gd name="connsiteX3" fmla="*/ 1537489 w 1537489"/>
                <a:gd name="connsiteY3" fmla="*/ 150190 h 1278373"/>
                <a:gd name="connsiteX4" fmla="*/ 1434172 w 1537489"/>
                <a:gd name="connsiteY4" fmla="*/ 123624 h 1278373"/>
                <a:gd name="connsiteX5" fmla="*/ 1210571 w 1537489"/>
                <a:gd name="connsiteY5" fmla="*/ 101083 h 1278373"/>
                <a:gd name="connsiteX6" fmla="*/ 101083 w 1537489"/>
                <a:gd name="connsiteY6" fmla="*/ 1210571 h 1278373"/>
                <a:gd name="connsiteX7" fmla="*/ 104507 w 1537489"/>
                <a:gd name="connsiteY7" fmla="*/ 1278373 h 1278373"/>
                <a:gd name="connsiteX8" fmla="*/ 3424 w 1537489"/>
                <a:gd name="connsiteY8" fmla="*/ 1278373 h 1278373"/>
                <a:gd name="connsiteX9" fmla="*/ 0 w 1537489"/>
                <a:gd name="connsiteY9" fmla="*/ 1210571 h 1278373"/>
                <a:gd name="connsiteX10" fmla="*/ 1210571 w 1537489"/>
                <a:gd name="connsiteY10" fmla="*/ 0 h 1278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37489" h="1278373">
                  <a:moveTo>
                    <a:pt x="1210571" y="0"/>
                  </a:moveTo>
                  <a:cubicBezTo>
                    <a:pt x="1294144" y="0"/>
                    <a:pt x="1375738" y="8469"/>
                    <a:pt x="1454544" y="24595"/>
                  </a:cubicBezTo>
                  <a:lnTo>
                    <a:pt x="1537489" y="45922"/>
                  </a:lnTo>
                  <a:lnTo>
                    <a:pt x="1537489" y="150190"/>
                  </a:lnTo>
                  <a:lnTo>
                    <a:pt x="1434172" y="123624"/>
                  </a:lnTo>
                  <a:cubicBezTo>
                    <a:pt x="1361947" y="108845"/>
                    <a:pt x="1287165" y="101083"/>
                    <a:pt x="1210571" y="101083"/>
                  </a:cubicBezTo>
                  <a:cubicBezTo>
                    <a:pt x="597818" y="101083"/>
                    <a:pt x="101083" y="597818"/>
                    <a:pt x="101083" y="1210571"/>
                  </a:cubicBezTo>
                  <a:lnTo>
                    <a:pt x="104507" y="1278373"/>
                  </a:lnTo>
                  <a:lnTo>
                    <a:pt x="3424" y="1278373"/>
                  </a:lnTo>
                  <a:lnTo>
                    <a:pt x="0" y="1210571"/>
                  </a:lnTo>
                  <a:cubicBezTo>
                    <a:pt x="0" y="541991"/>
                    <a:pt x="541991" y="0"/>
                    <a:pt x="1210571" y="0"/>
                  </a:cubicBezTo>
                  <a:close/>
                </a:path>
              </a:pathLst>
            </a:custGeom>
            <a:solidFill>
              <a:schemeClr val="bg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719" name="Group 57">
            <a:extLst>
              <a:ext uri="{FF2B5EF4-FFF2-40B4-BE49-F238E27FC236}">
                <a16:creationId xmlns:a16="http://schemas.microsoft.com/office/drawing/2014/main" id="{050CF0EF-283E-4D05-9B72-72F67A8B7924}"/>
              </a:ext>
            </a:extLst>
          </p:cNvPr>
          <p:cNvGrpSpPr/>
          <p:nvPr/>
        </p:nvGrpSpPr>
        <p:grpSpPr>
          <a:xfrm>
            <a:off x="2217072" y="723488"/>
            <a:ext cx="602665" cy="562174"/>
            <a:chOff x="4657266" y="2132503"/>
            <a:chExt cx="3540235" cy="3306115"/>
          </a:xfrm>
        </p:grpSpPr>
        <p:sp>
          <p:nvSpPr>
            <p:cNvPr id="720" name="Oval 58">
              <a:extLst>
                <a:ext uri="{FF2B5EF4-FFF2-40B4-BE49-F238E27FC236}">
                  <a16:creationId xmlns:a16="http://schemas.microsoft.com/office/drawing/2014/main" id="{42BEF2DF-D25D-48A2-BD43-ED4BCC8BC45C}"/>
                </a:ext>
              </a:extLst>
            </p:cNvPr>
            <p:cNvSpPr/>
            <p:nvPr/>
          </p:nvSpPr>
          <p:spPr>
            <a:xfrm>
              <a:off x="5563567" y="2897165"/>
              <a:ext cx="2633934" cy="2541453"/>
            </a:xfrm>
            <a:prstGeom prst="ellipse">
              <a:avLst/>
            </a:prstGeom>
            <a:gradFill flip="none" rotWithShape="1">
              <a:gsLst>
                <a:gs pos="77000">
                  <a:srgbClr val="EEEEEE">
                    <a:alpha val="0"/>
                  </a:srgbClr>
                </a:gs>
                <a:gs pos="0">
                  <a:schemeClr val="tx1">
                    <a:alpha val="69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21" name="Oval 59">
              <a:extLst>
                <a:ext uri="{FF2B5EF4-FFF2-40B4-BE49-F238E27FC236}">
                  <a16:creationId xmlns:a16="http://schemas.microsoft.com/office/drawing/2014/main" id="{50AD9BCF-72B0-47E5-ACA5-BEC19BFDA242}"/>
                </a:ext>
              </a:extLst>
            </p:cNvPr>
            <p:cNvSpPr/>
            <p:nvPr/>
          </p:nvSpPr>
          <p:spPr>
            <a:xfrm>
              <a:off x="4934203" y="2137240"/>
              <a:ext cx="2514600" cy="2514600"/>
            </a:xfrm>
            <a:prstGeom prst="ellipse">
              <a:avLst/>
            </a:prstGeom>
            <a:gradFill flip="none" rotWithShape="1">
              <a:gsLst>
                <a:gs pos="29000">
                  <a:srgbClr val="660066"/>
                </a:gs>
                <a:gs pos="51000">
                  <a:srgbClr val="FF0000"/>
                </a:gs>
                <a:gs pos="86000">
                  <a:srgbClr val="FF3399"/>
                </a:gs>
              </a:gsLst>
              <a:lin ang="162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552450" h="4953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22" name="Circle: Hollow 60">
              <a:extLst>
                <a:ext uri="{FF2B5EF4-FFF2-40B4-BE49-F238E27FC236}">
                  <a16:creationId xmlns:a16="http://schemas.microsoft.com/office/drawing/2014/main" id="{BA52B73A-4E92-4843-8C03-17753E2DCCF8}"/>
                </a:ext>
              </a:extLst>
            </p:cNvPr>
            <p:cNvSpPr/>
            <p:nvPr/>
          </p:nvSpPr>
          <p:spPr>
            <a:xfrm>
              <a:off x="4920625" y="2132503"/>
              <a:ext cx="2514600" cy="2514600"/>
            </a:xfrm>
            <a:prstGeom prst="donut">
              <a:avLst>
                <a:gd name="adj" fmla="val 11685"/>
              </a:avLst>
            </a:prstGeom>
            <a:solidFill>
              <a:schemeClr val="bg1">
                <a:alpha val="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23" name="Freeform: Shape 61">
              <a:extLst>
                <a:ext uri="{FF2B5EF4-FFF2-40B4-BE49-F238E27FC236}">
                  <a16:creationId xmlns:a16="http://schemas.microsoft.com/office/drawing/2014/main" id="{D8D57FB5-B3D0-4D0B-8E28-1848FE89C3D0}"/>
                </a:ext>
              </a:extLst>
            </p:cNvPr>
            <p:cNvSpPr/>
            <p:nvPr/>
          </p:nvSpPr>
          <p:spPr>
            <a:xfrm rot="19269039">
              <a:off x="6342048" y="2902472"/>
              <a:ext cx="1340755" cy="1257301"/>
            </a:xfrm>
            <a:custGeom>
              <a:avLst/>
              <a:gdLst>
                <a:gd name="connsiteX0" fmla="*/ 533895 w 1340755"/>
                <a:gd name="connsiteY0" fmla="*/ 0 h 1257301"/>
                <a:gd name="connsiteX1" fmla="*/ 1340755 w 1340755"/>
                <a:gd name="connsiteY1" fmla="*/ 0 h 1257301"/>
                <a:gd name="connsiteX2" fmla="*/ 1340755 w 1340755"/>
                <a:gd name="connsiteY2" fmla="*/ 1 h 1257301"/>
                <a:gd name="connsiteX3" fmla="*/ 83455 w 1340755"/>
                <a:gd name="connsiteY3" fmla="*/ 1257301 h 1257301"/>
                <a:gd name="connsiteX4" fmla="*/ 0 w 1340755"/>
                <a:gd name="connsiteY4" fmla="*/ 1253087 h 1257301"/>
                <a:gd name="connsiteX5" fmla="*/ 0 w 1340755"/>
                <a:gd name="connsiteY5" fmla="*/ 442028 h 1257301"/>
                <a:gd name="connsiteX6" fmla="*/ 83455 w 1340755"/>
                <a:gd name="connsiteY6" fmla="*/ 450441 h 1257301"/>
                <a:gd name="connsiteX7" fmla="*/ 533895 w 1340755"/>
                <a:gd name="connsiteY7" fmla="*/ 1 h 1257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40755" h="1257301">
                  <a:moveTo>
                    <a:pt x="533895" y="0"/>
                  </a:moveTo>
                  <a:lnTo>
                    <a:pt x="1340755" y="0"/>
                  </a:lnTo>
                  <a:lnTo>
                    <a:pt x="1340755" y="1"/>
                  </a:lnTo>
                  <a:cubicBezTo>
                    <a:pt x="1340755" y="694389"/>
                    <a:pt x="777843" y="1257301"/>
                    <a:pt x="83455" y="1257301"/>
                  </a:cubicBezTo>
                  <a:lnTo>
                    <a:pt x="0" y="1253087"/>
                  </a:lnTo>
                  <a:lnTo>
                    <a:pt x="0" y="442028"/>
                  </a:lnTo>
                  <a:lnTo>
                    <a:pt x="83455" y="450441"/>
                  </a:lnTo>
                  <a:cubicBezTo>
                    <a:pt x="332226" y="450441"/>
                    <a:pt x="533895" y="248772"/>
                    <a:pt x="533895" y="1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24" name="Freeform: Shape 62">
              <a:extLst>
                <a:ext uri="{FF2B5EF4-FFF2-40B4-BE49-F238E27FC236}">
                  <a16:creationId xmlns:a16="http://schemas.microsoft.com/office/drawing/2014/main" id="{CDA418D4-AAD1-41B5-9C9E-A5FAF21EBC42}"/>
                </a:ext>
              </a:extLst>
            </p:cNvPr>
            <p:cNvSpPr/>
            <p:nvPr/>
          </p:nvSpPr>
          <p:spPr>
            <a:xfrm rot="8013348">
              <a:off x="4615539" y="2761153"/>
              <a:ext cx="1340755" cy="1257301"/>
            </a:xfrm>
            <a:custGeom>
              <a:avLst/>
              <a:gdLst>
                <a:gd name="connsiteX0" fmla="*/ 533895 w 1340755"/>
                <a:gd name="connsiteY0" fmla="*/ 0 h 1257301"/>
                <a:gd name="connsiteX1" fmla="*/ 1340755 w 1340755"/>
                <a:gd name="connsiteY1" fmla="*/ 0 h 1257301"/>
                <a:gd name="connsiteX2" fmla="*/ 1340755 w 1340755"/>
                <a:gd name="connsiteY2" fmla="*/ 1 h 1257301"/>
                <a:gd name="connsiteX3" fmla="*/ 83455 w 1340755"/>
                <a:gd name="connsiteY3" fmla="*/ 1257301 h 1257301"/>
                <a:gd name="connsiteX4" fmla="*/ 0 w 1340755"/>
                <a:gd name="connsiteY4" fmla="*/ 1253087 h 1257301"/>
                <a:gd name="connsiteX5" fmla="*/ 0 w 1340755"/>
                <a:gd name="connsiteY5" fmla="*/ 442028 h 1257301"/>
                <a:gd name="connsiteX6" fmla="*/ 83455 w 1340755"/>
                <a:gd name="connsiteY6" fmla="*/ 450441 h 1257301"/>
                <a:gd name="connsiteX7" fmla="*/ 533895 w 1340755"/>
                <a:gd name="connsiteY7" fmla="*/ 1 h 1257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40755" h="1257301">
                  <a:moveTo>
                    <a:pt x="533895" y="0"/>
                  </a:moveTo>
                  <a:lnTo>
                    <a:pt x="1340755" y="0"/>
                  </a:lnTo>
                  <a:lnTo>
                    <a:pt x="1340755" y="1"/>
                  </a:lnTo>
                  <a:cubicBezTo>
                    <a:pt x="1340755" y="694389"/>
                    <a:pt x="777843" y="1257301"/>
                    <a:pt x="83455" y="1257301"/>
                  </a:cubicBezTo>
                  <a:lnTo>
                    <a:pt x="0" y="1253087"/>
                  </a:lnTo>
                  <a:lnTo>
                    <a:pt x="0" y="442028"/>
                  </a:lnTo>
                  <a:lnTo>
                    <a:pt x="83455" y="450441"/>
                  </a:lnTo>
                  <a:cubicBezTo>
                    <a:pt x="332226" y="450441"/>
                    <a:pt x="533895" y="248772"/>
                    <a:pt x="533895" y="1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25" name="Freeform: Shape 63">
              <a:extLst>
                <a:ext uri="{FF2B5EF4-FFF2-40B4-BE49-F238E27FC236}">
                  <a16:creationId xmlns:a16="http://schemas.microsoft.com/office/drawing/2014/main" id="{7677E557-D683-444A-89FA-DDDEF575D553}"/>
                </a:ext>
              </a:extLst>
            </p:cNvPr>
            <p:cNvSpPr/>
            <p:nvPr/>
          </p:nvSpPr>
          <p:spPr>
            <a:xfrm>
              <a:off x="5920918" y="2338381"/>
              <a:ext cx="321206" cy="264840"/>
            </a:xfrm>
            <a:custGeom>
              <a:avLst/>
              <a:gdLst>
                <a:gd name="connsiteX0" fmla="*/ 321206 w 321206"/>
                <a:gd name="connsiteY0" fmla="*/ 0 h 264840"/>
                <a:gd name="connsiteX1" fmla="*/ 321206 w 321206"/>
                <a:gd name="connsiteY1" fmla="*/ 239164 h 264840"/>
                <a:gd name="connsiteX2" fmla="*/ 252137 w 321206"/>
                <a:gd name="connsiteY2" fmla="*/ 242652 h 264840"/>
                <a:gd name="connsiteX3" fmla="*/ 139796 w 321206"/>
                <a:gd name="connsiteY3" fmla="*/ 264840 h 264840"/>
                <a:gd name="connsiteX4" fmla="*/ 0 w 321206"/>
                <a:gd name="connsiteY4" fmla="*/ 55744 h 264840"/>
                <a:gd name="connsiteX5" fmla="*/ 40046 w 321206"/>
                <a:gd name="connsiteY5" fmla="*/ 41783 h 264840"/>
                <a:gd name="connsiteX6" fmla="*/ 227685 w 321206"/>
                <a:gd name="connsiteY6" fmla="*/ 4723 h 264840"/>
                <a:gd name="connsiteX7" fmla="*/ 321206 w 321206"/>
                <a:gd name="connsiteY7" fmla="*/ 0 h 2648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21206" h="264840">
                  <a:moveTo>
                    <a:pt x="321206" y="0"/>
                  </a:moveTo>
                  <a:lnTo>
                    <a:pt x="321206" y="239164"/>
                  </a:lnTo>
                  <a:lnTo>
                    <a:pt x="252137" y="242652"/>
                  </a:lnTo>
                  <a:lnTo>
                    <a:pt x="139796" y="264840"/>
                  </a:lnTo>
                  <a:lnTo>
                    <a:pt x="0" y="55744"/>
                  </a:lnTo>
                  <a:lnTo>
                    <a:pt x="40046" y="41783"/>
                  </a:lnTo>
                  <a:cubicBezTo>
                    <a:pt x="100445" y="23816"/>
                    <a:pt x="163180" y="11274"/>
                    <a:pt x="227685" y="4723"/>
                  </a:cubicBezTo>
                  <a:lnTo>
                    <a:pt x="321206" y="0"/>
                  </a:lnTo>
                  <a:close/>
                </a:path>
              </a:pathLst>
            </a:custGeom>
            <a:solidFill>
              <a:schemeClr val="bg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26" name="Freeform: Shape 64">
              <a:extLst>
                <a:ext uri="{FF2B5EF4-FFF2-40B4-BE49-F238E27FC236}">
                  <a16:creationId xmlns:a16="http://schemas.microsoft.com/office/drawing/2014/main" id="{D2396FE7-468E-4CC4-9824-F533E64E75E3}"/>
                </a:ext>
              </a:extLst>
            </p:cNvPr>
            <p:cNvSpPr/>
            <p:nvPr/>
          </p:nvSpPr>
          <p:spPr>
            <a:xfrm>
              <a:off x="5229859" y="2433132"/>
              <a:ext cx="730384" cy="928066"/>
            </a:xfrm>
            <a:custGeom>
              <a:avLst/>
              <a:gdLst>
                <a:gd name="connsiteX0" fmla="*/ 594012 w 730384"/>
                <a:gd name="connsiteY0" fmla="*/ 0 h 928066"/>
                <a:gd name="connsiteX1" fmla="*/ 730384 w 730384"/>
                <a:gd name="connsiteY1" fmla="*/ 203976 h 928066"/>
                <a:gd name="connsiteX2" fmla="*/ 666363 w 730384"/>
                <a:gd name="connsiteY2" fmla="*/ 229645 h 928066"/>
                <a:gd name="connsiteX3" fmla="*/ 239163 w 730384"/>
                <a:gd name="connsiteY3" fmla="*/ 928066 h 928066"/>
                <a:gd name="connsiteX4" fmla="*/ 0 w 730384"/>
                <a:gd name="connsiteY4" fmla="*/ 928066 h 928066"/>
                <a:gd name="connsiteX5" fmla="*/ 557484 w 730384"/>
                <a:gd name="connsiteY5" fmla="*/ 16645 h 928066"/>
                <a:gd name="connsiteX6" fmla="*/ 594012 w 730384"/>
                <a:gd name="connsiteY6" fmla="*/ 0 h 9280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30384" h="928066">
                  <a:moveTo>
                    <a:pt x="594012" y="0"/>
                  </a:moveTo>
                  <a:lnTo>
                    <a:pt x="730384" y="203976"/>
                  </a:lnTo>
                  <a:lnTo>
                    <a:pt x="666363" y="229645"/>
                  </a:lnTo>
                  <a:cubicBezTo>
                    <a:pt x="412745" y="359548"/>
                    <a:pt x="239163" y="623536"/>
                    <a:pt x="239163" y="928066"/>
                  </a:cubicBezTo>
                  <a:lnTo>
                    <a:pt x="0" y="928066"/>
                  </a:lnTo>
                  <a:cubicBezTo>
                    <a:pt x="0" y="530663"/>
                    <a:pt x="226518" y="186166"/>
                    <a:pt x="557484" y="16645"/>
                  </a:cubicBezTo>
                  <a:lnTo>
                    <a:pt x="594012" y="0"/>
                  </a:lnTo>
                  <a:close/>
                </a:path>
              </a:pathLst>
            </a:custGeom>
            <a:solidFill>
              <a:schemeClr val="bg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27" name="Oval 65">
              <a:extLst>
                <a:ext uri="{FF2B5EF4-FFF2-40B4-BE49-F238E27FC236}">
                  <a16:creationId xmlns:a16="http://schemas.microsoft.com/office/drawing/2014/main" id="{CFD62125-1008-472B-A618-7B070C794737}"/>
                </a:ext>
              </a:extLst>
            </p:cNvPr>
            <p:cNvSpPr/>
            <p:nvPr/>
          </p:nvSpPr>
          <p:spPr>
            <a:xfrm>
              <a:off x="4754574" y="2244252"/>
              <a:ext cx="1540745" cy="1486647"/>
            </a:xfrm>
            <a:prstGeom prst="ellipse">
              <a:avLst/>
            </a:prstGeom>
            <a:gradFill flip="none" rotWithShape="1">
              <a:gsLst>
                <a:gs pos="77000">
                  <a:srgbClr val="EEEEEE">
                    <a:alpha val="0"/>
                  </a:srgbClr>
                </a:gs>
                <a:gs pos="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28" name="Freeform: Shape 66">
              <a:extLst>
                <a:ext uri="{FF2B5EF4-FFF2-40B4-BE49-F238E27FC236}">
                  <a16:creationId xmlns:a16="http://schemas.microsoft.com/office/drawing/2014/main" id="{69B1053B-0816-43C1-AADC-4B7828F053BF}"/>
                </a:ext>
              </a:extLst>
            </p:cNvPr>
            <p:cNvSpPr/>
            <p:nvPr/>
          </p:nvSpPr>
          <p:spPr>
            <a:xfrm>
              <a:off x="4999652" y="2150628"/>
              <a:ext cx="1537489" cy="1278373"/>
            </a:xfrm>
            <a:custGeom>
              <a:avLst/>
              <a:gdLst>
                <a:gd name="connsiteX0" fmla="*/ 1210571 w 1537489"/>
                <a:gd name="connsiteY0" fmla="*/ 0 h 1278373"/>
                <a:gd name="connsiteX1" fmla="*/ 1454544 w 1537489"/>
                <a:gd name="connsiteY1" fmla="*/ 24595 h 1278373"/>
                <a:gd name="connsiteX2" fmla="*/ 1537489 w 1537489"/>
                <a:gd name="connsiteY2" fmla="*/ 45922 h 1278373"/>
                <a:gd name="connsiteX3" fmla="*/ 1537489 w 1537489"/>
                <a:gd name="connsiteY3" fmla="*/ 150190 h 1278373"/>
                <a:gd name="connsiteX4" fmla="*/ 1434172 w 1537489"/>
                <a:gd name="connsiteY4" fmla="*/ 123624 h 1278373"/>
                <a:gd name="connsiteX5" fmla="*/ 1210571 w 1537489"/>
                <a:gd name="connsiteY5" fmla="*/ 101083 h 1278373"/>
                <a:gd name="connsiteX6" fmla="*/ 101083 w 1537489"/>
                <a:gd name="connsiteY6" fmla="*/ 1210571 h 1278373"/>
                <a:gd name="connsiteX7" fmla="*/ 104507 w 1537489"/>
                <a:gd name="connsiteY7" fmla="*/ 1278373 h 1278373"/>
                <a:gd name="connsiteX8" fmla="*/ 3424 w 1537489"/>
                <a:gd name="connsiteY8" fmla="*/ 1278373 h 1278373"/>
                <a:gd name="connsiteX9" fmla="*/ 0 w 1537489"/>
                <a:gd name="connsiteY9" fmla="*/ 1210571 h 1278373"/>
                <a:gd name="connsiteX10" fmla="*/ 1210571 w 1537489"/>
                <a:gd name="connsiteY10" fmla="*/ 0 h 1278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37489" h="1278373">
                  <a:moveTo>
                    <a:pt x="1210571" y="0"/>
                  </a:moveTo>
                  <a:cubicBezTo>
                    <a:pt x="1294144" y="0"/>
                    <a:pt x="1375738" y="8469"/>
                    <a:pt x="1454544" y="24595"/>
                  </a:cubicBezTo>
                  <a:lnTo>
                    <a:pt x="1537489" y="45922"/>
                  </a:lnTo>
                  <a:lnTo>
                    <a:pt x="1537489" y="150190"/>
                  </a:lnTo>
                  <a:lnTo>
                    <a:pt x="1434172" y="123624"/>
                  </a:lnTo>
                  <a:cubicBezTo>
                    <a:pt x="1361947" y="108845"/>
                    <a:pt x="1287165" y="101083"/>
                    <a:pt x="1210571" y="101083"/>
                  </a:cubicBezTo>
                  <a:cubicBezTo>
                    <a:pt x="597818" y="101083"/>
                    <a:pt x="101083" y="597818"/>
                    <a:pt x="101083" y="1210571"/>
                  </a:cubicBezTo>
                  <a:lnTo>
                    <a:pt x="104507" y="1278373"/>
                  </a:lnTo>
                  <a:lnTo>
                    <a:pt x="3424" y="1278373"/>
                  </a:lnTo>
                  <a:lnTo>
                    <a:pt x="0" y="1210571"/>
                  </a:lnTo>
                  <a:cubicBezTo>
                    <a:pt x="0" y="541991"/>
                    <a:pt x="541991" y="0"/>
                    <a:pt x="1210571" y="0"/>
                  </a:cubicBezTo>
                  <a:close/>
                </a:path>
              </a:pathLst>
            </a:custGeom>
            <a:solidFill>
              <a:schemeClr val="bg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729" name="Group 57">
            <a:extLst>
              <a:ext uri="{FF2B5EF4-FFF2-40B4-BE49-F238E27FC236}">
                <a16:creationId xmlns:a16="http://schemas.microsoft.com/office/drawing/2014/main" id="{2C1E0D93-A94A-4B73-8E66-E00B22E2AF9E}"/>
              </a:ext>
            </a:extLst>
          </p:cNvPr>
          <p:cNvGrpSpPr/>
          <p:nvPr/>
        </p:nvGrpSpPr>
        <p:grpSpPr>
          <a:xfrm>
            <a:off x="2369472" y="875888"/>
            <a:ext cx="602665" cy="562174"/>
            <a:chOff x="4657266" y="2132503"/>
            <a:chExt cx="3540235" cy="3306115"/>
          </a:xfrm>
        </p:grpSpPr>
        <p:sp>
          <p:nvSpPr>
            <p:cNvPr id="730" name="Oval 58">
              <a:extLst>
                <a:ext uri="{FF2B5EF4-FFF2-40B4-BE49-F238E27FC236}">
                  <a16:creationId xmlns:a16="http://schemas.microsoft.com/office/drawing/2014/main" id="{6E8EC0FF-EF9B-4389-98D8-6C7927CC8105}"/>
                </a:ext>
              </a:extLst>
            </p:cNvPr>
            <p:cNvSpPr/>
            <p:nvPr/>
          </p:nvSpPr>
          <p:spPr>
            <a:xfrm>
              <a:off x="5563567" y="2897165"/>
              <a:ext cx="2633934" cy="2541453"/>
            </a:xfrm>
            <a:prstGeom prst="ellipse">
              <a:avLst/>
            </a:prstGeom>
            <a:gradFill flip="none" rotWithShape="1">
              <a:gsLst>
                <a:gs pos="77000">
                  <a:srgbClr val="EEEEEE">
                    <a:alpha val="0"/>
                  </a:srgbClr>
                </a:gs>
                <a:gs pos="0">
                  <a:schemeClr val="tx1">
                    <a:alpha val="69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31" name="Oval 59">
              <a:extLst>
                <a:ext uri="{FF2B5EF4-FFF2-40B4-BE49-F238E27FC236}">
                  <a16:creationId xmlns:a16="http://schemas.microsoft.com/office/drawing/2014/main" id="{C0FC7168-CD59-4113-AD44-DB6C8AE39627}"/>
                </a:ext>
              </a:extLst>
            </p:cNvPr>
            <p:cNvSpPr/>
            <p:nvPr/>
          </p:nvSpPr>
          <p:spPr>
            <a:xfrm>
              <a:off x="4934203" y="2137240"/>
              <a:ext cx="2514600" cy="2514600"/>
            </a:xfrm>
            <a:prstGeom prst="ellipse">
              <a:avLst/>
            </a:prstGeom>
            <a:gradFill flip="none" rotWithShape="1">
              <a:gsLst>
                <a:gs pos="29000">
                  <a:srgbClr val="660066"/>
                </a:gs>
                <a:gs pos="51000">
                  <a:srgbClr val="FF0000"/>
                </a:gs>
                <a:gs pos="86000">
                  <a:srgbClr val="FF3399"/>
                </a:gs>
              </a:gsLst>
              <a:lin ang="162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552450" h="4953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32" name="Circle: Hollow 60">
              <a:extLst>
                <a:ext uri="{FF2B5EF4-FFF2-40B4-BE49-F238E27FC236}">
                  <a16:creationId xmlns:a16="http://schemas.microsoft.com/office/drawing/2014/main" id="{9D4BC5DC-176A-4987-B96E-0D52CD24B18D}"/>
                </a:ext>
              </a:extLst>
            </p:cNvPr>
            <p:cNvSpPr/>
            <p:nvPr/>
          </p:nvSpPr>
          <p:spPr>
            <a:xfrm>
              <a:off x="4920625" y="2132503"/>
              <a:ext cx="2514600" cy="2514600"/>
            </a:xfrm>
            <a:prstGeom prst="donut">
              <a:avLst>
                <a:gd name="adj" fmla="val 11685"/>
              </a:avLst>
            </a:prstGeom>
            <a:solidFill>
              <a:schemeClr val="bg1">
                <a:alpha val="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33" name="Freeform: Shape 61">
              <a:extLst>
                <a:ext uri="{FF2B5EF4-FFF2-40B4-BE49-F238E27FC236}">
                  <a16:creationId xmlns:a16="http://schemas.microsoft.com/office/drawing/2014/main" id="{6CA41251-B78B-4ADC-AB82-8EFAE850C033}"/>
                </a:ext>
              </a:extLst>
            </p:cNvPr>
            <p:cNvSpPr/>
            <p:nvPr/>
          </p:nvSpPr>
          <p:spPr>
            <a:xfrm rot="19269039">
              <a:off x="6342048" y="2902472"/>
              <a:ext cx="1340755" cy="1257301"/>
            </a:xfrm>
            <a:custGeom>
              <a:avLst/>
              <a:gdLst>
                <a:gd name="connsiteX0" fmla="*/ 533895 w 1340755"/>
                <a:gd name="connsiteY0" fmla="*/ 0 h 1257301"/>
                <a:gd name="connsiteX1" fmla="*/ 1340755 w 1340755"/>
                <a:gd name="connsiteY1" fmla="*/ 0 h 1257301"/>
                <a:gd name="connsiteX2" fmla="*/ 1340755 w 1340755"/>
                <a:gd name="connsiteY2" fmla="*/ 1 h 1257301"/>
                <a:gd name="connsiteX3" fmla="*/ 83455 w 1340755"/>
                <a:gd name="connsiteY3" fmla="*/ 1257301 h 1257301"/>
                <a:gd name="connsiteX4" fmla="*/ 0 w 1340755"/>
                <a:gd name="connsiteY4" fmla="*/ 1253087 h 1257301"/>
                <a:gd name="connsiteX5" fmla="*/ 0 w 1340755"/>
                <a:gd name="connsiteY5" fmla="*/ 442028 h 1257301"/>
                <a:gd name="connsiteX6" fmla="*/ 83455 w 1340755"/>
                <a:gd name="connsiteY6" fmla="*/ 450441 h 1257301"/>
                <a:gd name="connsiteX7" fmla="*/ 533895 w 1340755"/>
                <a:gd name="connsiteY7" fmla="*/ 1 h 1257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40755" h="1257301">
                  <a:moveTo>
                    <a:pt x="533895" y="0"/>
                  </a:moveTo>
                  <a:lnTo>
                    <a:pt x="1340755" y="0"/>
                  </a:lnTo>
                  <a:lnTo>
                    <a:pt x="1340755" y="1"/>
                  </a:lnTo>
                  <a:cubicBezTo>
                    <a:pt x="1340755" y="694389"/>
                    <a:pt x="777843" y="1257301"/>
                    <a:pt x="83455" y="1257301"/>
                  </a:cubicBezTo>
                  <a:lnTo>
                    <a:pt x="0" y="1253087"/>
                  </a:lnTo>
                  <a:lnTo>
                    <a:pt x="0" y="442028"/>
                  </a:lnTo>
                  <a:lnTo>
                    <a:pt x="83455" y="450441"/>
                  </a:lnTo>
                  <a:cubicBezTo>
                    <a:pt x="332226" y="450441"/>
                    <a:pt x="533895" y="248772"/>
                    <a:pt x="533895" y="1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34" name="Freeform: Shape 62">
              <a:extLst>
                <a:ext uri="{FF2B5EF4-FFF2-40B4-BE49-F238E27FC236}">
                  <a16:creationId xmlns:a16="http://schemas.microsoft.com/office/drawing/2014/main" id="{B4740AD9-A243-4B42-AE7E-422C7FACA781}"/>
                </a:ext>
              </a:extLst>
            </p:cNvPr>
            <p:cNvSpPr/>
            <p:nvPr/>
          </p:nvSpPr>
          <p:spPr>
            <a:xfrm rot="8013348">
              <a:off x="4615539" y="2761153"/>
              <a:ext cx="1340755" cy="1257301"/>
            </a:xfrm>
            <a:custGeom>
              <a:avLst/>
              <a:gdLst>
                <a:gd name="connsiteX0" fmla="*/ 533895 w 1340755"/>
                <a:gd name="connsiteY0" fmla="*/ 0 h 1257301"/>
                <a:gd name="connsiteX1" fmla="*/ 1340755 w 1340755"/>
                <a:gd name="connsiteY1" fmla="*/ 0 h 1257301"/>
                <a:gd name="connsiteX2" fmla="*/ 1340755 w 1340755"/>
                <a:gd name="connsiteY2" fmla="*/ 1 h 1257301"/>
                <a:gd name="connsiteX3" fmla="*/ 83455 w 1340755"/>
                <a:gd name="connsiteY3" fmla="*/ 1257301 h 1257301"/>
                <a:gd name="connsiteX4" fmla="*/ 0 w 1340755"/>
                <a:gd name="connsiteY4" fmla="*/ 1253087 h 1257301"/>
                <a:gd name="connsiteX5" fmla="*/ 0 w 1340755"/>
                <a:gd name="connsiteY5" fmla="*/ 442028 h 1257301"/>
                <a:gd name="connsiteX6" fmla="*/ 83455 w 1340755"/>
                <a:gd name="connsiteY6" fmla="*/ 450441 h 1257301"/>
                <a:gd name="connsiteX7" fmla="*/ 533895 w 1340755"/>
                <a:gd name="connsiteY7" fmla="*/ 1 h 1257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40755" h="1257301">
                  <a:moveTo>
                    <a:pt x="533895" y="0"/>
                  </a:moveTo>
                  <a:lnTo>
                    <a:pt x="1340755" y="0"/>
                  </a:lnTo>
                  <a:lnTo>
                    <a:pt x="1340755" y="1"/>
                  </a:lnTo>
                  <a:cubicBezTo>
                    <a:pt x="1340755" y="694389"/>
                    <a:pt x="777843" y="1257301"/>
                    <a:pt x="83455" y="1257301"/>
                  </a:cubicBezTo>
                  <a:lnTo>
                    <a:pt x="0" y="1253087"/>
                  </a:lnTo>
                  <a:lnTo>
                    <a:pt x="0" y="442028"/>
                  </a:lnTo>
                  <a:lnTo>
                    <a:pt x="83455" y="450441"/>
                  </a:lnTo>
                  <a:cubicBezTo>
                    <a:pt x="332226" y="450441"/>
                    <a:pt x="533895" y="248772"/>
                    <a:pt x="533895" y="1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35" name="Freeform: Shape 63">
              <a:extLst>
                <a:ext uri="{FF2B5EF4-FFF2-40B4-BE49-F238E27FC236}">
                  <a16:creationId xmlns:a16="http://schemas.microsoft.com/office/drawing/2014/main" id="{AEC96DB5-9195-4BAB-B1B0-AA8B9899F4FB}"/>
                </a:ext>
              </a:extLst>
            </p:cNvPr>
            <p:cNvSpPr/>
            <p:nvPr/>
          </p:nvSpPr>
          <p:spPr>
            <a:xfrm>
              <a:off x="5920918" y="2338381"/>
              <a:ext cx="321206" cy="264840"/>
            </a:xfrm>
            <a:custGeom>
              <a:avLst/>
              <a:gdLst>
                <a:gd name="connsiteX0" fmla="*/ 321206 w 321206"/>
                <a:gd name="connsiteY0" fmla="*/ 0 h 264840"/>
                <a:gd name="connsiteX1" fmla="*/ 321206 w 321206"/>
                <a:gd name="connsiteY1" fmla="*/ 239164 h 264840"/>
                <a:gd name="connsiteX2" fmla="*/ 252137 w 321206"/>
                <a:gd name="connsiteY2" fmla="*/ 242652 h 264840"/>
                <a:gd name="connsiteX3" fmla="*/ 139796 w 321206"/>
                <a:gd name="connsiteY3" fmla="*/ 264840 h 264840"/>
                <a:gd name="connsiteX4" fmla="*/ 0 w 321206"/>
                <a:gd name="connsiteY4" fmla="*/ 55744 h 264840"/>
                <a:gd name="connsiteX5" fmla="*/ 40046 w 321206"/>
                <a:gd name="connsiteY5" fmla="*/ 41783 h 264840"/>
                <a:gd name="connsiteX6" fmla="*/ 227685 w 321206"/>
                <a:gd name="connsiteY6" fmla="*/ 4723 h 264840"/>
                <a:gd name="connsiteX7" fmla="*/ 321206 w 321206"/>
                <a:gd name="connsiteY7" fmla="*/ 0 h 2648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21206" h="264840">
                  <a:moveTo>
                    <a:pt x="321206" y="0"/>
                  </a:moveTo>
                  <a:lnTo>
                    <a:pt x="321206" y="239164"/>
                  </a:lnTo>
                  <a:lnTo>
                    <a:pt x="252137" y="242652"/>
                  </a:lnTo>
                  <a:lnTo>
                    <a:pt x="139796" y="264840"/>
                  </a:lnTo>
                  <a:lnTo>
                    <a:pt x="0" y="55744"/>
                  </a:lnTo>
                  <a:lnTo>
                    <a:pt x="40046" y="41783"/>
                  </a:lnTo>
                  <a:cubicBezTo>
                    <a:pt x="100445" y="23816"/>
                    <a:pt x="163180" y="11274"/>
                    <a:pt x="227685" y="4723"/>
                  </a:cubicBezTo>
                  <a:lnTo>
                    <a:pt x="321206" y="0"/>
                  </a:lnTo>
                  <a:close/>
                </a:path>
              </a:pathLst>
            </a:custGeom>
            <a:solidFill>
              <a:schemeClr val="bg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36" name="Freeform: Shape 64">
              <a:extLst>
                <a:ext uri="{FF2B5EF4-FFF2-40B4-BE49-F238E27FC236}">
                  <a16:creationId xmlns:a16="http://schemas.microsoft.com/office/drawing/2014/main" id="{803A1AEC-8376-432A-A9DE-892B6FB5665A}"/>
                </a:ext>
              </a:extLst>
            </p:cNvPr>
            <p:cNvSpPr/>
            <p:nvPr/>
          </p:nvSpPr>
          <p:spPr>
            <a:xfrm>
              <a:off x="5229859" y="2433132"/>
              <a:ext cx="730384" cy="928066"/>
            </a:xfrm>
            <a:custGeom>
              <a:avLst/>
              <a:gdLst>
                <a:gd name="connsiteX0" fmla="*/ 594012 w 730384"/>
                <a:gd name="connsiteY0" fmla="*/ 0 h 928066"/>
                <a:gd name="connsiteX1" fmla="*/ 730384 w 730384"/>
                <a:gd name="connsiteY1" fmla="*/ 203976 h 928066"/>
                <a:gd name="connsiteX2" fmla="*/ 666363 w 730384"/>
                <a:gd name="connsiteY2" fmla="*/ 229645 h 928066"/>
                <a:gd name="connsiteX3" fmla="*/ 239163 w 730384"/>
                <a:gd name="connsiteY3" fmla="*/ 928066 h 928066"/>
                <a:gd name="connsiteX4" fmla="*/ 0 w 730384"/>
                <a:gd name="connsiteY4" fmla="*/ 928066 h 928066"/>
                <a:gd name="connsiteX5" fmla="*/ 557484 w 730384"/>
                <a:gd name="connsiteY5" fmla="*/ 16645 h 928066"/>
                <a:gd name="connsiteX6" fmla="*/ 594012 w 730384"/>
                <a:gd name="connsiteY6" fmla="*/ 0 h 9280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30384" h="928066">
                  <a:moveTo>
                    <a:pt x="594012" y="0"/>
                  </a:moveTo>
                  <a:lnTo>
                    <a:pt x="730384" y="203976"/>
                  </a:lnTo>
                  <a:lnTo>
                    <a:pt x="666363" y="229645"/>
                  </a:lnTo>
                  <a:cubicBezTo>
                    <a:pt x="412745" y="359548"/>
                    <a:pt x="239163" y="623536"/>
                    <a:pt x="239163" y="928066"/>
                  </a:cubicBezTo>
                  <a:lnTo>
                    <a:pt x="0" y="928066"/>
                  </a:lnTo>
                  <a:cubicBezTo>
                    <a:pt x="0" y="530663"/>
                    <a:pt x="226518" y="186166"/>
                    <a:pt x="557484" y="16645"/>
                  </a:cubicBezTo>
                  <a:lnTo>
                    <a:pt x="594012" y="0"/>
                  </a:lnTo>
                  <a:close/>
                </a:path>
              </a:pathLst>
            </a:custGeom>
            <a:solidFill>
              <a:schemeClr val="bg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37" name="Oval 65">
              <a:extLst>
                <a:ext uri="{FF2B5EF4-FFF2-40B4-BE49-F238E27FC236}">
                  <a16:creationId xmlns:a16="http://schemas.microsoft.com/office/drawing/2014/main" id="{84512467-0D2B-4A8E-9D19-8538AA113BC1}"/>
                </a:ext>
              </a:extLst>
            </p:cNvPr>
            <p:cNvSpPr/>
            <p:nvPr/>
          </p:nvSpPr>
          <p:spPr>
            <a:xfrm>
              <a:off x="4754574" y="2244252"/>
              <a:ext cx="1540745" cy="1486647"/>
            </a:xfrm>
            <a:prstGeom prst="ellipse">
              <a:avLst/>
            </a:prstGeom>
            <a:gradFill flip="none" rotWithShape="1">
              <a:gsLst>
                <a:gs pos="77000">
                  <a:srgbClr val="EEEEEE">
                    <a:alpha val="0"/>
                  </a:srgbClr>
                </a:gs>
                <a:gs pos="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38" name="Freeform: Shape 66">
              <a:extLst>
                <a:ext uri="{FF2B5EF4-FFF2-40B4-BE49-F238E27FC236}">
                  <a16:creationId xmlns:a16="http://schemas.microsoft.com/office/drawing/2014/main" id="{F80EB9BE-B919-4430-BF63-9ECAF20447C3}"/>
                </a:ext>
              </a:extLst>
            </p:cNvPr>
            <p:cNvSpPr/>
            <p:nvPr/>
          </p:nvSpPr>
          <p:spPr>
            <a:xfrm>
              <a:off x="4999652" y="2150628"/>
              <a:ext cx="1537489" cy="1278373"/>
            </a:xfrm>
            <a:custGeom>
              <a:avLst/>
              <a:gdLst>
                <a:gd name="connsiteX0" fmla="*/ 1210571 w 1537489"/>
                <a:gd name="connsiteY0" fmla="*/ 0 h 1278373"/>
                <a:gd name="connsiteX1" fmla="*/ 1454544 w 1537489"/>
                <a:gd name="connsiteY1" fmla="*/ 24595 h 1278373"/>
                <a:gd name="connsiteX2" fmla="*/ 1537489 w 1537489"/>
                <a:gd name="connsiteY2" fmla="*/ 45922 h 1278373"/>
                <a:gd name="connsiteX3" fmla="*/ 1537489 w 1537489"/>
                <a:gd name="connsiteY3" fmla="*/ 150190 h 1278373"/>
                <a:gd name="connsiteX4" fmla="*/ 1434172 w 1537489"/>
                <a:gd name="connsiteY4" fmla="*/ 123624 h 1278373"/>
                <a:gd name="connsiteX5" fmla="*/ 1210571 w 1537489"/>
                <a:gd name="connsiteY5" fmla="*/ 101083 h 1278373"/>
                <a:gd name="connsiteX6" fmla="*/ 101083 w 1537489"/>
                <a:gd name="connsiteY6" fmla="*/ 1210571 h 1278373"/>
                <a:gd name="connsiteX7" fmla="*/ 104507 w 1537489"/>
                <a:gd name="connsiteY7" fmla="*/ 1278373 h 1278373"/>
                <a:gd name="connsiteX8" fmla="*/ 3424 w 1537489"/>
                <a:gd name="connsiteY8" fmla="*/ 1278373 h 1278373"/>
                <a:gd name="connsiteX9" fmla="*/ 0 w 1537489"/>
                <a:gd name="connsiteY9" fmla="*/ 1210571 h 1278373"/>
                <a:gd name="connsiteX10" fmla="*/ 1210571 w 1537489"/>
                <a:gd name="connsiteY10" fmla="*/ 0 h 1278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37489" h="1278373">
                  <a:moveTo>
                    <a:pt x="1210571" y="0"/>
                  </a:moveTo>
                  <a:cubicBezTo>
                    <a:pt x="1294144" y="0"/>
                    <a:pt x="1375738" y="8469"/>
                    <a:pt x="1454544" y="24595"/>
                  </a:cubicBezTo>
                  <a:lnTo>
                    <a:pt x="1537489" y="45922"/>
                  </a:lnTo>
                  <a:lnTo>
                    <a:pt x="1537489" y="150190"/>
                  </a:lnTo>
                  <a:lnTo>
                    <a:pt x="1434172" y="123624"/>
                  </a:lnTo>
                  <a:cubicBezTo>
                    <a:pt x="1361947" y="108845"/>
                    <a:pt x="1287165" y="101083"/>
                    <a:pt x="1210571" y="101083"/>
                  </a:cubicBezTo>
                  <a:cubicBezTo>
                    <a:pt x="597818" y="101083"/>
                    <a:pt x="101083" y="597818"/>
                    <a:pt x="101083" y="1210571"/>
                  </a:cubicBezTo>
                  <a:lnTo>
                    <a:pt x="104507" y="1278373"/>
                  </a:lnTo>
                  <a:lnTo>
                    <a:pt x="3424" y="1278373"/>
                  </a:lnTo>
                  <a:lnTo>
                    <a:pt x="0" y="1210571"/>
                  </a:lnTo>
                  <a:cubicBezTo>
                    <a:pt x="0" y="541991"/>
                    <a:pt x="541991" y="0"/>
                    <a:pt x="1210571" y="0"/>
                  </a:cubicBezTo>
                  <a:close/>
                </a:path>
              </a:pathLst>
            </a:custGeom>
            <a:solidFill>
              <a:schemeClr val="bg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739" name="Group 45">
            <a:extLst>
              <a:ext uri="{FF2B5EF4-FFF2-40B4-BE49-F238E27FC236}">
                <a16:creationId xmlns:a16="http://schemas.microsoft.com/office/drawing/2014/main" id="{3EC785F8-D535-404A-97E5-A7CDD66F2346}"/>
              </a:ext>
            </a:extLst>
          </p:cNvPr>
          <p:cNvGrpSpPr/>
          <p:nvPr/>
        </p:nvGrpSpPr>
        <p:grpSpPr>
          <a:xfrm rot="21115202">
            <a:off x="835400" y="2316898"/>
            <a:ext cx="672338" cy="541578"/>
            <a:chOff x="4657266" y="2132503"/>
            <a:chExt cx="3540235" cy="3306115"/>
          </a:xfrm>
        </p:grpSpPr>
        <p:sp>
          <p:nvSpPr>
            <p:cNvPr id="740" name="Oval 46">
              <a:extLst>
                <a:ext uri="{FF2B5EF4-FFF2-40B4-BE49-F238E27FC236}">
                  <a16:creationId xmlns:a16="http://schemas.microsoft.com/office/drawing/2014/main" id="{6A6BE34C-6EC1-4CAB-A7C9-F9B2503C6C9F}"/>
                </a:ext>
              </a:extLst>
            </p:cNvPr>
            <p:cNvSpPr/>
            <p:nvPr/>
          </p:nvSpPr>
          <p:spPr>
            <a:xfrm>
              <a:off x="5563567" y="2897165"/>
              <a:ext cx="2633934" cy="2541453"/>
            </a:xfrm>
            <a:prstGeom prst="ellipse">
              <a:avLst/>
            </a:prstGeom>
            <a:gradFill flip="none" rotWithShape="1">
              <a:gsLst>
                <a:gs pos="77000">
                  <a:srgbClr val="EEEEEE">
                    <a:alpha val="0"/>
                  </a:srgbClr>
                </a:gs>
                <a:gs pos="0">
                  <a:schemeClr val="tx1">
                    <a:alpha val="69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41" name="Oval 47">
              <a:extLst>
                <a:ext uri="{FF2B5EF4-FFF2-40B4-BE49-F238E27FC236}">
                  <a16:creationId xmlns:a16="http://schemas.microsoft.com/office/drawing/2014/main" id="{296100BA-7EBE-452F-B821-B6798FABDC53}"/>
                </a:ext>
              </a:extLst>
            </p:cNvPr>
            <p:cNvSpPr/>
            <p:nvPr/>
          </p:nvSpPr>
          <p:spPr>
            <a:xfrm>
              <a:off x="4934203" y="2137240"/>
              <a:ext cx="2514600" cy="2514600"/>
            </a:xfrm>
            <a:prstGeom prst="ellipse">
              <a:avLst/>
            </a:prstGeom>
            <a:gradFill flip="none" rotWithShape="1">
              <a:gsLst>
                <a:gs pos="29000">
                  <a:srgbClr val="00CC00"/>
                </a:gs>
                <a:gs pos="51000">
                  <a:srgbClr val="339966"/>
                </a:gs>
                <a:gs pos="71000">
                  <a:srgbClr val="FFCC00"/>
                </a:gs>
                <a:gs pos="86000">
                  <a:srgbClr val="CCFF66"/>
                </a:gs>
              </a:gsLst>
              <a:lin ang="162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552450" h="4953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42" name="Circle: Hollow 48">
              <a:extLst>
                <a:ext uri="{FF2B5EF4-FFF2-40B4-BE49-F238E27FC236}">
                  <a16:creationId xmlns:a16="http://schemas.microsoft.com/office/drawing/2014/main" id="{658B72ED-6F22-4BA8-9C09-EEB69F42710B}"/>
                </a:ext>
              </a:extLst>
            </p:cNvPr>
            <p:cNvSpPr/>
            <p:nvPr/>
          </p:nvSpPr>
          <p:spPr>
            <a:xfrm>
              <a:off x="4920625" y="2132503"/>
              <a:ext cx="2514600" cy="2514600"/>
            </a:xfrm>
            <a:prstGeom prst="donut">
              <a:avLst>
                <a:gd name="adj" fmla="val 11685"/>
              </a:avLst>
            </a:prstGeom>
            <a:solidFill>
              <a:schemeClr val="bg1">
                <a:alpha val="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43" name="Freeform: Shape 49">
              <a:extLst>
                <a:ext uri="{FF2B5EF4-FFF2-40B4-BE49-F238E27FC236}">
                  <a16:creationId xmlns:a16="http://schemas.microsoft.com/office/drawing/2014/main" id="{35E52735-6083-40BC-8FF7-15C4C8C19E45}"/>
                </a:ext>
              </a:extLst>
            </p:cNvPr>
            <p:cNvSpPr/>
            <p:nvPr/>
          </p:nvSpPr>
          <p:spPr>
            <a:xfrm rot="19269039">
              <a:off x="6342048" y="2902472"/>
              <a:ext cx="1340755" cy="1257301"/>
            </a:xfrm>
            <a:custGeom>
              <a:avLst/>
              <a:gdLst>
                <a:gd name="connsiteX0" fmla="*/ 533895 w 1340755"/>
                <a:gd name="connsiteY0" fmla="*/ 0 h 1257301"/>
                <a:gd name="connsiteX1" fmla="*/ 1340755 w 1340755"/>
                <a:gd name="connsiteY1" fmla="*/ 0 h 1257301"/>
                <a:gd name="connsiteX2" fmla="*/ 1340755 w 1340755"/>
                <a:gd name="connsiteY2" fmla="*/ 1 h 1257301"/>
                <a:gd name="connsiteX3" fmla="*/ 83455 w 1340755"/>
                <a:gd name="connsiteY3" fmla="*/ 1257301 h 1257301"/>
                <a:gd name="connsiteX4" fmla="*/ 0 w 1340755"/>
                <a:gd name="connsiteY4" fmla="*/ 1253087 h 1257301"/>
                <a:gd name="connsiteX5" fmla="*/ 0 w 1340755"/>
                <a:gd name="connsiteY5" fmla="*/ 442028 h 1257301"/>
                <a:gd name="connsiteX6" fmla="*/ 83455 w 1340755"/>
                <a:gd name="connsiteY6" fmla="*/ 450441 h 1257301"/>
                <a:gd name="connsiteX7" fmla="*/ 533895 w 1340755"/>
                <a:gd name="connsiteY7" fmla="*/ 1 h 1257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40755" h="1257301">
                  <a:moveTo>
                    <a:pt x="533895" y="0"/>
                  </a:moveTo>
                  <a:lnTo>
                    <a:pt x="1340755" y="0"/>
                  </a:lnTo>
                  <a:lnTo>
                    <a:pt x="1340755" y="1"/>
                  </a:lnTo>
                  <a:cubicBezTo>
                    <a:pt x="1340755" y="694389"/>
                    <a:pt x="777843" y="1257301"/>
                    <a:pt x="83455" y="1257301"/>
                  </a:cubicBezTo>
                  <a:lnTo>
                    <a:pt x="0" y="1253087"/>
                  </a:lnTo>
                  <a:lnTo>
                    <a:pt x="0" y="442028"/>
                  </a:lnTo>
                  <a:lnTo>
                    <a:pt x="83455" y="450441"/>
                  </a:lnTo>
                  <a:cubicBezTo>
                    <a:pt x="332226" y="450441"/>
                    <a:pt x="533895" y="248772"/>
                    <a:pt x="533895" y="1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44" name="Freeform: Shape 50">
              <a:extLst>
                <a:ext uri="{FF2B5EF4-FFF2-40B4-BE49-F238E27FC236}">
                  <a16:creationId xmlns:a16="http://schemas.microsoft.com/office/drawing/2014/main" id="{BA8D4A18-E2B5-4A09-9518-7548656F3DA1}"/>
                </a:ext>
              </a:extLst>
            </p:cNvPr>
            <p:cNvSpPr/>
            <p:nvPr/>
          </p:nvSpPr>
          <p:spPr>
            <a:xfrm rot="8013348">
              <a:off x="4615539" y="2761153"/>
              <a:ext cx="1340755" cy="1257301"/>
            </a:xfrm>
            <a:custGeom>
              <a:avLst/>
              <a:gdLst>
                <a:gd name="connsiteX0" fmla="*/ 533895 w 1340755"/>
                <a:gd name="connsiteY0" fmla="*/ 0 h 1257301"/>
                <a:gd name="connsiteX1" fmla="*/ 1340755 w 1340755"/>
                <a:gd name="connsiteY1" fmla="*/ 0 h 1257301"/>
                <a:gd name="connsiteX2" fmla="*/ 1340755 w 1340755"/>
                <a:gd name="connsiteY2" fmla="*/ 1 h 1257301"/>
                <a:gd name="connsiteX3" fmla="*/ 83455 w 1340755"/>
                <a:gd name="connsiteY3" fmla="*/ 1257301 h 1257301"/>
                <a:gd name="connsiteX4" fmla="*/ 0 w 1340755"/>
                <a:gd name="connsiteY4" fmla="*/ 1253087 h 1257301"/>
                <a:gd name="connsiteX5" fmla="*/ 0 w 1340755"/>
                <a:gd name="connsiteY5" fmla="*/ 442028 h 1257301"/>
                <a:gd name="connsiteX6" fmla="*/ 83455 w 1340755"/>
                <a:gd name="connsiteY6" fmla="*/ 450441 h 1257301"/>
                <a:gd name="connsiteX7" fmla="*/ 533895 w 1340755"/>
                <a:gd name="connsiteY7" fmla="*/ 1 h 1257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40755" h="1257301">
                  <a:moveTo>
                    <a:pt x="533895" y="0"/>
                  </a:moveTo>
                  <a:lnTo>
                    <a:pt x="1340755" y="0"/>
                  </a:lnTo>
                  <a:lnTo>
                    <a:pt x="1340755" y="1"/>
                  </a:lnTo>
                  <a:cubicBezTo>
                    <a:pt x="1340755" y="694389"/>
                    <a:pt x="777843" y="1257301"/>
                    <a:pt x="83455" y="1257301"/>
                  </a:cubicBezTo>
                  <a:lnTo>
                    <a:pt x="0" y="1253087"/>
                  </a:lnTo>
                  <a:lnTo>
                    <a:pt x="0" y="442028"/>
                  </a:lnTo>
                  <a:lnTo>
                    <a:pt x="83455" y="450441"/>
                  </a:lnTo>
                  <a:cubicBezTo>
                    <a:pt x="332226" y="450441"/>
                    <a:pt x="533895" y="248772"/>
                    <a:pt x="533895" y="1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45" name="Freeform: Shape 51">
              <a:extLst>
                <a:ext uri="{FF2B5EF4-FFF2-40B4-BE49-F238E27FC236}">
                  <a16:creationId xmlns:a16="http://schemas.microsoft.com/office/drawing/2014/main" id="{B91EC0E4-3A6A-47F6-A448-89F50ECD60E4}"/>
                </a:ext>
              </a:extLst>
            </p:cNvPr>
            <p:cNvSpPr/>
            <p:nvPr/>
          </p:nvSpPr>
          <p:spPr>
            <a:xfrm>
              <a:off x="5920918" y="2338381"/>
              <a:ext cx="321206" cy="264840"/>
            </a:xfrm>
            <a:custGeom>
              <a:avLst/>
              <a:gdLst>
                <a:gd name="connsiteX0" fmla="*/ 321206 w 321206"/>
                <a:gd name="connsiteY0" fmla="*/ 0 h 264840"/>
                <a:gd name="connsiteX1" fmla="*/ 321206 w 321206"/>
                <a:gd name="connsiteY1" fmla="*/ 239164 h 264840"/>
                <a:gd name="connsiteX2" fmla="*/ 252137 w 321206"/>
                <a:gd name="connsiteY2" fmla="*/ 242652 h 264840"/>
                <a:gd name="connsiteX3" fmla="*/ 139796 w 321206"/>
                <a:gd name="connsiteY3" fmla="*/ 264840 h 264840"/>
                <a:gd name="connsiteX4" fmla="*/ 0 w 321206"/>
                <a:gd name="connsiteY4" fmla="*/ 55744 h 264840"/>
                <a:gd name="connsiteX5" fmla="*/ 40046 w 321206"/>
                <a:gd name="connsiteY5" fmla="*/ 41783 h 264840"/>
                <a:gd name="connsiteX6" fmla="*/ 227685 w 321206"/>
                <a:gd name="connsiteY6" fmla="*/ 4723 h 264840"/>
                <a:gd name="connsiteX7" fmla="*/ 321206 w 321206"/>
                <a:gd name="connsiteY7" fmla="*/ 0 h 2648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21206" h="264840">
                  <a:moveTo>
                    <a:pt x="321206" y="0"/>
                  </a:moveTo>
                  <a:lnTo>
                    <a:pt x="321206" y="239164"/>
                  </a:lnTo>
                  <a:lnTo>
                    <a:pt x="252137" y="242652"/>
                  </a:lnTo>
                  <a:lnTo>
                    <a:pt x="139796" y="264840"/>
                  </a:lnTo>
                  <a:lnTo>
                    <a:pt x="0" y="55744"/>
                  </a:lnTo>
                  <a:lnTo>
                    <a:pt x="40046" y="41783"/>
                  </a:lnTo>
                  <a:cubicBezTo>
                    <a:pt x="100445" y="23816"/>
                    <a:pt x="163180" y="11274"/>
                    <a:pt x="227685" y="4723"/>
                  </a:cubicBezTo>
                  <a:lnTo>
                    <a:pt x="321206" y="0"/>
                  </a:lnTo>
                  <a:close/>
                </a:path>
              </a:pathLst>
            </a:custGeom>
            <a:solidFill>
              <a:schemeClr val="bg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46" name="Freeform: Shape 52">
              <a:extLst>
                <a:ext uri="{FF2B5EF4-FFF2-40B4-BE49-F238E27FC236}">
                  <a16:creationId xmlns:a16="http://schemas.microsoft.com/office/drawing/2014/main" id="{60FCACC6-5DB7-4185-9C51-19C12222642E}"/>
                </a:ext>
              </a:extLst>
            </p:cNvPr>
            <p:cNvSpPr/>
            <p:nvPr/>
          </p:nvSpPr>
          <p:spPr>
            <a:xfrm>
              <a:off x="5229859" y="2433132"/>
              <a:ext cx="730384" cy="928066"/>
            </a:xfrm>
            <a:custGeom>
              <a:avLst/>
              <a:gdLst>
                <a:gd name="connsiteX0" fmla="*/ 594012 w 730384"/>
                <a:gd name="connsiteY0" fmla="*/ 0 h 928066"/>
                <a:gd name="connsiteX1" fmla="*/ 730384 w 730384"/>
                <a:gd name="connsiteY1" fmla="*/ 203976 h 928066"/>
                <a:gd name="connsiteX2" fmla="*/ 666363 w 730384"/>
                <a:gd name="connsiteY2" fmla="*/ 229645 h 928066"/>
                <a:gd name="connsiteX3" fmla="*/ 239163 w 730384"/>
                <a:gd name="connsiteY3" fmla="*/ 928066 h 928066"/>
                <a:gd name="connsiteX4" fmla="*/ 0 w 730384"/>
                <a:gd name="connsiteY4" fmla="*/ 928066 h 928066"/>
                <a:gd name="connsiteX5" fmla="*/ 557484 w 730384"/>
                <a:gd name="connsiteY5" fmla="*/ 16645 h 928066"/>
                <a:gd name="connsiteX6" fmla="*/ 594012 w 730384"/>
                <a:gd name="connsiteY6" fmla="*/ 0 h 9280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30384" h="928066">
                  <a:moveTo>
                    <a:pt x="594012" y="0"/>
                  </a:moveTo>
                  <a:lnTo>
                    <a:pt x="730384" y="203976"/>
                  </a:lnTo>
                  <a:lnTo>
                    <a:pt x="666363" y="229645"/>
                  </a:lnTo>
                  <a:cubicBezTo>
                    <a:pt x="412745" y="359548"/>
                    <a:pt x="239163" y="623536"/>
                    <a:pt x="239163" y="928066"/>
                  </a:cubicBezTo>
                  <a:lnTo>
                    <a:pt x="0" y="928066"/>
                  </a:lnTo>
                  <a:cubicBezTo>
                    <a:pt x="0" y="530663"/>
                    <a:pt x="226518" y="186166"/>
                    <a:pt x="557484" y="16645"/>
                  </a:cubicBezTo>
                  <a:lnTo>
                    <a:pt x="594012" y="0"/>
                  </a:lnTo>
                  <a:close/>
                </a:path>
              </a:pathLst>
            </a:custGeom>
            <a:solidFill>
              <a:schemeClr val="bg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47" name="Oval 53">
              <a:extLst>
                <a:ext uri="{FF2B5EF4-FFF2-40B4-BE49-F238E27FC236}">
                  <a16:creationId xmlns:a16="http://schemas.microsoft.com/office/drawing/2014/main" id="{692EBB64-D6BA-4EA9-B4D7-8F19DEF80A25}"/>
                </a:ext>
              </a:extLst>
            </p:cNvPr>
            <p:cNvSpPr/>
            <p:nvPr/>
          </p:nvSpPr>
          <p:spPr>
            <a:xfrm>
              <a:off x="4754574" y="2244252"/>
              <a:ext cx="1540745" cy="1486647"/>
            </a:xfrm>
            <a:prstGeom prst="ellipse">
              <a:avLst/>
            </a:prstGeom>
            <a:gradFill flip="none" rotWithShape="1">
              <a:gsLst>
                <a:gs pos="77000">
                  <a:srgbClr val="EEEEEE">
                    <a:alpha val="0"/>
                  </a:srgbClr>
                </a:gs>
                <a:gs pos="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48" name="Freeform: Shape 54">
              <a:extLst>
                <a:ext uri="{FF2B5EF4-FFF2-40B4-BE49-F238E27FC236}">
                  <a16:creationId xmlns:a16="http://schemas.microsoft.com/office/drawing/2014/main" id="{C59A9E04-D2C4-43F8-94C5-757CFB6457A2}"/>
                </a:ext>
              </a:extLst>
            </p:cNvPr>
            <p:cNvSpPr/>
            <p:nvPr/>
          </p:nvSpPr>
          <p:spPr>
            <a:xfrm>
              <a:off x="4999652" y="2150628"/>
              <a:ext cx="1537489" cy="1278373"/>
            </a:xfrm>
            <a:custGeom>
              <a:avLst/>
              <a:gdLst>
                <a:gd name="connsiteX0" fmla="*/ 1210571 w 1537489"/>
                <a:gd name="connsiteY0" fmla="*/ 0 h 1278373"/>
                <a:gd name="connsiteX1" fmla="*/ 1454544 w 1537489"/>
                <a:gd name="connsiteY1" fmla="*/ 24595 h 1278373"/>
                <a:gd name="connsiteX2" fmla="*/ 1537489 w 1537489"/>
                <a:gd name="connsiteY2" fmla="*/ 45922 h 1278373"/>
                <a:gd name="connsiteX3" fmla="*/ 1537489 w 1537489"/>
                <a:gd name="connsiteY3" fmla="*/ 150190 h 1278373"/>
                <a:gd name="connsiteX4" fmla="*/ 1434172 w 1537489"/>
                <a:gd name="connsiteY4" fmla="*/ 123624 h 1278373"/>
                <a:gd name="connsiteX5" fmla="*/ 1210571 w 1537489"/>
                <a:gd name="connsiteY5" fmla="*/ 101083 h 1278373"/>
                <a:gd name="connsiteX6" fmla="*/ 101083 w 1537489"/>
                <a:gd name="connsiteY6" fmla="*/ 1210571 h 1278373"/>
                <a:gd name="connsiteX7" fmla="*/ 104507 w 1537489"/>
                <a:gd name="connsiteY7" fmla="*/ 1278373 h 1278373"/>
                <a:gd name="connsiteX8" fmla="*/ 3424 w 1537489"/>
                <a:gd name="connsiteY8" fmla="*/ 1278373 h 1278373"/>
                <a:gd name="connsiteX9" fmla="*/ 0 w 1537489"/>
                <a:gd name="connsiteY9" fmla="*/ 1210571 h 1278373"/>
                <a:gd name="connsiteX10" fmla="*/ 1210571 w 1537489"/>
                <a:gd name="connsiteY10" fmla="*/ 0 h 1278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37489" h="1278373">
                  <a:moveTo>
                    <a:pt x="1210571" y="0"/>
                  </a:moveTo>
                  <a:cubicBezTo>
                    <a:pt x="1294144" y="0"/>
                    <a:pt x="1375738" y="8469"/>
                    <a:pt x="1454544" y="24595"/>
                  </a:cubicBezTo>
                  <a:lnTo>
                    <a:pt x="1537489" y="45922"/>
                  </a:lnTo>
                  <a:lnTo>
                    <a:pt x="1537489" y="150190"/>
                  </a:lnTo>
                  <a:lnTo>
                    <a:pt x="1434172" y="123624"/>
                  </a:lnTo>
                  <a:cubicBezTo>
                    <a:pt x="1361947" y="108845"/>
                    <a:pt x="1287165" y="101083"/>
                    <a:pt x="1210571" y="101083"/>
                  </a:cubicBezTo>
                  <a:cubicBezTo>
                    <a:pt x="597818" y="101083"/>
                    <a:pt x="101083" y="597818"/>
                    <a:pt x="101083" y="1210571"/>
                  </a:cubicBezTo>
                  <a:lnTo>
                    <a:pt x="104507" y="1278373"/>
                  </a:lnTo>
                  <a:lnTo>
                    <a:pt x="3424" y="1278373"/>
                  </a:lnTo>
                  <a:lnTo>
                    <a:pt x="0" y="1210571"/>
                  </a:lnTo>
                  <a:cubicBezTo>
                    <a:pt x="0" y="541991"/>
                    <a:pt x="541991" y="0"/>
                    <a:pt x="1210571" y="0"/>
                  </a:cubicBezTo>
                  <a:close/>
                </a:path>
              </a:pathLst>
            </a:custGeom>
            <a:solidFill>
              <a:schemeClr val="bg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749" name="Group 5">
            <a:extLst>
              <a:ext uri="{FF2B5EF4-FFF2-40B4-BE49-F238E27FC236}">
                <a16:creationId xmlns:a16="http://schemas.microsoft.com/office/drawing/2014/main" id="{84B6537D-6A25-41A6-872E-FDE055AF1B7A}"/>
              </a:ext>
            </a:extLst>
          </p:cNvPr>
          <p:cNvGrpSpPr/>
          <p:nvPr/>
        </p:nvGrpSpPr>
        <p:grpSpPr>
          <a:xfrm>
            <a:off x="1290347" y="1894545"/>
            <a:ext cx="669455" cy="521656"/>
            <a:chOff x="4657266" y="2132503"/>
            <a:chExt cx="3540235" cy="3306115"/>
          </a:xfrm>
        </p:grpSpPr>
        <p:sp>
          <p:nvSpPr>
            <p:cNvPr id="750" name="Oval 25">
              <a:extLst>
                <a:ext uri="{FF2B5EF4-FFF2-40B4-BE49-F238E27FC236}">
                  <a16:creationId xmlns:a16="http://schemas.microsoft.com/office/drawing/2014/main" id="{B6B56A88-06B6-4E98-BDF3-A4563028A83F}"/>
                </a:ext>
              </a:extLst>
            </p:cNvPr>
            <p:cNvSpPr/>
            <p:nvPr/>
          </p:nvSpPr>
          <p:spPr>
            <a:xfrm>
              <a:off x="5563567" y="2897165"/>
              <a:ext cx="2633934" cy="2541453"/>
            </a:xfrm>
            <a:prstGeom prst="ellipse">
              <a:avLst/>
            </a:prstGeom>
            <a:gradFill flip="none" rotWithShape="1">
              <a:gsLst>
                <a:gs pos="77000">
                  <a:srgbClr val="EEEEEE">
                    <a:alpha val="0"/>
                  </a:srgbClr>
                </a:gs>
                <a:gs pos="0">
                  <a:schemeClr val="tx1">
                    <a:alpha val="69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51" name="Oval 26">
              <a:extLst>
                <a:ext uri="{FF2B5EF4-FFF2-40B4-BE49-F238E27FC236}">
                  <a16:creationId xmlns:a16="http://schemas.microsoft.com/office/drawing/2014/main" id="{A1837A0A-F148-4B6B-831B-81E67439AD8E}"/>
                </a:ext>
              </a:extLst>
            </p:cNvPr>
            <p:cNvSpPr/>
            <p:nvPr/>
          </p:nvSpPr>
          <p:spPr>
            <a:xfrm>
              <a:off x="4934203" y="2137240"/>
              <a:ext cx="2514600" cy="2514600"/>
            </a:xfrm>
            <a:prstGeom prst="ellipse">
              <a:avLst/>
            </a:prstGeom>
            <a:gradFill flip="none" rotWithShape="1">
              <a:gsLst>
                <a:gs pos="29000">
                  <a:srgbClr val="3100A9"/>
                </a:gs>
                <a:gs pos="51000">
                  <a:srgbClr val="0B0159"/>
                </a:gs>
                <a:gs pos="71000">
                  <a:srgbClr val="74018F"/>
                </a:gs>
                <a:gs pos="86000">
                  <a:srgbClr val="BE01B5"/>
                </a:gs>
              </a:gsLst>
              <a:lin ang="162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552450" h="4953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52" name="Circle: Hollow 27">
              <a:extLst>
                <a:ext uri="{FF2B5EF4-FFF2-40B4-BE49-F238E27FC236}">
                  <a16:creationId xmlns:a16="http://schemas.microsoft.com/office/drawing/2014/main" id="{E2315544-C579-481B-A9B4-F5B6A2AFD4C9}"/>
                </a:ext>
              </a:extLst>
            </p:cNvPr>
            <p:cNvSpPr/>
            <p:nvPr/>
          </p:nvSpPr>
          <p:spPr>
            <a:xfrm>
              <a:off x="4920625" y="2132503"/>
              <a:ext cx="2514600" cy="2514600"/>
            </a:xfrm>
            <a:prstGeom prst="donut">
              <a:avLst>
                <a:gd name="adj" fmla="val 11685"/>
              </a:avLst>
            </a:prstGeom>
            <a:solidFill>
              <a:schemeClr val="bg1">
                <a:alpha val="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53" name="Freeform: Shape 28">
              <a:extLst>
                <a:ext uri="{FF2B5EF4-FFF2-40B4-BE49-F238E27FC236}">
                  <a16:creationId xmlns:a16="http://schemas.microsoft.com/office/drawing/2014/main" id="{2D583449-8058-4F20-89E7-DD131B0166FC}"/>
                </a:ext>
              </a:extLst>
            </p:cNvPr>
            <p:cNvSpPr/>
            <p:nvPr/>
          </p:nvSpPr>
          <p:spPr>
            <a:xfrm rot="19269039">
              <a:off x="6342048" y="2902472"/>
              <a:ext cx="1340755" cy="1257301"/>
            </a:xfrm>
            <a:custGeom>
              <a:avLst/>
              <a:gdLst>
                <a:gd name="connsiteX0" fmla="*/ 533895 w 1340755"/>
                <a:gd name="connsiteY0" fmla="*/ 0 h 1257301"/>
                <a:gd name="connsiteX1" fmla="*/ 1340755 w 1340755"/>
                <a:gd name="connsiteY1" fmla="*/ 0 h 1257301"/>
                <a:gd name="connsiteX2" fmla="*/ 1340755 w 1340755"/>
                <a:gd name="connsiteY2" fmla="*/ 1 h 1257301"/>
                <a:gd name="connsiteX3" fmla="*/ 83455 w 1340755"/>
                <a:gd name="connsiteY3" fmla="*/ 1257301 h 1257301"/>
                <a:gd name="connsiteX4" fmla="*/ 0 w 1340755"/>
                <a:gd name="connsiteY4" fmla="*/ 1253087 h 1257301"/>
                <a:gd name="connsiteX5" fmla="*/ 0 w 1340755"/>
                <a:gd name="connsiteY5" fmla="*/ 442028 h 1257301"/>
                <a:gd name="connsiteX6" fmla="*/ 83455 w 1340755"/>
                <a:gd name="connsiteY6" fmla="*/ 450441 h 1257301"/>
                <a:gd name="connsiteX7" fmla="*/ 533895 w 1340755"/>
                <a:gd name="connsiteY7" fmla="*/ 1 h 1257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40755" h="1257301">
                  <a:moveTo>
                    <a:pt x="533895" y="0"/>
                  </a:moveTo>
                  <a:lnTo>
                    <a:pt x="1340755" y="0"/>
                  </a:lnTo>
                  <a:lnTo>
                    <a:pt x="1340755" y="1"/>
                  </a:lnTo>
                  <a:cubicBezTo>
                    <a:pt x="1340755" y="694389"/>
                    <a:pt x="777843" y="1257301"/>
                    <a:pt x="83455" y="1257301"/>
                  </a:cubicBezTo>
                  <a:lnTo>
                    <a:pt x="0" y="1253087"/>
                  </a:lnTo>
                  <a:lnTo>
                    <a:pt x="0" y="442028"/>
                  </a:lnTo>
                  <a:lnTo>
                    <a:pt x="83455" y="450441"/>
                  </a:lnTo>
                  <a:cubicBezTo>
                    <a:pt x="332226" y="450441"/>
                    <a:pt x="533895" y="248772"/>
                    <a:pt x="533895" y="1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54" name="Freeform: Shape 29">
              <a:extLst>
                <a:ext uri="{FF2B5EF4-FFF2-40B4-BE49-F238E27FC236}">
                  <a16:creationId xmlns:a16="http://schemas.microsoft.com/office/drawing/2014/main" id="{A7E723C1-4746-42E2-93F1-FB816112283A}"/>
                </a:ext>
              </a:extLst>
            </p:cNvPr>
            <p:cNvSpPr/>
            <p:nvPr/>
          </p:nvSpPr>
          <p:spPr>
            <a:xfrm rot="8013348">
              <a:off x="4615539" y="2761153"/>
              <a:ext cx="1340755" cy="1257301"/>
            </a:xfrm>
            <a:custGeom>
              <a:avLst/>
              <a:gdLst>
                <a:gd name="connsiteX0" fmla="*/ 533895 w 1340755"/>
                <a:gd name="connsiteY0" fmla="*/ 0 h 1257301"/>
                <a:gd name="connsiteX1" fmla="*/ 1340755 w 1340755"/>
                <a:gd name="connsiteY1" fmla="*/ 0 h 1257301"/>
                <a:gd name="connsiteX2" fmla="*/ 1340755 w 1340755"/>
                <a:gd name="connsiteY2" fmla="*/ 1 h 1257301"/>
                <a:gd name="connsiteX3" fmla="*/ 83455 w 1340755"/>
                <a:gd name="connsiteY3" fmla="*/ 1257301 h 1257301"/>
                <a:gd name="connsiteX4" fmla="*/ 0 w 1340755"/>
                <a:gd name="connsiteY4" fmla="*/ 1253087 h 1257301"/>
                <a:gd name="connsiteX5" fmla="*/ 0 w 1340755"/>
                <a:gd name="connsiteY5" fmla="*/ 442028 h 1257301"/>
                <a:gd name="connsiteX6" fmla="*/ 83455 w 1340755"/>
                <a:gd name="connsiteY6" fmla="*/ 450441 h 1257301"/>
                <a:gd name="connsiteX7" fmla="*/ 533895 w 1340755"/>
                <a:gd name="connsiteY7" fmla="*/ 1 h 1257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40755" h="1257301">
                  <a:moveTo>
                    <a:pt x="533895" y="0"/>
                  </a:moveTo>
                  <a:lnTo>
                    <a:pt x="1340755" y="0"/>
                  </a:lnTo>
                  <a:lnTo>
                    <a:pt x="1340755" y="1"/>
                  </a:lnTo>
                  <a:cubicBezTo>
                    <a:pt x="1340755" y="694389"/>
                    <a:pt x="777843" y="1257301"/>
                    <a:pt x="83455" y="1257301"/>
                  </a:cubicBezTo>
                  <a:lnTo>
                    <a:pt x="0" y="1253087"/>
                  </a:lnTo>
                  <a:lnTo>
                    <a:pt x="0" y="442028"/>
                  </a:lnTo>
                  <a:lnTo>
                    <a:pt x="83455" y="450441"/>
                  </a:lnTo>
                  <a:cubicBezTo>
                    <a:pt x="332226" y="450441"/>
                    <a:pt x="533895" y="248772"/>
                    <a:pt x="533895" y="1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55" name="Freeform: Shape 30">
              <a:extLst>
                <a:ext uri="{FF2B5EF4-FFF2-40B4-BE49-F238E27FC236}">
                  <a16:creationId xmlns:a16="http://schemas.microsoft.com/office/drawing/2014/main" id="{158010FB-436B-4039-8408-A8225939754C}"/>
                </a:ext>
              </a:extLst>
            </p:cNvPr>
            <p:cNvSpPr/>
            <p:nvPr/>
          </p:nvSpPr>
          <p:spPr>
            <a:xfrm>
              <a:off x="5920918" y="2338381"/>
              <a:ext cx="321206" cy="264840"/>
            </a:xfrm>
            <a:custGeom>
              <a:avLst/>
              <a:gdLst>
                <a:gd name="connsiteX0" fmla="*/ 321206 w 321206"/>
                <a:gd name="connsiteY0" fmla="*/ 0 h 264840"/>
                <a:gd name="connsiteX1" fmla="*/ 321206 w 321206"/>
                <a:gd name="connsiteY1" fmla="*/ 239164 h 264840"/>
                <a:gd name="connsiteX2" fmla="*/ 252137 w 321206"/>
                <a:gd name="connsiteY2" fmla="*/ 242652 h 264840"/>
                <a:gd name="connsiteX3" fmla="*/ 139796 w 321206"/>
                <a:gd name="connsiteY3" fmla="*/ 264840 h 264840"/>
                <a:gd name="connsiteX4" fmla="*/ 0 w 321206"/>
                <a:gd name="connsiteY4" fmla="*/ 55744 h 264840"/>
                <a:gd name="connsiteX5" fmla="*/ 40046 w 321206"/>
                <a:gd name="connsiteY5" fmla="*/ 41783 h 264840"/>
                <a:gd name="connsiteX6" fmla="*/ 227685 w 321206"/>
                <a:gd name="connsiteY6" fmla="*/ 4723 h 264840"/>
                <a:gd name="connsiteX7" fmla="*/ 321206 w 321206"/>
                <a:gd name="connsiteY7" fmla="*/ 0 h 2648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21206" h="264840">
                  <a:moveTo>
                    <a:pt x="321206" y="0"/>
                  </a:moveTo>
                  <a:lnTo>
                    <a:pt x="321206" y="239164"/>
                  </a:lnTo>
                  <a:lnTo>
                    <a:pt x="252137" y="242652"/>
                  </a:lnTo>
                  <a:lnTo>
                    <a:pt x="139796" y="264840"/>
                  </a:lnTo>
                  <a:lnTo>
                    <a:pt x="0" y="55744"/>
                  </a:lnTo>
                  <a:lnTo>
                    <a:pt x="40046" y="41783"/>
                  </a:lnTo>
                  <a:cubicBezTo>
                    <a:pt x="100445" y="23816"/>
                    <a:pt x="163180" y="11274"/>
                    <a:pt x="227685" y="4723"/>
                  </a:cubicBezTo>
                  <a:lnTo>
                    <a:pt x="321206" y="0"/>
                  </a:lnTo>
                  <a:close/>
                </a:path>
              </a:pathLst>
            </a:custGeom>
            <a:solidFill>
              <a:schemeClr val="bg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56" name="Freeform: Shape 31">
              <a:extLst>
                <a:ext uri="{FF2B5EF4-FFF2-40B4-BE49-F238E27FC236}">
                  <a16:creationId xmlns:a16="http://schemas.microsoft.com/office/drawing/2014/main" id="{A9C50B45-AB20-4742-82BB-7838B744B6AA}"/>
                </a:ext>
              </a:extLst>
            </p:cNvPr>
            <p:cNvSpPr/>
            <p:nvPr/>
          </p:nvSpPr>
          <p:spPr>
            <a:xfrm>
              <a:off x="5229859" y="2433132"/>
              <a:ext cx="730384" cy="928066"/>
            </a:xfrm>
            <a:custGeom>
              <a:avLst/>
              <a:gdLst>
                <a:gd name="connsiteX0" fmla="*/ 594012 w 730384"/>
                <a:gd name="connsiteY0" fmla="*/ 0 h 928066"/>
                <a:gd name="connsiteX1" fmla="*/ 730384 w 730384"/>
                <a:gd name="connsiteY1" fmla="*/ 203976 h 928066"/>
                <a:gd name="connsiteX2" fmla="*/ 666363 w 730384"/>
                <a:gd name="connsiteY2" fmla="*/ 229645 h 928066"/>
                <a:gd name="connsiteX3" fmla="*/ 239163 w 730384"/>
                <a:gd name="connsiteY3" fmla="*/ 928066 h 928066"/>
                <a:gd name="connsiteX4" fmla="*/ 0 w 730384"/>
                <a:gd name="connsiteY4" fmla="*/ 928066 h 928066"/>
                <a:gd name="connsiteX5" fmla="*/ 557484 w 730384"/>
                <a:gd name="connsiteY5" fmla="*/ 16645 h 928066"/>
                <a:gd name="connsiteX6" fmla="*/ 594012 w 730384"/>
                <a:gd name="connsiteY6" fmla="*/ 0 h 9280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30384" h="928066">
                  <a:moveTo>
                    <a:pt x="594012" y="0"/>
                  </a:moveTo>
                  <a:lnTo>
                    <a:pt x="730384" y="203976"/>
                  </a:lnTo>
                  <a:lnTo>
                    <a:pt x="666363" y="229645"/>
                  </a:lnTo>
                  <a:cubicBezTo>
                    <a:pt x="412745" y="359548"/>
                    <a:pt x="239163" y="623536"/>
                    <a:pt x="239163" y="928066"/>
                  </a:cubicBezTo>
                  <a:lnTo>
                    <a:pt x="0" y="928066"/>
                  </a:lnTo>
                  <a:cubicBezTo>
                    <a:pt x="0" y="530663"/>
                    <a:pt x="226518" y="186166"/>
                    <a:pt x="557484" y="16645"/>
                  </a:cubicBezTo>
                  <a:lnTo>
                    <a:pt x="594012" y="0"/>
                  </a:lnTo>
                  <a:close/>
                </a:path>
              </a:pathLst>
            </a:custGeom>
            <a:solidFill>
              <a:schemeClr val="bg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57" name="Oval 32">
              <a:extLst>
                <a:ext uri="{FF2B5EF4-FFF2-40B4-BE49-F238E27FC236}">
                  <a16:creationId xmlns:a16="http://schemas.microsoft.com/office/drawing/2014/main" id="{7819BF5E-B263-461D-81DF-D6B13E544401}"/>
                </a:ext>
              </a:extLst>
            </p:cNvPr>
            <p:cNvSpPr/>
            <p:nvPr/>
          </p:nvSpPr>
          <p:spPr>
            <a:xfrm>
              <a:off x="4754574" y="2244252"/>
              <a:ext cx="1540745" cy="1486647"/>
            </a:xfrm>
            <a:prstGeom prst="ellipse">
              <a:avLst/>
            </a:prstGeom>
            <a:gradFill flip="none" rotWithShape="1">
              <a:gsLst>
                <a:gs pos="77000">
                  <a:srgbClr val="EEEEEE">
                    <a:alpha val="0"/>
                  </a:srgbClr>
                </a:gs>
                <a:gs pos="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58" name="Freeform: Shape 19">
              <a:extLst>
                <a:ext uri="{FF2B5EF4-FFF2-40B4-BE49-F238E27FC236}">
                  <a16:creationId xmlns:a16="http://schemas.microsoft.com/office/drawing/2014/main" id="{BBC3BFB1-B8C0-42AA-9258-AFD0435315F8}"/>
                </a:ext>
              </a:extLst>
            </p:cNvPr>
            <p:cNvSpPr/>
            <p:nvPr/>
          </p:nvSpPr>
          <p:spPr>
            <a:xfrm>
              <a:off x="4999652" y="2150628"/>
              <a:ext cx="1537489" cy="1278373"/>
            </a:xfrm>
            <a:custGeom>
              <a:avLst/>
              <a:gdLst>
                <a:gd name="connsiteX0" fmla="*/ 1210571 w 1537489"/>
                <a:gd name="connsiteY0" fmla="*/ 0 h 1278373"/>
                <a:gd name="connsiteX1" fmla="*/ 1454544 w 1537489"/>
                <a:gd name="connsiteY1" fmla="*/ 24595 h 1278373"/>
                <a:gd name="connsiteX2" fmla="*/ 1537489 w 1537489"/>
                <a:gd name="connsiteY2" fmla="*/ 45922 h 1278373"/>
                <a:gd name="connsiteX3" fmla="*/ 1537489 w 1537489"/>
                <a:gd name="connsiteY3" fmla="*/ 150190 h 1278373"/>
                <a:gd name="connsiteX4" fmla="*/ 1434172 w 1537489"/>
                <a:gd name="connsiteY4" fmla="*/ 123624 h 1278373"/>
                <a:gd name="connsiteX5" fmla="*/ 1210571 w 1537489"/>
                <a:gd name="connsiteY5" fmla="*/ 101083 h 1278373"/>
                <a:gd name="connsiteX6" fmla="*/ 101083 w 1537489"/>
                <a:gd name="connsiteY6" fmla="*/ 1210571 h 1278373"/>
                <a:gd name="connsiteX7" fmla="*/ 104507 w 1537489"/>
                <a:gd name="connsiteY7" fmla="*/ 1278373 h 1278373"/>
                <a:gd name="connsiteX8" fmla="*/ 3424 w 1537489"/>
                <a:gd name="connsiteY8" fmla="*/ 1278373 h 1278373"/>
                <a:gd name="connsiteX9" fmla="*/ 0 w 1537489"/>
                <a:gd name="connsiteY9" fmla="*/ 1210571 h 1278373"/>
                <a:gd name="connsiteX10" fmla="*/ 1210571 w 1537489"/>
                <a:gd name="connsiteY10" fmla="*/ 0 h 1278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37489" h="1278373">
                  <a:moveTo>
                    <a:pt x="1210571" y="0"/>
                  </a:moveTo>
                  <a:cubicBezTo>
                    <a:pt x="1294144" y="0"/>
                    <a:pt x="1375738" y="8469"/>
                    <a:pt x="1454544" y="24595"/>
                  </a:cubicBezTo>
                  <a:lnTo>
                    <a:pt x="1537489" y="45922"/>
                  </a:lnTo>
                  <a:lnTo>
                    <a:pt x="1537489" y="150190"/>
                  </a:lnTo>
                  <a:lnTo>
                    <a:pt x="1434172" y="123624"/>
                  </a:lnTo>
                  <a:cubicBezTo>
                    <a:pt x="1361947" y="108845"/>
                    <a:pt x="1287165" y="101083"/>
                    <a:pt x="1210571" y="101083"/>
                  </a:cubicBezTo>
                  <a:cubicBezTo>
                    <a:pt x="597818" y="101083"/>
                    <a:pt x="101083" y="597818"/>
                    <a:pt x="101083" y="1210571"/>
                  </a:cubicBezTo>
                  <a:lnTo>
                    <a:pt x="104507" y="1278373"/>
                  </a:lnTo>
                  <a:lnTo>
                    <a:pt x="3424" y="1278373"/>
                  </a:lnTo>
                  <a:lnTo>
                    <a:pt x="0" y="1210571"/>
                  </a:lnTo>
                  <a:cubicBezTo>
                    <a:pt x="0" y="541991"/>
                    <a:pt x="541991" y="0"/>
                    <a:pt x="1210571" y="0"/>
                  </a:cubicBezTo>
                  <a:close/>
                </a:path>
              </a:pathLst>
            </a:custGeom>
            <a:solidFill>
              <a:schemeClr val="bg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759" name="Group 33">
            <a:extLst>
              <a:ext uri="{FF2B5EF4-FFF2-40B4-BE49-F238E27FC236}">
                <a16:creationId xmlns:a16="http://schemas.microsoft.com/office/drawing/2014/main" id="{BA82DBFA-F4FB-4852-AF68-1AE652419BAF}"/>
              </a:ext>
            </a:extLst>
          </p:cNvPr>
          <p:cNvGrpSpPr/>
          <p:nvPr/>
        </p:nvGrpSpPr>
        <p:grpSpPr>
          <a:xfrm>
            <a:off x="1922192" y="1463666"/>
            <a:ext cx="693557" cy="557576"/>
            <a:chOff x="4657266" y="2132503"/>
            <a:chExt cx="3540235" cy="3306115"/>
          </a:xfrm>
        </p:grpSpPr>
        <p:sp>
          <p:nvSpPr>
            <p:cNvPr id="760" name="Oval 34">
              <a:extLst>
                <a:ext uri="{FF2B5EF4-FFF2-40B4-BE49-F238E27FC236}">
                  <a16:creationId xmlns:a16="http://schemas.microsoft.com/office/drawing/2014/main" id="{6DE9A0BD-72ED-4013-8727-EC2607807FAA}"/>
                </a:ext>
              </a:extLst>
            </p:cNvPr>
            <p:cNvSpPr/>
            <p:nvPr/>
          </p:nvSpPr>
          <p:spPr>
            <a:xfrm>
              <a:off x="5563567" y="2897165"/>
              <a:ext cx="2633934" cy="2541453"/>
            </a:xfrm>
            <a:prstGeom prst="ellipse">
              <a:avLst/>
            </a:prstGeom>
            <a:gradFill flip="none" rotWithShape="1">
              <a:gsLst>
                <a:gs pos="77000">
                  <a:srgbClr val="EEEEEE">
                    <a:alpha val="0"/>
                  </a:srgbClr>
                </a:gs>
                <a:gs pos="0">
                  <a:schemeClr val="tx1">
                    <a:alpha val="69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61" name="Oval 35">
              <a:extLst>
                <a:ext uri="{FF2B5EF4-FFF2-40B4-BE49-F238E27FC236}">
                  <a16:creationId xmlns:a16="http://schemas.microsoft.com/office/drawing/2014/main" id="{208C2E38-B599-4305-B79E-C8A0CEA395A3}"/>
                </a:ext>
              </a:extLst>
            </p:cNvPr>
            <p:cNvSpPr/>
            <p:nvPr/>
          </p:nvSpPr>
          <p:spPr>
            <a:xfrm>
              <a:off x="4934203" y="2137240"/>
              <a:ext cx="2514600" cy="2514600"/>
            </a:xfrm>
            <a:prstGeom prst="ellipse">
              <a:avLst/>
            </a:prstGeom>
            <a:gradFill flip="none" rotWithShape="1">
              <a:gsLst>
                <a:gs pos="29000">
                  <a:srgbClr val="0066CC"/>
                </a:gs>
                <a:gs pos="51000">
                  <a:srgbClr val="0B0159"/>
                </a:gs>
                <a:gs pos="71000">
                  <a:srgbClr val="3100A9"/>
                </a:gs>
                <a:gs pos="86000">
                  <a:srgbClr val="33CCFF"/>
                </a:gs>
              </a:gsLst>
              <a:lin ang="162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552450" h="4953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62" name="Circle: Hollow 36">
              <a:extLst>
                <a:ext uri="{FF2B5EF4-FFF2-40B4-BE49-F238E27FC236}">
                  <a16:creationId xmlns:a16="http://schemas.microsoft.com/office/drawing/2014/main" id="{398E73BA-F9D0-4154-ADC2-8C53D82E579B}"/>
                </a:ext>
              </a:extLst>
            </p:cNvPr>
            <p:cNvSpPr/>
            <p:nvPr/>
          </p:nvSpPr>
          <p:spPr>
            <a:xfrm>
              <a:off x="4920625" y="2132503"/>
              <a:ext cx="2514600" cy="2514600"/>
            </a:xfrm>
            <a:prstGeom prst="donut">
              <a:avLst>
                <a:gd name="adj" fmla="val 11685"/>
              </a:avLst>
            </a:prstGeom>
            <a:solidFill>
              <a:schemeClr val="bg1">
                <a:alpha val="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63" name="Freeform: Shape 37">
              <a:extLst>
                <a:ext uri="{FF2B5EF4-FFF2-40B4-BE49-F238E27FC236}">
                  <a16:creationId xmlns:a16="http://schemas.microsoft.com/office/drawing/2014/main" id="{9C982DFA-3F45-4C0E-87E5-C2B1F9582D15}"/>
                </a:ext>
              </a:extLst>
            </p:cNvPr>
            <p:cNvSpPr/>
            <p:nvPr/>
          </p:nvSpPr>
          <p:spPr>
            <a:xfrm rot="19269039">
              <a:off x="6342048" y="2902472"/>
              <a:ext cx="1340755" cy="1257301"/>
            </a:xfrm>
            <a:custGeom>
              <a:avLst/>
              <a:gdLst>
                <a:gd name="connsiteX0" fmla="*/ 533895 w 1340755"/>
                <a:gd name="connsiteY0" fmla="*/ 0 h 1257301"/>
                <a:gd name="connsiteX1" fmla="*/ 1340755 w 1340755"/>
                <a:gd name="connsiteY1" fmla="*/ 0 h 1257301"/>
                <a:gd name="connsiteX2" fmla="*/ 1340755 w 1340755"/>
                <a:gd name="connsiteY2" fmla="*/ 1 h 1257301"/>
                <a:gd name="connsiteX3" fmla="*/ 83455 w 1340755"/>
                <a:gd name="connsiteY3" fmla="*/ 1257301 h 1257301"/>
                <a:gd name="connsiteX4" fmla="*/ 0 w 1340755"/>
                <a:gd name="connsiteY4" fmla="*/ 1253087 h 1257301"/>
                <a:gd name="connsiteX5" fmla="*/ 0 w 1340755"/>
                <a:gd name="connsiteY5" fmla="*/ 442028 h 1257301"/>
                <a:gd name="connsiteX6" fmla="*/ 83455 w 1340755"/>
                <a:gd name="connsiteY6" fmla="*/ 450441 h 1257301"/>
                <a:gd name="connsiteX7" fmla="*/ 533895 w 1340755"/>
                <a:gd name="connsiteY7" fmla="*/ 1 h 1257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40755" h="1257301">
                  <a:moveTo>
                    <a:pt x="533895" y="0"/>
                  </a:moveTo>
                  <a:lnTo>
                    <a:pt x="1340755" y="0"/>
                  </a:lnTo>
                  <a:lnTo>
                    <a:pt x="1340755" y="1"/>
                  </a:lnTo>
                  <a:cubicBezTo>
                    <a:pt x="1340755" y="694389"/>
                    <a:pt x="777843" y="1257301"/>
                    <a:pt x="83455" y="1257301"/>
                  </a:cubicBezTo>
                  <a:lnTo>
                    <a:pt x="0" y="1253087"/>
                  </a:lnTo>
                  <a:lnTo>
                    <a:pt x="0" y="442028"/>
                  </a:lnTo>
                  <a:lnTo>
                    <a:pt x="83455" y="450441"/>
                  </a:lnTo>
                  <a:cubicBezTo>
                    <a:pt x="332226" y="450441"/>
                    <a:pt x="533895" y="248772"/>
                    <a:pt x="533895" y="1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64" name="Freeform: Shape 38">
              <a:extLst>
                <a:ext uri="{FF2B5EF4-FFF2-40B4-BE49-F238E27FC236}">
                  <a16:creationId xmlns:a16="http://schemas.microsoft.com/office/drawing/2014/main" id="{BE2C68F6-8CBF-47EF-AC7A-FFA513FB28E5}"/>
                </a:ext>
              </a:extLst>
            </p:cNvPr>
            <p:cNvSpPr/>
            <p:nvPr/>
          </p:nvSpPr>
          <p:spPr>
            <a:xfrm rot="8013348">
              <a:off x="4615539" y="2761153"/>
              <a:ext cx="1340755" cy="1257301"/>
            </a:xfrm>
            <a:custGeom>
              <a:avLst/>
              <a:gdLst>
                <a:gd name="connsiteX0" fmla="*/ 533895 w 1340755"/>
                <a:gd name="connsiteY0" fmla="*/ 0 h 1257301"/>
                <a:gd name="connsiteX1" fmla="*/ 1340755 w 1340755"/>
                <a:gd name="connsiteY1" fmla="*/ 0 h 1257301"/>
                <a:gd name="connsiteX2" fmla="*/ 1340755 w 1340755"/>
                <a:gd name="connsiteY2" fmla="*/ 1 h 1257301"/>
                <a:gd name="connsiteX3" fmla="*/ 83455 w 1340755"/>
                <a:gd name="connsiteY3" fmla="*/ 1257301 h 1257301"/>
                <a:gd name="connsiteX4" fmla="*/ 0 w 1340755"/>
                <a:gd name="connsiteY4" fmla="*/ 1253087 h 1257301"/>
                <a:gd name="connsiteX5" fmla="*/ 0 w 1340755"/>
                <a:gd name="connsiteY5" fmla="*/ 442028 h 1257301"/>
                <a:gd name="connsiteX6" fmla="*/ 83455 w 1340755"/>
                <a:gd name="connsiteY6" fmla="*/ 450441 h 1257301"/>
                <a:gd name="connsiteX7" fmla="*/ 533895 w 1340755"/>
                <a:gd name="connsiteY7" fmla="*/ 1 h 1257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40755" h="1257301">
                  <a:moveTo>
                    <a:pt x="533895" y="0"/>
                  </a:moveTo>
                  <a:lnTo>
                    <a:pt x="1340755" y="0"/>
                  </a:lnTo>
                  <a:lnTo>
                    <a:pt x="1340755" y="1"/>
                  </a:lnTo>
                  <a:cubicBezTo>
                    <a:pt x="1340755" y="694389"/>
                    <a:pt x="777843" y="1257301"/>
                    <a:pt x="83455" y="1257301"/>
                  </a:cubicBezTo>
                  <a:lnTo>
                    <a:pt x="0" y="1253087"/>
                  </a:lnTo>
                  <a:lnTo>
                    <a:pt x="0" y="442028"/>
                  </a:lnTo>
                  <a:lnTo>
                    <a:pt x="83455" y="450441"/>
                  </a:lnTo>
                  <a:cubicBezTo>
                    <a:pt x="332226" y="450441"/>
                    <a:pt x="533895" y="248772"/>
                    <a:pt x="533895" y="1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65" name="Freeform: Shape 39">
              <a:extLst>
                <a:ext uri="{FF2B5EF4-FFF2-40B4-BE49-F238E27FC236}">
                  <a16:creationId xmlns:a16="http://schemas.microsoft.com/office/drawing/2014/main" id="{0E90C647-75E8-4127-886A-AC9C3DE3D44B}"/>
                </a:ext>
              </a:extLst>
            </p:cNvPr>
            <p:cNvSpPr/>
            <p:nvPr/>
          </p:nvSpPr>
          <p:spPr>
            <a:xfrm>
              <a:off x="5920918" y="2338381"/>
              <a:ext cx="321206" cy="264840"/>
            </a:xfrm>
            <a:custGeom>
              <a:avLst/>
              <a:gdLst>
                <a:gd name="connsiteX0" fmla="*/ 321206 w 321206"/>
                <a:gd name="connsiteY0" fmla="*/ 0 h 264840"/>
                <a:gd name="connsiteX1" fmla="*/ 321206 w 321206"/>
                <a:gd name="connsiteY1" fmla="*/ 239164 h 264840"/>
                <a:gd name="connsiteX2" fmla="*/ 252137 w 321206"/>
                <a:gd name="connsiteY2" fmla="*/ 242652 h 264840"/>
                <a:gd name="connsiteX3" fmla="*/ 139796 w 321206"/>
                <a:gd name="connsiteY3" fmla="*/ 264840 h 264840"/>
                <a:gd name="connsiteX4" fmla="*/ 0 w 321206"/>
                <a:gd name="connsiteY4" fmla="*/ 55744 h 264840"/>
                <a:gd name="connsiteX5" fmla="*/ 40046 w 321206"/>
                <a:gd name="connsiteY5" fmla="*/ 41783 h 264840"/>
                <a:gd name="connsiteX6" fmla="*/ 227685 w 321206"/>
                <a:gd name="connsiteY6" fmla="*/ 4723 h 264840"/>
                <a:gd name="connsiteX7" fmla="*/ 321206 w 321206"/>
                <a:gd name="connsiteY7" fmla="*/ 0 h 2648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21206" h="264840">
                  <a:moveTo>
                    <a:pt x="321206" y="0"/>
                  </a:moveTo>
                  <a:lnTo>
                    <a:pt x="321206" y="239164"/>
                  </a:lnTo>
                  <a:lnTo>
                    <a:pt x="252137" y="242652"/>
                  </a:lnTo>
                  <a:lnTo>
                    <a:pt x="139796" y="264840"/>
                  </a:lnTo>
                  <a:lnTo>
                    <a:pt x="0" y="55744"/>
                  </a:lnTo>
                  <a:lnTo>
                    <a:pt x="40046" y="41783"/>
                  </a:lnTo>
                  <a:cubicBezTo>
                    <a:pt x="100445" y="23816"/>
                    <a:pt x="163180" y="11274"/>
                    <a:pt x="227685" y="4723"/>
                  </a:cubicBezTo>
                  <a:lnTo>
                    <a:pt x="321206" y="0"/>
                  </a:lnTo>
                  <a:close/>
                </a:path>
              </a:pathLst>
            </a:custGeom>
            <a:solidFill>
              <a:schemeClr val="bg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66" name="Freeform: Shape 40">
              <a:extLst>
                <a:ext uri="{FF2B5EF4-FFF2-40B4-BE49-F238E27FC236}">
                  <a16:creationId xmlns:a16="http://schemas.microsoft.com/office/drawing/2014/main" id="{9202066D-7B3C-4ADA-9A5A-07A1C91E8510}"/>
                </a:ext>
              </a:extLst>
            </p:cNvPr>
            <p:cNvSpPr/>
            <p:nvPr/>
          </p:nvSpPr>
          <p:spPr>
            <a:xfrm>
              <a:off x="5229859" y="2433132"/>
              <a:ext cx="730384" cy="928066"/>
            </a:xfrm>
            <a:custGeom>
              <a:avLst/>
              <a:gdLst>
                <a:gd name="connsiteX0" fmla="*/ 594012 w 730384"/>
                <a:gd name="connsiteY0" fmla="*/ 0 h 928066"/>
                <a:gd name="connsiteX1" fmla="*/ 730384 w 730384"/>
                <a:gd name="connsiteY1" fmla="*/ 203976 h 928066"/>
                <a:gd name="connsiteX2" fmla="*/ 666363 w 730384"/>
                <a:gd name="connsiteY2" fmla="*/ 229645 h 928066"/>
                <a:gd name="connsiteX3" fmla="*/ 239163 w 730384"/>
                <a:gd name="connsiteY3" fmla="*/ 928066 h 928066"/>
                <a:gd name="connsiteX4" fmla="*/ 0 w 730384"/>
                <a:gd name="connsiteY4" fmla="*/ 928066 h 928066"/>
                <a:gd name="connsiteX5" fmla="*/ 557484 w 730384"/>
                <a:gd name="connsiteY5" fmla="*/ 16645 h 928066"/>
                <a:gd name="connsiteX6" fmla="*/ 594012 w 730384"/>
                <a:gd name="connsiteY6" fmla="*/ 0 h 9280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30384" h="928066">
                  <a:moveTo>
                    <a:pt x="594012" y="0"/>
                  </a:moveTo>
                  <a:lnTo>
                    <a:pt x="730384" y="203976"/>
                  </a:lnTo>
                  <a:lnTo>
                    <a:pt x="666363" y="229645"/>
                  </a:lnTo>
                  <a:cubicBezTo>
                    <a:pt x="412745" y="359548"/>
                    <a:pt x="239163" y="623536"/>
                    <a:pt x="239163" y="928066"/>
                  </a:cubicBezTo>
                  <a:lnTo>
                    <a:pt x="0" y="928066"/>
                  </a:lnTo>
                  <a:cubicBezTo>
                    <a:pt x="0" y="530663"/>
                    <a:pt x="226518" y="186166"/>
                    <a:pt x="557484" y="16645"/>
                  </a:cubicBezTo>
                  <a:lnTo>
                    <a:pt x="594012" y="0"/>
                  </a:lnTo>
                  <a:close/>
                </a:path>
              </a:pathLst>
            </a:custGeom>
            <a:solidFill>
              <a:schemeClr val="bg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67" name="Oval 41">
              <a:extLst>
                <a:ext uri="{FF2B5EF4-FFF2-40B4-BE49-F238E27FC236}">
                  <a16:creationId xmlns:a16="http://schemas.microsoft.com/office/drawing/2014/main" id="{5A177D19-16C3-4928-95C3-77D2319BEA94}"/>
                </a:ext>
              </a:extLst>
            </p:cNvPr>
            <p:cNvSpPr/>
            <p:nvPr/>
          </p:nvSpPr>
          <p:spPr>
            <a:xfrm>
              <a:off x="4754574" y="2244252"/>
              <a:ext cx="1540745" cy="1486647"/>
            </a:xfrm>
            <a:prstGeom prst="ellipse">
              <a:avLst/>
            </a:prstGeom>
            <a:gradFill flip="none" rotWithShape="1">
              <a:gsLst>
                <a:gs pos="77000">
                  <a:srgbClr val="EEEEEE">
                    <a:alpha val="0"/>
                  </a:srgbClr>
                </a:gs>
                <a:gs pos="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68" name="Freeform: Shape 42">
              <a:extLst>
                <a:ext uri="{FF2B5EF4-FFF2-40B4-BE49-F238E27FC236}">
                  <a16:creationId xmlns:a16="http://schemas.microsoft.com/office/drawing/2014/main" id="{138C9C17-CD7A-42D3-B02E-9DCF34F1665D}"/>
                </a:ext>
              </a:extLst>
            </p:cNvPr>
            <p:cNvSpPr/>
            <p:nvPr/>
          </p:nvSpPr>
          <p:spPr>
            <a:xfrm>
              <a:off x="4999652" y="2150628"/>
              <a:ext cx="1537489" cy="1278373"/>
            </a:xfrm>
            <a:custGeom>
              <a:avLst/>
              <a:gdLst>
                <a:gd name="connsiteX0" fmla="*/ 1210571 w 1537489"/>
                <a:gd name="connsiteY0" fmla="*/ 0 h 1278373"/>
                <a:gd name="connsiteX1" fmla="*/ 1454544 w 1537489"/>
                <a:gd name="connsiteY1" fmla="*/ 24595 h 1278373"/>
                <a:gd name="connsiteX2" fmla="*/ 1537489 w 1537489"/>
                <a:gd name="connsiteY2" fmla="*/ 45922 h 1278373"/>
                <a:gd name="connsiteX3" fmla="*/ 1537489 w 1537489"/>
                <a:gd name="connsiteY3" fmla="*/ 150190 h 1278373"/>
                <a:gd name="connsiteX4" fmla="*/ 1434172 w 1537489"/>
                <a:gd name="connsiteY4" fmla="*/ 123624 h 1278373"/>
                <a:gd name="connsiteX5" fmla="*/ 1210571 w 1537489"/>
                <a:gd name="connsiteY5" fmla="*/ 101083 h 1278373"/>
                <a:gd name="connsiteX6" fmla="*/ 101083 w 1537489"/>
                <a:gd name="connsiteY6" fmla="*/ 1210571 h 1278373"/>
                <a:gd name="connsiteX7" fmla="*/ 104507 w 1537489"/>
                <a:gd name="connsiteY7" fmla="*/ 1278373 h 1278373"/>
                <a:gd name="connsiteX8" fmla="*/ 3424 w 1537489"/>
                <a:gd name="connsiteY8" fmla="*/ 1278373 h 1278373"/>
                <a:gd name="connsiteX9" fmla="*/ 0 w 1537489"/>
                <a:gd name="connsiteY9" fmla="*/ 1210571 h 1278373"/>
                <a:gd name="connsiteX10" fmla="*/ 1210571 w 1537489"/>
                <a:gd name="connsiteY10" fmla="*/ 0 h 1278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37489" h="1278373">
                  <a:moveTo>
                    <a:pt x="1210571" y="0"/>
                  </a:moveTo>
                  <a:cubicBezTo>
                    <a:pt x="1294144" y="0"/>
                    <a:pt x="1375738" y="8469"/>
                    <a:pt x="1454544" y="24595"/>
                  </a:cubicBezTo>
                  <a:lnTo>
                    <a:pt x="1537489" y="45922"/>
                  </a:lnTo>
                  <a:lnTo>
                    <a:pt x="1537489" y="150190"/>
                  </a:lnTo>
                  <a:lnTo>
                    <a:pt x="1434172" y="123624"/>
                  </a:lnTo>
                  <a:cubicBezTo>
                    <a:pt x="1361947" y="108845"/>
                    <a:pt x="1287165" y="101083"/>
                    <a:pt x="1210571" y="101083"/>
                  </a:cubicBezTo>
                  <a:cubicBezTo>
                    <a:pt x="597818" y="101083"/>
                    <a:pt x="101083" y="597818"/>
                    <a:pt x="101083" y="1210571"/>
                  </a:cubicBezTo>
                  <a:lnTo>
                    <a:pt x="104507" y="1278373"/>
                  </a:lnTo>
                  <a:lnTo>
                    <a:pt x="3424" y="1278373"/>
                  </a:lnTo>
                  <a:lnTo>
                    <a:pt x="0" y="1210571"/>
                  </a:lnTo>
                  <a:cubicBezTo>
                    <a:pt x="0" y="541991"/>
                    <a:pt x="541991" y="0"/>
                    <a:pt x="1210571" y="0"/>
                  </a:cubicBezTo>
                  <a:close/>
                </a:path>
              </a:pathLst>
            </a:custGeom>
            <a:solidFill>
              <a:schemeClr val="bg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769" name="Group 57">
            <a:extLst>
              <a:ext uri="{FF2B5EF4-FFF2-40B4-BE49-F238E27FC236}">
                <a16:creationId xmlns:a16="http://schemas.microsoft.com/office/drawing/2014/main" id="{9D8410E0-A1B1-4D00-BD6A-F65E305ABC2B}"/>
              </a:ext>
            </a:extLst>
          </p:cNvPr>
          <p:cNvGrpSpPr/>
          <p:nvPr/>
        </p:nvGrpSpPr>
        <p:grpSpPr>
          <a:xfrm>
            <a:off x="2521872" y="1028288"/>
            <a:ext cx="602665" cy="562174"/>
            <a:chOff x="4657266" y="2132503"/>
            <a:chExt cx="3540235" cy="3306115"/>
          </a:xfrm>
        </p:grpSpPr>
        <p:sp>
          <p:nvSpPr>
            <p:cNvPr id="770" name="Oval 58">
              <a:extLst>
                <a:ext uri="{FF2B5EF4-FFF2-40B4-BE49-F238E27FC236}">
                  <a16:creationId xmlns:a16="http://schemas.microsoft.com/office/drawing/2014/main" id="{5956D703-79DB-4EEB-8351-7798F3568A0B}"/>
                </a:ext>
              </a:extLst>
            </p:cNvPr>
            <p:cNvSpPr/>
            <p:nvPr/>
          </p:nvSpPr>
          <p:spPr>
            <a:xfrm>
              <a:off x="5563567" y="2897165"/>
              <a:ext cx="2633934" cy="2541453"/>
            </a:xfrm>
            <a:prstGeom prst="ellipse">
              <a:avLst/>
            </a:prstGeom>
            <a:gradFill flip="none" rotWithShape="1">
              <a:gsLst>
                <a:gs pos="77000">
                  <a:srgbClr val="EEEEEE">
                    <a:alpha val="0"/>
                  </a:srgbClr>
                </a:gs>
                <a:gs pos="0">
                  <a:schemeClr val="tx1">
                    <a:alpha val="69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71" name="Oval 59">
              <a:extLst>
                <a:ext uri="{FF2B5EF4-FFF2-40B4-BE49-F238E27FC236}">
                  <a16:creationId xmlns:a16="http://schemas.microsoft.com/office/drawing/2014/main" id="{ACD9B4CE-DEA9-4EBE-8D0F-937D23F327EA}"/>
                </a:ext>
              </a:extLst>
            </p:cNvPr>
            <p:cNvSpPr/>
            <p:nvPr/>
          </p:nvSpPr>
          <p:spPr>
            <a:xfrm>
              <a:off x="4934203" y="2137240"/>
              <a:ext cx="2514600" cy="2514600"/>
            </a:xfrm>
            <a:prstGeom prst="ellipse">
              <a:avLst/>
            </a:prstGeom>
            <a:gradFill flip="none" rotWithShape="1">
              <a:gsLst>
                <a:gs pos="29000">
                  <a:srgbClr val="660066"/>
                </a:gs>
                <a:gs pos="51000">
                  <a:srgbClr val="FF0000"/>
                </a:gs>
                <a:gs pos="86000">
                  <a:srgbClr val="FF3399"/>
                </a:gs>
              </a:gsLst>
              <a:lin ang="162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552450" h="4953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72" name="Circle: Hollow 60">
              <a:extLst>
                <a:ext uri="{FF2B5EF4-FFF2-40B4-BE49-F238E27FC236}">
                  <a16:creationId xmlns:a16="http://schemas.microsoft.com/office/drawing/2014/main" id="{7DFB4BB9-9518-460A-A88F-A5921EAE992B}"/>
                </a:ext>
              </a:extLst>
            </p:cNvPr>
            <p:cNvSpPr/>
            <p:nvPr/>
          </p:nvSpPr>
          <p:spPr>
            <a:xfrm>
              <a:off x="4920625" y="2132503"/>
              <a:ext cx="2514600" cy="2514600"/>
            </a:xfrm>
            <a:prstGeom prst="donut">
              <a:avLst>
                <a:gd name="adj" fmla="val 11685"/>
              </a:avLst>
            </a:prstGeom>
            <a:solidFill>
              <a:schemeClr val="bg1">
                <a:alpha val="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73" name="Freeform: Shape 61">
              <a:extLst>
                <a:ext uri="{FF2B5EF4-FFF2-40B4-BE49-F238E27FC236}">
                  <a16:creationId xmlns:a16="http://schemas.microsoft.com/office/drawing/2014/main" id="{CE170B3D-0D68-4CA2-97E2-E4357CF5B986}"/>
                </a:ext>
              </a:extLst>
            </p:cNvPr>
            <p:cNvSpPr/>
            <p:nvPr/>
          </p:nvSpPr>
          <p:spPr>
            <a:xfrm rot="19269039">
              <a:off x="6342048" y="2902472"/>
              <a:ext cx="1340755" cy="1257301"/>
            </a:xfrm>
            <a:custGeom>
              <a:avLst/>
              <a:gdLst>
                <a:gd name="connsiteX0" fmla="*/ 533895 w 1340755"/>
                <a:gd name="connsiteY0" fmla="*/ 0 h 1257301"/>
                <a:gd name="connsiteX1" fmla="*/ 1340755 w 1340755"/>
                <a:gd name="connsiteY1" fmla="*/ 0 h 1257301"/>
                <a:gd name="connsiteX2" fmla="*/ 1340755 w 1340755"/>
                <a:gd name="connsiteY2" fmla="*/ 1 h 1257301"/>
                <a:gd name="connsiteX3" fmla="*/ 83455 w 1340755"/>
                <a:gd name="connsiteY3" fmla="*/ 1257301 h 1257301"/>
                <a:gd name="connsiteX4" fmla="*/ 0 w 1340755"/>
                <a:gd name="connsiteY4" fmla="*/ 1253087 h 1257301"/>
                <a:gd name="connsiteX5" fmla="*/ 0 w 1340755"/>
                <a:gd name="connsiteY5" fmla="*/ 442028 h 1257301"/>
                <a:gd name="connsiteX6" fmla="*/ 83455 w 1340755"/>
                <a:gd name="connsiteY6" fmla="*/ 450441 h 1257301"/>
                <a:gd name="connsiteX7" fmla="*/ 533895 w 1340755"/>
                <a:gd name="connsiteY7" fmla="*/ 1 h 1257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40755" h="1257301">
                  <a:moveTo>
                    <a:pt x="533895" y="0"/>
                  </a:moveTo>
                  <a:lnTo>
                    <a:pt x="1340755" y="0"/>
                  </a:lnTo>
                  <a:lnTo>
                    <a:pt x="1340755" y="1"/>
                  </a:lnTo>
                  <a:cubicBezTo>
                    <a:pt x="1340755" y="694389"/>
                    <a:pt x="777843" y="1257301"/>
                    <a:pt x="83455" y="1257301"/>
                  </a:cubicBezTo>
                  <a:lnTo>
                    <a:pt x="0" y="1253087"/>
                  </a:lnTo>
                  <a:lnTo>
                    <a:pt x="0" y="442028"/>
                  </a:lnTo>
                  <a:lnTo>
                    <a:pt x="83455" y="450441"/>
                  </a:lnTo>
                  <a:cubicBezTo>
                    <a:pt x="332226" y="450441"/>
                    <a:pt x="533895" y="248772"/>
                    <a:pt x="533895" y="1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74" name="Freeform: Shape 62">
              <a:extLst>
                <a:ext uri="{FF2B5EF4-FFF2-40B4-BE49-F238E27FC236}">
                  <a16:creationId xmlns:a16="http://schemas.microsoft.com/office/drawing/2014/main" id="{C65367C9-5E29-44B9-8CFF-C9B739F1E561}"/>
                </a:ext>
              </a:extLst>
            </p:cNvPr>
            <p:cNvSpPr/>
            <p:nvPr/>
          </p:nvSpPr>
          <p:spPr>
            <a:xfrm rot="8013348">
              <a:off x="4615539" y="2761153"/>
              <a:ext cx="1340755" cy="1257301"/>
            </a:xfrm>
            <a:custGeom>
              <a:avLst/>
              <a:gdLst>
                <a:gd name="connsiteX0" fmla="*/ 533895 w 1340755"/>
                <a:gd name="connsiteY0" fmla="*/ 0 h 1257301"/>
                <a:gd name="connsiteX1" fmla="*/ 1340755 w 1340755"/>
                <a:gd name="connsiteY1" fmla="*/ 0 h 1257301"/>
                <a:gd name="connsiteX2" fmla="*/ 1340755 w 1340755"/>
                <a:gd name="connsiteY2" fmla="*/ 1 h 1257301"/>
                <a:gd name="connsiteX3" fmla="*/ 83455 w 1340755"/>
                <a:gd name="connsiteY3" fmla="*/ 1257301 h 1257301"/>
                <a:gd name="connsiteX4" fmla="*/ 0 w 1340755"/>
                <a:gd name="connsiteY4" fmla="*/ 1253087 h 1257301"/>
                <a:gd name="connsiteX5" fmla="*/ 0 w 1340755"/>
                <a:gd name="connsiteY5" fmla="*/ 442028 h 1257301"/>
                <a:gd name="connsiteX6" fmla="*/ 83455 w 1340755"/>
                <a:gd name="connsiteY6" fmla="*/ 450441 h 1257301"/>
                <a:gd name="connsiteX7" fmla="*/ 533895 w 1340755"/>
                <a:gd name="connsiteY7" fmla="*/ 1 h 1257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40755" h="1257301">
                  <a:moveTo>
                    <a:pt x="533895" y="0"/>
                  </a:moveTo>
                  <a:lnTo>
                    <a:pt x="1340755" y="0"/>
                  </a:lnTo>
                  <a:lnTo>
                    <a:pt x="1340755" y="1"/>
                  </a:lnTo>
                  <a:cubicBezTo>
                    <a:pt x="1340755" y="694389"/>
                    <a:pt x="777843" y="1257301"/>
                    <a:pt x="83455" y="1257301"/>
                  </a:cubicBezTo>
                  <a:lnTo>
                    <a:pt x="0" y="1253087"/>
                  </a:lnTo>
                  <a:lnTo>
                    <a:pt x="0" y="442028"/>
                  </a:lnTo>
                  <a:lnTo>
                    <a:pt x="83455" y="450441"/>
                  </a:lnTo>
                  <a:cubicBezTo>
                    <a:pt x="332226" y="450441"/>
                    <a:pt x="533895" y="248772"/>
                    <a:pt x="533895" y="1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75" name="Freeform: Shape 63">
              <a:extLst>
                <a:ext uri="{FF2B5EF4-FFF2-40B4-BE49-F238E27FC236}">
                  <a16:creationId xmlns:a16="http://schemas.microsoft.com/office/drawing/2014/main" id="{99B0FB75-3A3A-4148-BC42-7C075893B9AE}"/>
                </a:ext>
              </a:extLst>
            </p:cNvPr>
            <p:cNvSpPr/>
            <p:nvPr/>
          </p:nvSpPr>
          <p:spPr>
            <a:xfrm>
              <a:off x="5920918" y="2338381"/>
              <a:ext cx="321206" cy="264840"/>
            </a:xfrm>
            <a:custGeom>
              <a:avLst/>
              <a:gdLst>
                <a:gd name="connsiteX0" fmla="*/ 321206 w 321206"/>
                <a:gd name="connsiteY0" fmla="*/ 0 h 264840"/>
                <a:gd name="connsiteX1" fmla="*/ 321206 w 321206"/>
                <a:gd name="connsiteY1" fmla="*/ 239164 h 264840"/>
                <a:gd name="connsiteX2" fmla="*/ 252137 w 321206"/>
                <a:gd name="connsiteY2" fmla="*/ 242652 h 264840"/>
                <a:gd name="connsiteX3" fmla="*/ 139796 w 321206"/>
                <a:gd name="connsiteY3" fmla="*/ 264840 h 264840"/>
                <a:gd name="connsiteX4" fmla="*/ 0 w 321206"/>
                <a:gd name="connsiteY4" fmla="*/ 55744 h 264840"/>
                <a:gd name="connsiteX5" fmla="*/ 40046 w 321206"/>
                <a:gd name="connsiteY5" fmla="*/ 41783 h 264840"/>
                <a:gd name="connsiteX6" fmla="*/ 227685 w 321206"/>
                <a:gd name="connsiteY6" fmla="*/ 4723 h 264840"/>
                <a:gd name="connsiteX7" fmla="*/ 321206 w 321206"/>
                <a:gd name="connsiteY7" fmla="*/ 0 h 2648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21206" h="264840">
                  <a:moveTo>
                    <a:pt x="321206" y="0"/>
                  </a:moveTo>
                  <a:lnTo>
                    <a:pt x="321206" y="239164"/>
                  </a:lnTo>
                  <a:lnTo>
                    <a:pt x="252137" y="242652"/>
                  </a:lnTo>
                  <a:lnTo>
                    <a:pt x="139796" y="264840"/>
                  </a:lnTo>
                  <a:lnTo>
                    <a:pt x="0" y="55744"/>
                  </a:lnTo>
                  <a:lnTo>
                    <a:pt x="40046" y="41783"/>
                  </a:lnTo>
                  <a:cubicBezTo>
                    <a:pt x="100445" y="23816"/>
                    <a:pt x="163180" y="11274"/>
                    <a:pt x="227685" y="4723"/>
                  </a:cubicBezTo>
                  <a:lnTo>
                    <a:pt x="321206" y="0"/>
                  </a:lnTo>
                  <a:close/>
                </a:path>
              </a:pathLst>
            </a:custGeom>
            <a:solidFill>
              <a:schemeClr val="bg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76" name="Freeform: Shape 64">
              <a:extLst>
                <a:ext uri="{FF2B5EF4-FFF2-40B4-BE49-F238E27FC236}">
                  <a16:creationId xmlns:a16="http://schemas.microsoft.com/office/drawing/2014/main" id="{8723FF0B-ABD4-43F5-9B47-01BFCF0119E6}"/>
                </a:ext>
              </a:extLst>
            </p:cNvPr>
            <p:cNvSpPr/>
            <p:nvPr/>
          </p:nvSpPr>
          <p:spPr>
            <a:xfrm>
              <a:off x="5229859" y="2433132"/>
              <a:ext cx="730384" cy="928066"/>
            </a:xfrm>
            <a:custGeom>
              <a:avLst/>
              <a:gdLst>
                <a:gd name="connsiteX0" fmla="*/ 594012 w 730384"/>
                <a:gd name="connsiteY0" fmla="*/ 0 h 928066"/>
                <a:gd name="connsiteX1" fmla="*/ 730384 w 730384"/>
                <a:gd name="connsiteY1" fmla="*/ 203976 h 928066"/>
                <a:gd name="connsiteX2" fmla="*/ 666363 w 730384"/>
                <a:gd name="connsiteY2" fmla="*/ 229645 h 928066"/>
                <a:gd name="connsiteX3" fmla="*/ 239163 w 730384"/>
                <a:gd name="connsiteY3" fmla="*/ 928066 h 928066"/>
                <a:gd name="connsiteX4" fmla="*/ 0 w 730384"/>
                <a:gd name="connsiteY4" fmla="*/ 928066 h 928066"/>
                <a:gd name="connsiteX5" fmla="*/ 557484 w 730384"/>
                <a:gd name="connsiteY5" fmla="*/ 16645 h 928066"/>
                <a:gd name="connsiteX6" fmla="*/ 594012 w 730384"/>
                <a:gd name="connsiteY6" fmla="*/ 0 h 9280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30384" h="928066">
                  <a:moveTo>
                    <a:pt x="594012" y="0"/>
                  </a:moveTo>
                  <a:lnTo>
                    <a:pt x="730384" y="203976"/>
                  </a:lnTo>
                  <a:lnTo>
                    <a:pt x="666363" y="229645"/>
                  </a:lnTo>
                  <a:cubicBezTo>
                    <a:pt x="412745" y="359548"/>
                    <a:pt x="239163" y="623536"/>
                    <a:pt x="239163" y="928066"/>
                  </a:cubicBezTo>
                  <a:lnTo>
                    <a:pt x="0" y="928066"/>
                  </a:lnTo>
                  <a:cubicBezTo>
                    <a:pt x="0" y="530663"/>
                    <a:pt x="226518" y="186166"/>
                    <a:pt x="557484" y="16645"/>
                  </a:cubicBezTo>
                  <a:lnTo>
                    <a:pt x="594012" y="0"/>
                  </a:lnTo>
                  <a:close/>
                </a:path>
              </a:pathLst>
            </a:custGeom>
            <a:solidFill>
              <a:schemeClr val="bg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77" name="Oval 65">
              <a:extLst>
                <a:ext uri="{FF2B5EF4-FFF2-40B4-BE49-F238E27FC236}">
                  <a16:creationId xmlns:a16="http://schemas.microsoft.com/office/drawing/2014/main" id="{F196C949-0D88-4906-922F-8F1D5E86FFDC}"/>
                </a:ext>
              </a:extLst>
            </p:cNvPr>
            <p:cNvSpPr/>
            <p:nvPr/>
          </p:nvSpPr>
          <p:spPr>
            <a:xfrm>
              <a:off x="4754574" y="2244252"/>
              <a:ext cx="1540745" cy="1486647"/>
            </a:xfrm>
            <a:prstGeom prst="ellipse">
              <a:avLst/>
            </a:prstGeom>
            <a:gradFill flip="none" rotWithShape="1">
              <a:gsLst>
                <a:gs pos="77000">
                  <a:srgbClr val="EEEEEE">
                    <a:alpha val="0"/>
                  </a:srgbClr>
                </a:gs>
                <a:gs pos="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78" name="Freeform: Shape 66">
              <a:extLst>
                <a:ext uri="{FF2B5EF4-FFF2-40B4-BE49-F238E27FC236}">
                  <a16:creationId xmlns:a16="http://schemas.microsoft.com/office/drawing/2014/main" id="{4473F801-8C32-425B-A068-761A95876122}"/>
                </a:ext>
              </a:extLst>
            </p:cNvPr>
            <p:cNvSpPr/>
            <p:nvPr/>
          </p:nvSpPr>
          <p:spPr>
            <a:xfrm>
              <a:off x="4999652" y="2150628"/>
              <a:ext cx="1537489" cy="1278373"/>
            </a:xfrm>
            <a:custGeom>
              <a:avLst/>
              <a:gdLst>
                <a:gd name="connsiteX0" fmla="*/ 1210571 w 1537489"/>
                <a:gd name="connsiteY0" fmla="*/ 0 h 1278373"/>
                <a:gd name="connsiteX1" fmla="*/ 1454544 w 1537489"/>
                <a:gd name="connsiteY1" fmla="*/ 24595 h 1278373"/>
                <a:gd name="connsiteX2" fmla="*/ 1537489 w 1537489"/>
                <a:gd name="connsiteY2" fmla="*/ 45922 h 1278373"/>
                <a:gd name="connsiteX3" fmla="*/ 1537489 w 1537489"/>
                <a:gd name="connsiteY3" fmla="*/ 150190 h 1278373"/>
                <a:gd name="connsiteX4" fmla="*/ 1434172 w 1537489"/>
                <a:gd name="connsiteY4" fmla="*/ 123624 h 1278373"/>
                <a:gd name="connsiteX5" fmla="*/ 1210571 w 1537489"/>
                <a:gd name="connsiteY5" fmla="*/ 101083 h 1278373"/>
                <a:gd name="connsiteX6" fmla="*/ 101083 w 1537489"/>
                <a:gd name="connsiteY6" fmla="*/ 1210571 h 1278373"/>
                <a:gd name="connsiteX7" fmla="*/ 104507 w 1537489"/>
                <a:gd name="connsiteY7" fmla="*/ 1278373 h 1278373"/>
                <a:gd name="connsiteX8" fmla="*/ 3424 w 1537489"/>
                <a:gd name="connsiteY8" fmla="*/ 1278373 h 1278373"/>
                <a:gd name="connsiteX9" fmla="*/ 0 w 1537489"/>
                <a:gd name="connsiteY9" fmla="*/ 1210571 h 1278373"/>
                <a:gd name="connsiteX10" fmla="*/ 1210571 w 1537489"/>
                <a:gd name="connsiteY10" fmla="*/ 0 h 1278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37489" h="1278373">
                  <a:moveTo>
                    <a:pt x="1210571" y="0"/>
                  </a:moveTo>
                  <a:cubicBezTo>
                    <a:pt x="1294144" y="0"/>
                    <a:pt x="1375738" y="8469"/>
                    <a:pt x="1454544" y="24595"/>
                  </a:cubicBezTo>
                  <a:lnTo>
                    <a:pt x="1537489" y="45922"/>
                  </a:lnTo>
                  <a:lnTo>
                    <a:pt x="1537489" y="150190"/>
                  </a:lnTo>
                  <a:lnTo>
                    <a:pt x="1434172" y="123624"/>
                  </a:lnTo>
                  <a:cubicBezTo>
                    <a:pt x="1361947" y="108845"/>
                    <a:pt x="1287165" y="101083"/>
                    <a:pt x="1210571" y="101083"/>
                  </a:cubicBezTo>
                  <a:cubicBezTo>
                    <a:pt x="597818" y="101083"/>
                    <a:pt x="101083" y="597818"/>
                    <a:pt x="101083" y="1210571"/>
                  </a:cubicBezTo>
                  <a:lnTo>
                    <a:pt x="104507" y="1278373"/>
                  </a:lnTo>
                  <a:lnTo>
                    <a:pt x="3424" y="1278373"/>
                  </a:lnTo>
                  <a:lnTo>
                    <a:pt x="0" y="1210571"/>
                  </a:lnTo>
                  <a:cubicBezTo>
                    <a:pt x="0" y="541991"/>
                    <a:pt x="541991" y="0"/>
                    <a:pt x="1210571" y="0"/>
                  </a:cubicBezTo>
                  <a:close/>
                </a:path>
              </a:pathLst>
            </a:custGeom>
            <a:solidFill>
              <a:schemeClr val="bg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56586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FF"/>
            </a:gs>
            <a:gs pos="48000">
              <a:srgbClr val="F3F3F3"/>
            </a:gs>
            <a:gs pos="76000">
              <a:srgbClr val="E1E1E1"/>
            </a:gs>
            <a:gs pos="100000">
              <a:srgbClr val="B6B6B6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Rectangle 8">
            <a:extLst>
              <a:ext uri="{FF2B5EF4-FFF2-40B4-BE49-F238E27FC236}">
                <a16:creationId xmlns:a16="http://schemas.microsoft.com/office/drawing/2014/main" id="{527C23E3-2EF9-4545-827F-53E57FC1A1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66" name="Rechteck: abgerundete Ecken 365">
            <a:extLst>
              <a:ext uri="{FF2B5EF4-FFF2-40B4-BE49-F238E27FC236}">
                <a16:creationId xmlns:a16="http://schemas.microsoft.com/office/drawing/2014/main" id="{BEF9D692-5ADA-4715-A3E4-E921227FA4BF}"/>
              </a:ext>
            </a:extLst>
          </p:cNvPr>
          <p:cNvSpPr/>
          <p:nvPr/>
        </p:nvSpPr>
        <p:spPr>
          <a:xfrm>
            <a:off x="1897040" y="140709"/>
            <a:ext cx="8570793" cy="1194228"/>
          </a:xfrm>
          <a:prstGeom prst="roundRect">
            <a:avLst/>
          </a:prstGeom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800" b="1" i="1" u="none" strike="noStrike" kern="1200" cap="none" spc="0" normalizeH="0" baseline="0" noProof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OCR A Std" panose="020F0609000104060307" pitchFamily="49" charset="0"/>
                <a:ea typeface="+mn-ea"/>
                <a:cs typeface="+mn-cs"/>
              </a:rPr>
              <a:t>Deine Meinung ist gefragt. Beschrifte das Post It. </a:t>
            </a:r>
          </a:p>
        </p:txBody>
      </p:sp>
      <p:grpSp>
        <p:nvGrpSpPr>
          <p:cNvPr id="289" name="Group 62">
            <a:extLst>
              <a:ext uri="{FF2B5EF4-FFF2-40B4-BE49-F238E27FC236}">
                <a16:creationId xmlns:a16="http://schemas.microsoft.com/office/drawing/2014/main" id="{8BC9C7BC-FD0F-417A-8FDC-90D6998DB12C}"/>
              </a:ext>
            </a:extLst>
          </p:cNvPr>
          <p:cNvGrpSpPr/>
          <p:nvPr/>
        </p:nvGrpSpPr>
        <p:grpSpPr>
          <a:xfrm>
            <a:off x="7329113" y="1781676"/>
            <a:ext cx="1767326" cy="1418147"/>
            <a:chOff x="6568880" y="744345"/>
            <a:chExt cx="2160705" cy="2189931"/>
          </a:xfrm>
        </p:grpSpPr>
        <p:sp>
          <p:nvSpPr>
            <p:cNvPr id="290" name="Rectangle: Top Corners One Rounded and One Snipped 7">
              <a:extLst>
                <a:ext uri="{FF2B5EF4-FFF2-40B4-BE49-F238E27FC236}">
                  <a16:creationId xmlns:a16="http://schemas.microsoft.com/office/drawing/2014/main" id="{6ABE7367-02D5-4E77-8749-100EC11524F4}"/>
                </a:ext>
              </a:extLst>
            </p:cNvPr>
            <p:cNvSpPr/>
            <p:nvPr/>
          </p:nvSpPr>
          <p:spPr>
            <a:xfrm rot="5643224">
              <a:off x="6704426" y="909117"/>
              <a:ext cx="2144730" cy="1905588"/>
            </a:xfrm>
            <a:custGeom>
              <a:avLst/>
              <a:gdLst>
                <a:gd name="connsiteX0" fmla="*/ 0 w 2144730"/>
                <a:gd name="connsiteY0" fmla="*/ 0 h 1905588"/>
                <a:gd name="connsiteX1" fmla="*/ 1628049 w 2144730"/>
                <a:gd name="connsiteY1" fmla="*/ 0 h 1905588"/>
                <a:gd name="connsiteX2" fmla="*/ 2144730 w 2144730"/>
                <a:gd name="connsiteY2" fmla="*/ 516681 h 1905588"/>
                <a:gd name="connsiteX3" fmla="*/ 2144730 w 2144730"/>
                <a:gd name="connsiteY3" fmla="*/ 1905588 h 1905588"/>
                <a:gd name="connsiteX4" fmla="*/ 0 w 2144730"/>
                <a:gd name="connsiteY4" fmla="*/ 1905588 h 1905588"/>
                <a:gd name="connsiteX5" fmla="*/ 0 w 2144730"/>
                <a:gd name="connsiteY5" fmla="*/ 0 h 1905588"/>
                <a:gd name="connsiteX6" fmla="*/ 0 w 2144730"/>
                <a:gd name="connsiteY6" fmla="*/ 0 h 1905588"/>
                <a:gd name="connsiteX0" fmla="*/ 0 w 2144730"/>
                <a:gd name="connsiteY0" fmla="*/ 0 h 1905588"/>
                <a:gd name="connsiteX1" fmla="*/ 1628049 w 2144730"/>
                <a:gd name="connsiteY1" fmla="*/ 0 h 1905588"/>
                <a:gd name="connsiteX2" fmla="*/ 2144730 w 2144730"/>
                <a:gd name="connsiteY2" fmla="*/ 516681 h 1905588"/>
                <a:gd name="connsiteX3" fmla="*/ 1983420 w 2144730"/>
                <a:gd name="connsiteY3" fmla="*/ 1887919 h 1905588"/>
                <a:gd name="connsiteX4" fmla="*/ 0 w 2144730"/>
                <a:gd name="connsiteY4" fmla="*/ 1905588 h 1905588"/>
                <a:gd name="connsiteX5" fmla="*/ 0 w 2144730"/>
                <a:gd name="connsiteY5" fmla="*/ 0 h 1905588"/>
                <a:gd name="connsiteX6" fmla="*/ 0 w 2144730"/>
                <a:gd name="connsiteY6" fmla="*/ 0 h 19055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44730" h="1905588">
                  <a:moveTo>
                    <a:pt x="0" y="0"/>
                  </a:moveTo>
                  <a:lnTo>
                    <a:pt x="1628049" y="0"/>
                  </a:lnTo>
                  <a:lnTo>
                    <a:pt x="2144730" y="516681"/>
                  </a:lnTo>
                  <a:lnTo>
                    <a:pt x="1983420" y="1887919"/>
                  </a:lnTo>
                  <a:lnTo>
                    <a:pt x="0" y="190558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60000"/>
              </a:schemeClr>
            </a:soli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91" name="Rectangle: Folded Corner 39">
              <a:extLst>
                <a:ext uri="{FF2B5EF4-FFF2-40B4-BE49-F238E27FC236}">
                  <a16:creationId xmlns:a16="http://schemas.microsoft.com/office/drawing/2014/main" id="{97EEAF65-A477-442E-AE6C-38668DED37AB}"/>
                </a:ext>
              </a:extLst>
            </p:cNvPr>
            <p:cNvSpPr/>
            <p:nvPr/>
          </p:nvSpPr>
          <p:spPr>
            <a:xfrm rot="254868">
              <a:off x="6568880" y="744345"/>
              <a:ext cx="1983545" cy="2067951"/>
            </a:xfrm>
            <a:prstGeom prst="foldedCorner">
              <a:avLst>
                <a:gd name="adj" fmla="val 24127"/>
              </a:avLst>
            </a:prstGeom>
            <a:solidFill>
              <a:srgbClr val="FFE95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94" name="Group 57">
            <a:extLst>
              <a:ext uri="{FF2B5EF4-FFF2-40B4-BE49-F238E27FC236}">
                <a16:creationId xmlns:a16="http://schemas.microsoft.com/office/drawing/2014/main" id="{B1877CD0-1AA7-4FD6-B6E2-AA1BC5800C12}"/>
              </a:ext>
            </a:extLst>
          </p:cNvPr>
          <p:cNvGrpSpPr/>
          <p:nvPr/>
        </p:nvGrpSpPr>
        <p:grpSpPr>
          <a:xfrm>
            <a:off x="9167985" y="3659371"/>
            <a:ext cx="1894558" cy="1278523"/>
            <a:chOff x="7358275" y="3195470"/>
            <a:chExt cx="2138086" cy="2228601"/>
          </a:xfrm>
        </p:grpSpPr>
        <p:sp>
          <p:nvSpPr>
            <p:cNvPr id="295" name="Rectangle: Top Corners One Rounded and One Snipped 7">
              <a:extLst>
                <a:ext uri="{FF2B5EF4-FFF2-40B4-BE49-F238E27FC236}">
                  <a16:creationId xmlns:a16="http://schemas.microsoft.com/office/drawing/2014/main" id="{FEE43FB2-EB63-467E-887B-C0D5BD4FAE4C}"/>
                </a:ext>
              </a:extLst>
            </p:cNvPr>
            <p:cNvSpPr/>
            <p:nvPr/>
          </p:nvSpPr>
          <p:spPr>
            <a:xfrm rot="5643224">
              <a:off x="7471202" y="3398912"/>
              <a:ext cx="2144730" cy="1905588"/>
            </a:xfrm>
            <a:custGeom>
              <a:avLst/>
              <a:gdLst>
                <a:gd name="connsiteX0" fmla="*/ 0 w 2144730"/>
                <a:gd name="connsiteY0" fmla="*/ 0 h 1905588"/>
                <a:gd name="connsiteX1" fmla="*/ 1628049 w 2144730"/>
                <a:gd name="connsiteY1" fmla="*/ 0 h 1905588"/>
                <a:gd name="connsiteX2" fmla="*/ 2144730 w 2144730"/>
                <a:gd name="connsiteY2" fmla="*/ 516681 h 1905588"/>
                <a:gd name="connsiteX3" fmla="*/ 2144730 w 2144730"/>
                <a:gd name="connsiteY3" fmla="*/ 1905588 h 1905588"/>
                <a:gd name="connsiteX4" fmla="*/ 0 w 2144730"/>
                <a:gd name="connsiteY4" fmla="*/ 1905588 h 1905588"/>
                <a:gd name="connsiteX5" fmla="*/ 0 w 2144730"/>
                <a:gd name="connsiteY5" fmla="*/ 0 h 1905588"/>
                <a:gd name="connsiteX6" fmla="*/ 0 w 2144730"/>
                <a:gd name="connsiteY6" fmla="*/ 0 h 1905588"/>
                <a:gd name="connsiteX0" fmla="*/ 0 w 2144730"/>
                <a:gd name="connsiteY0" fmla="*/ 0 h 1905588"/>
                <a:gd name="connsiteX1" fmla="*/ 1628049 w 2144730"/>
                <a:gd name="connsiteY1" fmla="*/ 0 h 1905588"/>
                <a:gd name="connsiteX2" fmla="*/ 2144730 w 2144730"/>
                <a:gd name="connsiteY2" fmla="*/ 516681 h 1905588"/>
                <a:gd name="connsiteX3" fmla="*/ 1983420 w 2144730"/>
                <a:gd name="connsiteY3" fmla="*/ 1887919 h 1905588"/>
                <a:gd name="connsiteX4" fmla="*/ 0 w 2144730"/>
                <a:gd name="connsiteY4" fmla="*/ 1905588 h 1905588"/>
                <a:gd name="connsiteX5" fmla="*/ 0 w 2144730"/>
                <a:gd name="connsiteY5" fmla="*/ 0 h 1905588"/>
                <a:gd name="connsiteX6" fmla="*/ 0 w 2144730"/>
                <a:gd name="connsiteY6" fmla="*/ 0 h 19055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44730" h="1905588">
                  <a:moveTo>
                    <a:pt x="0" y="0"/>
                  </a:moveTo>
                  <a:lnTo>
                    <a:pt x="1628049" y="0"/>
                  </a:lnTo>
                  <a:lnTo>
                    <a:pt x="2144730" y="516681"/>
                  </a:lnTo>
                  <a:lnTo>
                    <a:pt x="1983420" y="1887919"/>
                  </a:lnTo>
                  <a:lnTo>
                    <a:pt x="0" y="190558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60000"/>
              </a:schemeClr>
            </a:soli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96" name="Rectangle: Folded Corner 31">
              <a:extLst>
                <a:ext uri="{FF2B5EF4-FFF2-40B4-BE49-F238E27FC236}">
                  <a16:creationId xmlns:a16="http://schemas.microsoft.com/office/drawing/2014/main" id="{D503B727-570D-460C-B16D-88DC4FA33AFA}"/>
                </a:ext>
              </a:extLst>
            </p:cNvPr>
            <p:cNvSpPr/>
            <p:nvPr/>
          </p:nvSpPr>
          <p:spPr>
            <a:xfrm rot="254868">
              <a:off x="7358275" y="3195470"/>
              <a:ext cx="1983545" cy="2067951"/>
            </a:xfrm>
            <a:prstGeom prst="foldedCorner">
              <a:avLst>
                <a:gd name="adj" fmla="val 24127"/>
              </a:avLst>
            </a:prstGeom>
            <a:solidFill>
              <a:srgbClr val="FF6B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337" name="Group 4">
            <a:extLst>
              <a:ext uri="{FF2B5EF4-FFF2-40B4-BE49-F238E27FC236}">
                <a16:creationId xmlns:a16="http://schemas.microsoft.com/office/drawing/2014/main" id="{75A02744-026B-422F-B639-23DA1787C3BB}"/>
              </a:ext>
            </a:extLst>
          </p:cNvPr>
          <p:cNvGrpSpPr/>
          <p:nvPr/>
        </p:nvGrpSpPr>
        <p:grpSpPr>
          <a:xfrm rot="20881039">
            <a:off x="9288283" y="1830653"/>
            <a:ext cx="1699913" cy="1194228"/>
            <a:chOff x="2555808" y="3219929"/>
            <a:chExt cx="2134897" cy="2144730"/>
          </a:xfrm>
        </p:grpSpPr>
        <p:sp>
          <p:nvSpPr>
            <p:cNvPr id="338" name="Rectangle: Top Corners One Rounded and One Snipped 7">
              <a:extLst>
                <a:ext uri="{FF2B5EF4-FFF2-40B4-BE49-F238E27FC236}">
                  <a16:creationId xmlns:a16="http://schemas.microsoft.com/office/drawing/2014/main" id="{CCC07D63-8FAF-4510-84E1-DCE879DDDA6C}"/>
                </a:ext>
              </a:extLst>
            </p:cNvPr>
            <p:cNvSpPr/>
            <p:nvPr/>
          </p:nvSpPr>
          <p:spPr>
            <a:xfrm rot="16809691" flipH="1">
              <a:off x="2436237" y="3339500"/>
              <a:ext cx="2144730" cy="1905588"/>
            </a:xfrm>
            <a:custGeom>
              <a:avLst/>
              <a:gdLst>
                <a:gd name="connsiteX0" fmla="*/ 0 w 2144730"/>
                <a:gd name="connsiteY0" fmla="*/ 0 h 1905588"/>
                <a:gd name="connsiteX1" fmla="*/ 1628049 w 2144730"/>
                <a:gd name="connsiteY1" fmla="*/ 0 h 1905588"/>
                <a:gd name="connsiteX2" fmla="*/ 2144730 w 2144730"/>
                <a:gd name="connsiteY2" fmla="*/ 516681 h 1905588"/>
                <a:gd name="connsiteX3" fmla="*/ 2144730 w 2144730"/>
                <a:gd name="connsiteY3" fmla="*/ 1905588 h 1905588"/>
                <a:gd name="connsiteX4" fmla="*/ 0 w 2144730"/>
                <a:gd name="connsiteY4" fmla="*/ 1905588 h 1905588"/>
                <a:gd name="connsiteX5" fmla="*/ 0 w 2144730"/>
                <a:gd name="connsiteY5" fmla="*/ 0 h 1905588"/>
                <a:gd name="connsiteX6" fmla="*/ 0 w 2144730"/>
                <a:gd name="connsiteY6" fmla="*/ 0 h 1905588"/>
                <a:gd name="connsiteX0" fmla="*/ 0 w 2144730"/>
                <a:gd name="connsiteY0" fmla="*/ 0 h 1905588"/>
                <a:gd name="connsiteX1" fmla="*/ 1628049 w 2144730"/>
                <a:gd name="connsiteY1" fmla="*/ 0 h 1905588"/>
                <a:gd name="connsiteX2" fmla="*/ 2144730 w 2144730"/>
                <a:gd name="connsiteY2" fmla="*/ 516681 h 1905588"/>
                <a:gd name="connsiteX3" fmla="*/ 1983420 w 2144730"/>
                <a:gd name="connsiteY3" fmla="*/ 1887919 h 1905588"/>
                <a:gd name="connsiteX4" fmla="*/ 0 w 2144730"/>
                <a:gd name="connsiteY4" fmla="*/ 1905588 h 1905588"/>
                <a:gd name="connsiteX5" fmla="*/ 0 w 2144730"/>
                <a:gd name="connsiteY5" fmla="*/ 0 h 1905588"/>
                <a:gd name="connsiteX6" fmla="*/ 0 w 2144730"/>
                <a:gd name="connsiteY6" fmla="*/ 0 h 19055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44730" h="1905588">
                  <a:moveTo>
                    <a:pt x="0" y="0"/>
                  </a:moveTo>
                  <a:lnTo>
                    <a:pt x="1628049" y="0"/>
                  </a:lnTo>
                  <a:lnTo>
                    <a:pt x="2144730" y="516681"/>
                  </a:lnTo>
                  <a:lnTo>
                    <a:pt x="1983420" y="1887919"/>
                  </a:lnTo>
                  <a:lnTo>
                    <a:pt x="0" y="190558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60000"/>
              </a:schemeClr>
            </a:soli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39" name="Rectangle: Folded Corner 15">
              <a:extLst>
                <a:ext uri="{FF2B5EF4-FFF2-40B4-BE49-F238E27FC236}">
                  <a16:creationId xmlns:a16="http://schemas.microsoft.com/office/drawing/2014/main" id="{0B2064E8-6AFC-452A-B6AD-D4E6E7BDFAF1}"/>
                </a:ext>
              </a:extLst>
            </p:cNvPr>
            <p:cNvSpPr/>
            <p:nvPr/>
          </p:nvSpPr>
          <p:spPr>
            <a:xfrm rot="598047" flipH="1">
              <a:off x="2707160" y="3291925"/>
              <a:ext cx="1983545" cy="2067951"/>
            </a:xfrm>
            <a:prstGeom prst="foldedCorner">
              <a:avLst>
                <a:gd name="adj" fmla="val 24127"/>
              </a:avLst>
            </a:prstGeom>
            <a:solidFill>
              <a:srgbClr val="20BFF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342" name="Group 3">
            <a:extLst>
              <a:ext uri="{FF2B5EF4-FFF2-40B4-BE49-F238E27FC236}">
                <a16:creationId xmlns:a16="http://schemas.microsoft.com/office/drawing/2014/main" id="{01450EDC-5834-49FC-AC66-40FFABFD2DF6}"/>
              </a:ext>
            </a:extLst>
          </p:cNvPr>
          <p:cNvGrpSpPr/>
          <p:nvPr/>
        </p:nvGrpSpPr>
        <p:grpSpPr>
          <a:xfrm>
            <a:off x="9451386" y="5261639"/>
            <a:ext cx="1919157" cy="1455652"/>
            <a:chOff x="3845212" y="660738"/>
            <a:chExt cx="2138086" cy="2228601"/>
          </a:xfrm>
        </p:grpSpPr>
        <p:sp>
          <p:nvSpPr>
            <p:cNvPr id="343" name="Rectangle: Top Corners One Rounded and One Snipped 7">
              <a:extLst>
                <a:ext uri="{FF2B5EF4-FFF2-40B4-BE49-F238E27FC236}">
                  <a16:creationId xmlns:a16="http://schemas.microsoft.com/office/drawing/2014/main" id="{A28A6272-944B-476F-8141-B95B470D59F5}"/>
                </a:ext>
              </a:extLst>
            </p:cNvPr>
            <p:cNvSpPr/>
            <p:nvPr/>
          </p:nvSpPr>
          <p:spPr>
            <a:xfrm rot="15956776" flipH="1">
              <a:off x="3725641" y="864180"/>
              <a:ext cx="2144730" cy="1905588"/>
            </a:xfrm>
            <a:custGeom>
              <a:avLst/>
              <a:gdLst>
                <a:gd name="connsiteX0" fmla="*/ 0 w 2144730"/>
                <a:gd name="connsiteY0" fmla="*/ 0 h 1905588"/>
                <a:gd name="connsiteX1" fmla="*/ 1628049 w 2144730"/>
                <a:gd name="connsiteY1" fmla="*/ 0 h 1905588"/>
                <a:gd name="connsiteX2" fmla="*/ 2144730 w 2144730"/>
                <a:gd name="connsiteY2" fmla="*/ 516681 h 1905588"/>
                <a:gd name="connsiteX3" fmla="*/ 2144730 w 2144730"/>
                <a:gd name="connsiteY3" fmla="*/ 1905588 h 1905588"/>
                <a:gd name="connsiteX4" fmla="*/ 0 w 2144730"/>
                <a:gd name="connsiteY4" fmla="*/ 1905588 h 1905588"/>
                <a:gd name="connsiteX5" fmla="*/ 0 w 2144730"/>
                <a:gd name="connsiteY5" fmla="*/ 0 h 1905588"/>
                <a:gd name="connsiteX6" fmla="*/ 0 w 2144730"/>
                <a:gd name="connsiteY6" fmla="*/ 0 h 1905588"/>
                <a:gd name="connsiteX0" fmla="*/ 0 w 2144730"/>
                <a:gd name="connsiteY0" fmla="*/ 0 h 1905588"/>
                <a:gd name="connsiteX1" fmla="*/ 1628049 w 2144730"/>
                <a:gd name="connsiteY1" fmla="*/ 0 h 1905588"/>
                <a:gd name="connsiteX2" fmla="*/ 2144730 w 2144730"/>
                <a:gd name="connsiteY2" fmla="*/ 516681 h 1905588"/>
                <a:gd name="connsiteX3" fmla="*/ 1983420 w 2144730"/>
                <a:gd name="connsiteY3" fmla="*/ 1887919 h 1905588"/>
                <a:gd name="connsiteX4" fmla="*/ 0 w 2144730"/>
                <a:gd name="connsiteY4" fmla="*/ 1905588 h 1905588"/>
                <a:gd name="connsiteX5" fmla="*/ 0 w 2144730"/>
                <a:gd name="connsiteY5" fmla="*/ 0 h 1905588"/>
                <a:gd name="connsiteX6" fmla="*/ 0 w 2144730"/>
                <a:gd name="connsiteY6" fmla="*/ 0 h 19055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44730" h="1905588">
                  <a:moveTo>
                    <a:pt x="0" y="0"/>
                  </a:moveTo>
                  <a:lnTo>
                    <a:pt x="1628049" y="0"/>
                  </a:lnTo>
                  <a:lnTo>
                    <a:pt x="2144730" y="516681"/>
                  </a:lnTo>
                  <a:lnTo>
                    <a:pt x="1983420" y="1887919"/>
                  </a:lnTo>
                  <a:lnTo>
                    <a:pt x="0" y="190558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60000"/>
              </a:schemeClr>
            </a:soli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44" name="Rectangle: Folded Corner 5">
              <a:extLst>
                <a:ext uri="{FF2B5EF4-FFF2-40B4-BE49-F238E27FC236}">
                  <a16:creationId xmlns:a16="http://schemas.microsoft.com/office/drawing/2014/main" id="{D5DB2A85-5691-4BCE-BAE9-1CA721F177F6}"/>
                </a:ext>
              </a:extLst>
            </p:cNvPr>
            <p:cNvSpPr/>
            <p:nvPr/>
          </p:nvSpPr>
          <p:spPr>
            <a:xfrm rot="21345132" flipH="1">
              <a:off x="3999753" y="660738"/>
              <a:ext cx="1983545" cy="2067951"/>
            </a:xfrm>
            <a:prstGeom prst="foldedCorner">
              <a:avLst>
                <a:gd name="adj" fmla="val 24127"/>
              </a:avLst>
            </a:prstGeom>
            <a:solidFill>
              <a:srgbClr val="73EF8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348" name="Group 62">
            <a:extLst>
              <a:ext uri="{FF2B5EF4-FFF2-40B4-BE49-F238E27FC236}">
                <a16:creationId xmlns:a16="http://schemas.microsoft.com/office/drawing/2014/main" id="{1AA5B241-EADC-4CD3-9284-9FFBE62BD83C}"/>
              </a:ext>
            </a:extLst>
          </p:cNvPr>
          <p:cNvGrpSpPr/>
          <p:nvPr/>
        </p:nvGrpSpPr>
        <p:grpSpPr>
          <a:xfrm>
            <a:off x="942435" y="3279981"/>
            <a:ext cx="1767326" cy="1418147"/>
            <a:chOff x="6568880" y="744345"/>
            <a:chExt cx="2160705" cy="2189931"/>
          </a:xfrm>
        </p:grpSpPr>
        <p:sp>
          <p:nvSpPr>
            <p:cNvPr id="349" name="Rectangle: Top Corners One Rounded and One Snipped 7">
              <a:extLst>
                <a:ext uri="{FF2B5EF4-FFF2-40B4-BE49-F238E27FC236}">
                  <a16:creationId xmlns:a16="http://schemas.microsoft.com/office/drawing/2014/main" id="{A38B9423-BC8F-40C0-890D-4B8059A58E66}"/>
                </a:ext>
              </a:extLst>
            </p:cNvPr>
            <p:cNvSpPr/>
            <p:nvPr/>
          </p:nvSpPr>
          <p:spPr>
            <a:xfrm rot="5643224">
              <a:off x="6704426" y="909117"/>
              <a:ext cx="2144730" cy="1905588"/>
            </a:xfrm>
            <a:custGeom>
              <a:avLst/>
              <a:gdLst>
                <a:gd name="connsiteX0" fmla="*/ 0 w 2144730"/>
                <a:gd name="connsiteY0" fmla="*/ 0 h 1905588"/>
                <a:gd name="connsiteX1" fmla="*/ 1628049 w 2144730"/>
                <a:gd name="connsiteY1" fmla="*/ 0 h 1905588"/>
                <a:gd name="connsiteX2" fmla="*/ 2144730 w 2144730"/>
                <a:gd name="connsiteY2" fmla="*/ 516681 h 1905588"/>
                <a:gd name="connsiteX3" fmla="*/ 2144730 w 2144730"/>
                <a:gd name="connsiteY3" fmla="*/ 1905588 h 1905588"/>
                <a:gd name="connsiteX4" fmla="*/ 0 w 2144730"/>
                <a:gd name="connsiteY4" fmla="*/ 1905588 h 1905588"/>
                <a:gd name="connsiteX5" fmla="*/ 0 w 2144730"/>
                <a:gd name="connsiteY5" fmla="*/ 0 h 1905588"/>
                <a:gd name="connsiteX6" fmla="*/ 0 w 2144730"/>
                <a:gd name="connsiteY6" fmla="*/ 0 h 1905588"/>
                <a:gd name="connsiteX0" fmla="*/ 0 w 2144730"/>
                <a:gd name="connsiteY0" fmla="*/ 0 h 1905588"/>
                <a:gd name="connsiteX1" fmla="*/ 1628049 w 2144730"/>
                <a:gd name="connsiteY1" fmla="*/ 0 h 1905588"/>
                <a:gd name="connsiteX2" fmla="*/ 2144730 w 2144730"/>
                <a:gd name="connsiteY2" fmla="*/ 516681 h 1905588"/>
                <a:gd name="connsiteX3" fmla="*/ 1983420 w 2144730"/>
                <a:gd name="connsiteY3" fmla="*/ 1887919 h 1905588"/>
                <a:gd name="connsiteX4" fmla="*/ 0 w 2144730"/>
                <a:gd name="connsiteY4" fmla="*/ 1905588 h 1905588"/>
                <a:gd name="connsiteX5" fmla="*/ 0 w 2144730"/>
                <a:gd name="connsiteY5" fmla="*/ 0 h 1905588"/>
                <a:gd name="connsiteX6" fmla="*/ 0 w 2144730"/>
                <a:gd name="connsiteY6" fmla="*/ 0 h 19055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44730" h="1905588">
                  <a:moveTo>
                    <a:pt x="0" y="0"/>
                  </a:moveTo>
                  <a:lnTo>
                    <a:pt x="1628049" y="0"/>
                  </a:lnTo>
                  <a:lnTo>
                    <a:pt x="2144730" y="516681"/>
                  </a:lnTo>
                  <a:lnTo>
                    <a:pt x="1983420" y="1887919"/>
                  </a:lnTo>
                  <a:lnTo>
                    <a:pt x="0" y="190558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60000"/>
              </a:schemeClr>
            </a:soli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50" name="Rectangle: Folded Corner 39">
              <a:extLst>
                <a:ext uri="{FF2B5EF4-FFF2-40B4-BE49-F238E27FC236}">
                  <a16:creationId xmlns:a16="http://schemas.microsoft.com/office/drawing/2014/main" id="{E429B974-0295-448B-817F-1D1E03631D56}"/>
                </a:ext>
              </a:extLst>
            </p:cNvPr>
            <p:cNvSpPr/>
            <p:nvPr/>
          </p:nvSpPr>
          <p:spPr>
            <a:xfrm rot="254868">
              <a:off x="6568880" y="744345"/>
              <a:ext cx="1983545" cy="2067951"/>
            </a:xfrm>
            <a:prstGeom prst="foldedCorner">
              <a:avLst>
                <a:gd name="adj" fmla="val 24127"/>
              </a:avLst>
            </a:prstGeom>
            <a:solidFill>
              <a:srgbClr val="FFE95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351" name="Group 57">
            <a:extLst>
              <a:ext uri="{FF2B5EF4-FFF2-40B4-BE49-F238E27FC236}">
                <a16:creationId xmlns:a16="http://schemas.microsoft.com/office/drawing/2014/main" id="{FF200D24-B649-4B4E-B691-9F7F11C06FCE}"/>
              </a:ext>
            </a:extLst>
          </p:cNvPr>
          <p:cNvGrpSpPr/>
          <p:nvPr/>
        </p:nvGrpSpPr>
        <p:grpSpPr>
          <a:xfrm>
            <a:off x="2918472" y="3538127"/>
            <a:ext cx="1894558" cy="1278523"/>
            <a:chOff x="7358275" y="3195470"/>
            <a:chExt cx="2138086" cy="2228601"/>
          </a:xfrm>
        </p:grpSpPr>
        <p:sp>
          <p:nvSpPr>
            <p:cNvPr id="352" name="Rectangle: Top Corners One Rounded and One Snipped 7">
              <a:extLst>
                <a:ext uri="{FF2B5EF4-FFF2-40B4-BE49-F238E27FC236}">
                  <a16:creationId xmlns:a16="http://schemas.microsoft.com/office/drawing/2014/main" id="{075A4A2E-F0C3-4F9F-88F9-C1FA063F1822}"/>
                </a:ext>
              </a:extLst>
            </p:cNvPr>
            <p:cNvSpPr/>
            <p:nvPr/>
          </p:nvSpPr>
          <p:spPr>
            <a:xfrm rot="5643224">
              <a:off x="7471202" y="3398912"/>
              <a:ext cx="2144730" cy="1905588"/>
            </a:xfrm>
            <a:custGeom>
              <a:avLst/>
              <a:gdLst>
                <a:gd name="connsiteX0" fmla="*/ 0 w 2144730"/>
                <a:gd name="connsiteY0" fmla="*/ 0 h 1905588"/>
                <a:gd name="connsiteX1" fmla="*/ 1628049 w 2144730"/>
                <a:gd name="connsiteY1" fmla="*/ 0 h 1905588"/>
                <a:gd name="connsiteX2" fmla="*/ 2144730 w 2144730"/>
                <a:gd name="connsiteY2" fmla="*/ 516681 h 1905588"/>
                <a:gd name="connsiteX3" fmla="*/ 2144730 w 2144730"/>
                <a:gd name="connsiteY3" fmla="*/ 1905588 h 1905588"/>
                <a:gd name="connsiteX4" fmla="*/ 0 w 2144730"/>
                <a:gd name="connsiteY4" fmla="*/ 1905588 h 1905588"/>
                <a:gd name="connsiteX5" fmla="*/ 0 w 2144730"/>
                <a:gd name="connsiteY5" fmla="*/ 0 h 1905588"/>
                <a:gd name="connsiteX6" fmla="*/ 0 w 2144730"/>
                <a:gd name="connsiteY6" fmla="*/ 0 h 1905588"/>
                <a:gd name="connsiteX0" fmla="*/ 0 w 2144730"/>
                <a:gd name="connsiteY0" fmla="*/ 0 h 1905588"/>
                <a:gd name="connsiteX1" fmla="*/ 1628049 w 2144730"/>
                <a:gd name="connsiteY1" fmla="*/ 0 h 1905588"/>
                <a:gd name="connsiteX2" fmla="*/ 2144730 w 2144730"/>
                <a:gd name="connsiteY2" fmla="*/ 516681 h 1905588"/>
                <a:gd name="connsiteX3" fmla="*/ 1983420 w 2144730"/>
                <a:gd name="connsiteY3" fmla="*/ 1887919 h 1905588"/>
                <a:gd name="connsiteX4" fmla="*/ 0 w 2144730"/>
                <a:gd name="connsiteY4" fmla="*/ 1905588 h 1905588"/>
                <a:gd name="connsiteX5" fmla="*/ 0 w 2144730"/>
                <a:gd name="connsiteY5" fmla="*/ 0 h 1905588"/>
                <a:gd name="connsiteX6" fmla="*/ 0 w 2144730"/>
                <a:gd name="connsiteY6" fmla="*/ 0 h 19055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44730" h="1905588">
                  <a:moveTo>
                    <a:pt x="0" y="0"/>
                  </a:moveTo>
                  <a:lnTo>
                    <a:pt x="1628049" y="0"/>
                  </a:lnTo>
                  <a:lnTo>
                    <a:pt x="2144730" y="516681"/>
                  </a:lnTo>
                  <a:lnTo>
                    <a:pt x="1983420" y="1887919"/>
                  </a:lnTo>
                  <a:lnTo>
                    <a:pt x="0" y="190558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60000"/>
              </a:schemeClr>
            </a:soli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53" name="Rectangle: Folded Corner 31">
              <a:extLst>
                <a:ext uri="{FF2B5EF4-FFF2-40B4-BE49-F238E27FC236}">
                  <a16:creationId xmlns:a16="http://schemas.microsoft.com/office/drawing/2014/main" id="{804AE268-4F7A-43EE-95E5-05ECB9B4C399}"/>
                </a:ext>
              </a:extLst>
            </p:cNvPr>
            <p:cNvSpPr/>
            <p:nvPr/>
          </p:nvSpPr>
          <p:spPr>
            <a:xfrm rot="254868">
              <a:off x="7358275" y="3195470"/>
              <a:ext cx="1983545" cy="2067951"/>
            </a:xfrm>
            <a:prstGeom prst="foldedCorner">
              <a:avLst>
                <a:gd name="adj" fmla="val 24127"/>
              </a:avLst>
            </a:prstGeom>
            <a:solidFill>
              <a:srgbClr val="FF6B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354" name="Group 6">
            <a:extLst>
              <a:ext uri="{FF2B5EF4-FFF2-40B4-BE49-F238E27FC236}">
                <a16:creationId xmlns:a16="http://schemas.microsoft.com/office/drawing/2014/main" id="{4E6408A9-7FD1-49B0-8617-6D373E112E35}"/>
              </a:ext>
            </a:extLst>
          </p:cNvPr>
          <p:cNvGrpSpPr/>
          <p:nvPr/>
        </p:nvGrpSpPr>
        <p:grpSpPr>
          <a:xfrm>
            <a:off x="762034" y="5326030"/>
            <a:ext cx="1771299" cy="1194228"/>
            <a:chOff x="4951905" y="4451502"/>
            <a:chExt cx="2211959" cy="2231894"/>
          </a:xfrm>
        </p:grpSpPr>
        <p:sp>
          <p:nvSpPr>
            <p:cNvPr id="355" name="Rectangle: Top Corners One Rounded and One Snipped 7">
              <a:extLst>
                <a:ext uri="{FF2B5EF4-FFF2-40B4-BE49-F238E27FC236}">
                  <a16:creationId xmlns:a16="http://schemas.microsoft.com/office/drawing/2014/main" id="{1E443CB9-CB60-4195-95AE-A3CA496EA633}"/>
                </a:ext>
              </a:extLst>
            </p:cNvPr>
            <p:cNvSpPr/>
            <p:nvPr/>
          </p:nvSpPr>
          <p:spPr>
            <a:xfrm rot="15956776" flipH="1">
              <a:off x="4832334" y="4658237"/>
              <a:ext cx="2144730" cy="1905588"/>
            </a:xfrm>
            <a:prstGeom prst="rect">
              <a:avLst/>
            </a:prstGeom>
            <a:solidFill>
              <a:schemeClr val="tx1">
                <a:alpha val="60000"/>
              </a:schemeClr>
            </a:soli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56" name="Rectangle: Folded Corner 23">
              <a:extLst>
                <a:ext uri="{FF2B5EF4-FFF2-40B4-BE49-F238E27FC236}">
                  <a16:creationId xmlns:a16="http://schemas.microsoft.com/office/drawing/2014/main" id="{39F39678-25D8-4356-89B6-F060566866D4}"/>
                </a:ext>
              </a:extLst>
            </p:cNvPr>
            <p:cNvSpPr/>
            <p:nvPr/>
          </p:nvSpPr>
          <p:spPr>
            <a:xfrm rot="21345132" flipH="1">
              <a:off x="5180319" y="4451502"/>
              <a:ext cx="1983545" cy="2067951"/>
            </a:xfrm>
            <a:prstGeom prst="foldedCorner">
              <a:avLst>
                <a:gd name="adj" fmla="val 0"/>
              </a:avLst>
            </a:prstGeom>
            <a:solidFill>
              <a:srgbClr val="FEB63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367" name="Group 4">
            <a:extLst>
              <a:ext uri="{FF2B5EF4-FFF2-40B4-BE49-F238E27FC236}">
                <a16:creationId xmlns:a16="http://schemas.microsoft.com/office/drawing/2014/main" id="{C9011F19-EA90-4AE3-8ACE-E75C50284F51}"/>
              </a:ext>
            </a:extLst>
          </p:cNvPr>
          <p:cNvGrpSpPr/>
          <p:nvPr/>
        </p:nvGrpSpPr>
        <p:grpSpPr>
          <a:xfrm>
            <a:off x="2974300" y="1682112"/>
            <a:ext cx="1699913" cy="1194228"/>
            <a:chOff x="2555808" y="3219929"/>
            <a:chExt cx="2134897" cy="2144730"/>
          </a:xfrm>
        </p:grpSpPr>
        <p:sp>
          <p:nvSpPr>
            <p:cNvPr id="388" name="Rectangle: Top Corners One Rounded and One Snipped 7">
              <a:extLst>
                <a:ext uri="{FF2B5EF4-FFF2-40B4-BE49-F238E27FC236}">
                  <a16:creationId xmlns:a16="http://schemas.microsoft.com/office/drawing/2014/main" id="{3C568713-3DD4-4657-830B-B7D2C54F3A55}"/>
                </a:ext>
              </a:extLst>
            </p:cNvPr>
            <p:cNvSpPr/>
            <p:nvPr/>
          </p:nvSpPr>
          <p:spPr>
            <a:xfrm rot="16809691" flipH="1">
              <a:off x="2436237" y="3339500"/>
              <a:ext cx="2144730" cy="1905588"/>
            </a:xfrm>
            <a:custGeom>
              <a:avLst/>
              <a:gdLst>
                <a:gd name="connsiteX0" fmla="*/ 0 w 2144730"/>
                <a:gd name="connsiteY0" fmla="*/ 0 h 1905588"/>
                <a:gd name="connsiteX1" fmla="*/ 1628049 w 2144730"/>
                <a:gd name="connsiteY1" fmla="*/ 0 h 1905588"/>
                <a:gd name="connsiteX2" fmla="*/ 2144730 w 2144730"/>
                <a:gd name="connsiteY2" fmla="*/ 516681 h 1905588"/>
                <a:gd name="connsiteX3" fmla="*/ 2144730 w 2144730"/>
                <a:gd name="connsiteY3" fmla="*/ 1905588 h 1905588"/>
                <a:gd name="connsiteX4" fmla="*/ 0 w 2144730"/>
                <a:gd name="connsiteY4" fmla="*/ 1905588 h 1905588"/>
                <a:gd name="connsiteX5" fmla="*/ 0 w 2144730"/>
                <a:gd name="connsiteY5" fmla="*/ 0 h 1905588"/>
                <a:gd name="connsiteX6" fmla="*/ 0 w 2144730"/>
                <a:gd name="connsiteY6" fmla="*/ 0 h 1905588"/>
                <a:gd name="connsiteX0" fmla="*/ 0 w 2144730"/>
                <a:gd name="connsiteY0" fmla="*/ 0 h 1905588"/>
                <a:gd name="connsiteX1" fmla="*/ 1628049 w 2144730"/>
                <a:gd name="connsiteY1" fmla="*/ 0 h 1905588"/>
                <a:gd name="connsiteX2" fmla="*/ 2144730 w 2144730"/>
                <a:gd name="connsiteY2" fmla="*/ 516681 h 1905588"/>
                <a:gd name="connsiteX3" fmla="*/ 1983420 w 2144730"/>
                <a:gd name="connsiteY3" fmla="*/ 1887919 h 1905588"/>
                <a:gd name="connsiteX4" fmla="*/ 0 w 2144730"/>
                <a:gd name="connsiteY4" fmla="*/ 1905588 h 1905588"/>
                <a:gd name="connsiteX5" fmla="*/ 0 w 2144730"/>
                <a:gd name="connsiteY5" fmla="*/ 0 h 1905588"/>
                <a:gd name="connsiteX6" fmla="*/ 0 w 2144730"/>
                <a:gd name="connsiteY6" fmla="*/ 0 h 19055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44730" h="1905588">
                  <a:moveTo>
                    <a:pt x="0" y="0"/>
                  </a:moveTo>
                  <a:lnTo>
                    <a:pt x="1628049" y="0"/>
                  </a:lnTo>
                  <a:lnTo>
                    <a:pt x="2144730" y="516681"/>
                  </a:lnTo>
                  <a:lnTo>
                    <a:pt x="1983420" y="1887919"/>
                  </a:lnTo>
                  <a:lnTo>
                    <a:pt x="0" y="190558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60000"/>
              </a:schemeClr>
            </a:soli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89" name="Rectangle: Folded Corner 15">
              <a:extLst>
                <a:ext uri="{FF2B5EF4-FFF2-40B4-BE49-F238E27FC236}">
                  <a16:creationId xmlns:a16="http://schemas.microsoft.com/office/drawing/2014/main" id="{273BDD3B-BA71-40FF-85CC-CDF2F159078D}"/>
                </a:ext>
              </a:extLst>
            </p:cNvPr>
            <p:cNvSpPr/>
            <p:nvPr/>
          </p:nvSpPr>
          <p:spPr>
            <a:xfrm rot="598047" flipH="1">
              <a:off x="2707160" y="3291925"/>
              <a:ext cx="1983545" cy="2067951"/>
            </a:xfrm>
            <a:prstGeom prst="foldedCorner">
              <a:avLst>
                <a:gd name="adj" fmla="val 24127"/>
              </a:avLst>
            </a:prstGeom>
            <a:solidFill>
              <a:srgbClr val="20BFF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390" name="Group 3">
            <a:extLst>
              <a:ext uri="{FF2B5EF4-FFF2-40B4-BE49-F238E27FC236}">
                <a16:creationId xmlns:a16="http://schemas.microsoft.com/office/drawing/2014/main" id="{1A059249-F593-4865-91B5-831E1D5BBEDE}"/>
              </a:ext>
            </a:extLst>
          </p:cNvPr>
          <p:cNvGrpSpPr/>
          <p:nvPr/>
        </p:nvGrpSpPr>
        <p:grpSpPr>
          <a:xfrm>
            <a:off x="792451" y="1524009"/>
            <a:ext cx="1919157" cy="1455652"/>
            <a:chOff x="3845212" y="660738"/>
            <a:chExt cx="2138086" cy="2228601"/>
          </a:xfrm>
        </p:grpSpPr>
        <p:sp>
          <p:nvSpPr>
            <p:cNvPr id="391" name="Rectangle: Top Corners One Rounded and One Snipped 7">
              <a:extLst>
                <a:ext uri="{FF2B5EF4-FFF2-40B4-BE49-F238E27FC236}">
                  <a16:creationId xmlns:a16="http://schemas.microsoft.com/office/drawing/2014/main" id="{598630B6-6F5A-412F-9F22-E90D8533F55A}"/>
                </a:ext>
              </a:extLst>
            </p:cNvPr>
            <p:cNvSpPr/>
            <p:nvPr/>
          </p:nvSpPr>
          <p:spPr>
            <a:xfrm rot="15956776" flipH="1">
              <a:off x="3725641" y="864180"/>
              <a:ext cx="2144730" cy="1905588"/>
            </a:xfrm>
            <a:custGeom>
              <a:avLst/>
              <a:gdLst>
                <a:gd name="connsiteX0" fmla="*/ 0 w 2144730"/>
                <a:gd name="connsiteY0" fmla="*/ 0 h 1905588"/>
                <a:gd name="connsiteX1" fmla="*/ 1628049 w 2144730"/>
                <a:gd name="connsiteY1" fmla="*/ 0 h 1905588"/>
                <a:gd name="connsiteX2" fmla="*/ 2144730 w 2144730"/>
                <a:gd name="connsiteY2" fmla="*/ 516681 h 1905588"/>
                <a:gd name="connsiteX3" fmla="*/ 2144730 w 2144730"/>
                <a:gd name="connsiteY3" fmla="*/ 1905588 h 1905588"/>
                <a:gd name="connsiteX4" fmla="*/ 0 w 2144730"/>
                <a:gd name="connsiteY4" fmla="*/ 1905588 h 1905588"/>
                <a:gd name="connsiteX5" fmla="*/ 0 w 2144730"/>
                <a:gd name="connsiteY5" fmla="*/ 0 h 1905588"/>
                <a:gd name="connsiteX6" fmla="*/ 0 w 2144730"/>
                <a:gd name="connsiteY6" fmla="*/ 0 h 1905588"/>
                <a:gd name="connsiteX0" fmla="*/ 0 w 2144730"/>
                <a:gd name="connsiteY0" fmla="*/ 0 h 1905588"/>
                <a:gd name="connsiteX1" fmla="*/ 1628049 w 2144730"/>
                <a:gd name="connsiteY1" fmla="*/ 0 h 1905588"/>
                <a:gd name="connsiteX2" fmla="*/ 2144730 w 2144730"/>
                <a:gd name="connsiteY2" fmla="*/ 516681 h 1905588"/>
                <a:gd name="connsiteX3" fmla="*/ 1983420 w 2144730"/>
                <a:gd name="connsiteY3" fmla="*/ 1887919 h 1905588"/>
                <a:gd name="connsiteX4" fmla="*/ 0 w 2144730"/>
                <a:gd name="connsiteY4" fmla="*/ 1905588 h 1905588"/>
                <a:gd name="connsiteX5" fmla="*/ 0 w 2144730"/>
                <a:gd name="connsiteY5" fmla="*/ 0 h 1905588"/>
                <a:gd name="connsiteX6" fmla="*/ 0 w 2144730"/>
                <a:gd name="connsiteY6" fmla="*/ 0 h 19055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44730" h="1905588">
                  <a:moveTo>
                    <a:pt x="0" y="0"/>
                  </a:moveTo>
                  <a:lnTo>
                    <a:pt x="1628049" y="0"/>
                  </a:lnTo>
                  <a:lnTo>
                    <a:pt x="2144730" y="516681"/>
                  </a:lnTo>
                  <a:lnTo>
                    <a:pt x="1983420" y="1887919"/>
                  </a:lnTo>
                  <a:lnTo>
                    <a:pt x="0" y="190558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60000"/>
              </a:schemeClr>
            </a:soli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92" name="Rectangle: Folded Corner 5">
              <a:extLst>
                <a:ext uri="{FF2B5EF4-FFF2-40B4-BE49-F238E27FC236}">
                  <a16:creationId xmlns:a16="http://schemas.microsoft.com/office/drawing/2014/main" id="{2DBAFE05-F48C-417F-ACF8-F116CA3DF42D}"/>
                </a:ext>
              </a:extLst>
            </p:cNvPr>
            <p:cNvSpPr/>
            <p:nvPr/>
          </p:nvSpPr>
          <p:spPr>
            <a:xfrm rot="21345132" flipH="1">
              <a:off x="3999753" y="660738"/>
              <a:ext cx="1983545" cy="2067951"/>
            </a:xfrm>
            <a:prstGeom prst="foldedCorner">
              <a:avLst>
                <a:gd name="adj" fmla="val 24127"/>
              </a:avLst>
            </a:prstGeom>
            <a:solidFill>
              <a:srgbClr val="73EF8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393" name="Group 62">
            <a:extLst>
              <a:ext uri="{FF2B5EF4-FFF2-40B4-BE49-F238E27FC236}">
                <a16:creationId xmlns:a16="http://schemas.microsoft.com/office/drawing/2014/main" id="{0DFE7525-5B94-455C-898D-CD30D28704DA}"/>
              </a:ext>
            </a:extLst>
          </p:cNvPr>
          <p:cNvGrpSpPr/>
          <p:nvPr/>
        </p:nvGrpSpPr>
        <p:grpSpPr>
          <a:xfrm>
            <a:off x="7325955" y="3443787"/>
            <a:ext cx="1767326" cy="1418147"/>
            <a:chOff x="6568880" y="744345"/>
            <a:chExt cx="2160705" cy="2189931"/>
          </a:xfrm>
        </p:grpSpPr>
        <p:sp>
          <p:nvSpPr>
            <p:cNvPr id="394" name="Rectangle: Top Corners One Rounded and One Snipped 7">
              <a:extLst>
                <a:ext uri="{FF2B5EF4-FFF2-40B4-BE49-F238E27FC236}">
                  <a16:creationId xmlns:a16="http://schemas.microsoft.com/office/drawing/2014/main" id="{35AAC784-048C-473F-8BA4-2F35604786BA}"/>
                </a:ext>
              </a:extLst>
            </p:cNvPr>
            <p:cNvSpPr/>
            <p:nvPr/>
          </p:nvSpPr>
          <p:spPr>
            <a:xfrm rot="5643224">
              <a:off x="6704426" y="909117"/>
              <a:ext cx="2144730" cy="1905588"/>
            </a:xfrm>
            <a:custGeom>
              <a:avLst/>
              <a:gdLst>
                <a:gd name="connsiteX0" fmla="*/ 0 w 2144730"/>
                <a:gd name="connsiteY0" fmla="*/ 0 h 1905588"/>
                <a:gd name="connsiteX1" fmla="*/ 1628049 w 2144730"/>
                <a:gd name="connsiteY1" fmla="*/ 0 h 1905588"/>
                <a:gd name="connsiteX2" fmla="*/ 2144730 w 2144730"/>
                <a:gd name="connsiteY2" fmla="*/ 516681 h 1905588"/>
                <a:gd name="connsiteX3" fmla="*/ 2144730 w 2144730"/>
                <a:gd name="connsiteY3" fmla="*/ 1905588 h 1905588"/>
                <a:gd name="connsiteX4" fmla="*/ 0 w 2144730"/>
                <a:gd name="connsiteY4" fmla="*/ 1905588 h 1905588"/>
                <a:gd name="connsiteX5" fmla="*/ 0 w 2144730"/>
                <a:gd name="connsiteY5" fmla="*/ 0 h 1905588"/>
                <a:gd name="connsiteX6" fmla="*/ 0 w 2144730"/>
                <a:gd name="connsiteY6" fmla="*/ 0 h 1905588"/>
                <a:gd name="connsiteX0" fmla="*/ 0 w 2144730"/>
                <a:gd name="connsiteY0" fmla="*/ 0 h 1905588"/>
                <a:gd name="connsiteX1" fmla="*/ 1628049 w 2144730"/>
                <a:gd name="connsiteY1" fmla="*/ 0 h 1905588"/>
                <a:gd name="connsiteX2" fmla="*/ 2144730 w 2144730"/>
                <a:gd name="connsiteY2" fmla="*/ 516681 h 1905588"/>
                <a:gd name="connsiteX3" fmla="*/ 1983420 w 2144730"/>
                <a:gd name="connsiteY3" fmla="*/ 1887919 h 1905588"/>
                <a:gd name="connsiteX4" fmla="*/ 0 w 2144730"/>
                <a:gd name="connsiteY4" fmla="*/ 1905588 h 1905588"/>
                <a:gd name="connsiteX5" fmla="*/ 0 w 2144730"/>
                <a:gd name="connsiteY5" fmla="*/ 0 h 1905588"/>
                <a:gd name="connsiteX6" fmla="*/ 0 w 2144730"/>
                <a:gd name="connsiteY6" fmla="*/ 0 h 19055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44730" h="1905588">
                  <a:moveTo>
                    <a:pt x="0" y="0"/>
                  </a:moveTo>
                  <a:lnTo>
                    <a:pt x="1628049" y="0"/>
                  </a:lnTo>
                  <a:lnTo>
                    <a:pt x="2144730" y="516681"/>
                  </a:lnTo>
                  <a:lnTo>
                    <a:pt x="1983420" y="1887919"/>
                  </a:lnTo>
                  <a:lnTo>
                    <a:pt x="0" y="190558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60000"/>
              </a:schemeClr>
            </a:soli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95" name="Rectangle: Folded Corner 39">
              <a:extLst>
                <a:ext uri="{FF2B5EF4-FFF2-40B4-BE49-F238E27FC236}">
                  <a16:creationId xmlns:a16="http://schemas.microsoft.com/office/drawing/2014/main" id="{9BA26E38-2BB5-42DA-AA0F-4FF659EE61DB}"/>
                </a:ext>
              </a:extLst>
            </p:cNvPr>
            <p:cNvSpPr/>
            <p:nvPr/>
          </p:nvSpPr>
          <p:spPr>
            <a:xfrm rot="254868">
              <a:off x="6568880" y="744345"/>
              <a:ext cx="1983545" cy="2067951"/>
            </a:xfrm>
            <a:prstGeom prst="foldedCorner">
              <a:avLst>
                <a:gd name="adj" fmla="val 24127"/>
              </a:avLst>
            </a:prstGeom>
            <a:solidFill>
              <a:srgbClr val="FFE95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409" name="Group 6">
            <a:extLst>
              <a:ext uri="{FF2B5EF4-FFF2-40B4-BE49-F238E27FC236}">
                <a16:creationId xmlns:a16="http://schemas.microsoft.com/office/drawing/2014/main" id="{4F56A61A-EAF3-4098-BBFD-B8006BD94BC3}"/>
              </a:ext>
            </a:extLst>
          </p:cNvPr>
          <p:cNvGrpSpPr/>
          <p:nvPr/>
        </p:nvGrpSpPr>
        <p:grpSpPr>
          <a:xfrm>
            <a:off x="4964692" y="3580913"/>
            <a:ext cx="1771299" cy="1194228"/>
            <a:chOff x="4951905" y="4451502"/>
            <a:chExt cx="2211959" cy="2231894"/>
          </a:xfrm>
        </p:grpSpPr>
        <p:sp>
          <p:nvSpPr>
            <p:cNvPr id="410" name="Rectangle: Top Corners One Rounded and One Snipped 7">
              <a:extLst>
                <a:ext uri="{FF2B5EF4-FFF2-40B4-BE49-F238E27FC236}">
                  <a16:creationId xmlns:a16="http://schemas.microsoft.com/office/drawing/2014/main" id="{1ACA45A1-3F10-4629-87DC-0DB4C896CB06}"/>
                </a:ext>
              </a:extLst>
            </p:cNvPr>
            <p:cNvSpPr/>
            <p:nvPr/>
          </p:nvSpPr>
          <p:spPr>
            <a:xfrm rot="15956776" flipH="1">
              <a:off x="4832334" y="4658237"/>
              <a:ext cx="2144730" cy="1905588"/>
            </a:xfrm>
            <a:prstGeom prst="rect">
              <a:avLst/>
            </a:prstGeom>
            <a:solidFill>
              <a:schemeClr val="tx1">
                <a:alpha val="60000"/>
              </a:schemeClr>
            </a:soli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11" name="Rectangle: Folded Corner 23">
              <a:extLst>
                <a:ext uri="{FF2B5EF4-FFF2-40B4-BE49-F238E27FC236}">
                  <a16:creationId xmlns:a16="http://schemas.microsoft.com/office/drawing/2014/main" id="{E7E49411-F528-4086-9D6D-19A99A6BE96F}"/>
                </a:ext>
              </a:extLst>
            </p:cNvPr>
            <p:cNvSpPr/>
            <p:nvPr/>
          </p:nvSpPr>
          <p:spPr>
            <a:xfrm rot="21345132" flipH="1">
              <a:off x="5180319" y="4451502"/>
              <a:ext cx="1983545" cy="2067951"/>
            </a:xfrm>
            <a:prstGeom prst="foldedCorner">
              <a:avLst>
                <a:gd name="adj" fmla="val 0"/>
              </a:avLst>
            </a:prstGeom>
            <a:solidFill>
              <a:srgbClr val="FEB63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415" name="Group 3">
            <a:extLst>
              <a:ext uri="{FF2B5EF4-FFF2-40B4-BE49-F238E27FC236}">
                <a16:creationId xmlns:a16="http://schemas.microsoft.com/office/drawing/2014/main" id="{9C393931-11AD-4681-BEED-4665B4966A07}"/>
              </a:ext>
            </a:extLst>
          </p:cNvPr>
          <p:cNvGrpSpPr/>
          <p:nvPr/>
        </p:nvGrpSpPr>
        <p:grpSpPr>
          <a:xfrm>
            <a:off x="2773635" y="5202933"/>
            <a:ext cx="1919157" cy="1455652"/>
            <a:chOff x="3845212" y="660738"/>
            <a:chExt cx="2138086" cy="2228601"/>
          </a:xfrm>
        </p:grpSpPr>
        <p:sp>
          <p:nvSpPr>
            <p:cNvPr id="416" name="Rectangle: Top Corners One Rounded and One Snipped 7">
              <a:extLst>
                <a:ext uri="{FF2B5EF4-FFF2-40B4-BE49-F238E27FC236}">
                  <a16:creationId xmlns:a16="http://schemas.microsoft.com/office/drawing/2014/main" id="{7D543AF7-E7EC-4A84-BFA1-CF7E0136BBCD}"/>
                </a:ext>
              </a:extLst>
            </p:cNvPr>
            <p:cNvSpPr/>
            <p:nvPr/>
          </p:nvSpPr>
          <p:spPr>
            <a:xfrm rot="15956776" flipH="1">
              <a:off x="3725641" y="864180"/>
              <a:ext cx="2144730" cy="1905588"/>
            </a:xfrm>
            <a:custGeom>
              <a:avLst/>
              <a:gdLst>
                <a:gd name="connsiteX0" fmla="*/ 0 w 2144730"/>
                <a:gd name="connsiteY0" fmla="*/ 0 h 1905588"/>
                <a:gd name="connsiteX1" fmla="*/ 1628049 w 2144730"/>
                <a:gd name="connsiteY1" fmla="*/ 0 h 1905588"/>
                <a:gd name="connsiteX2" fmla="*/ 2144730 w 2144730"/>
                <a:gd name="connsiteY2" fmla="*/ 516681 h 1905588"/>
                <a:gd name="connsiteX3" fmla="*/ 2144730 w 2144730"/>
                <a:gd name="connsiteY3" fmla="*/ 1905588 h 1905588"/>
                <a:gd name="connsiteX4" fmla="*/ 0 w 2144730"/>
                <a:gd name="connsiteY4" fmla="*/ 1905588 h 1905588"/>
                <a:gd name="connsiteX5" fmla="*/ 0 w 2144730"/>
                <a:gd name="connsiteY5" fmla="*/ 0 h 1905588"/>
                <a:gd name="connsiteX6" fmla="*/ 0 w 2144730"/>
                <a:gd name="connsiteY6" fmla="*/ 0 h 1905588"/>
                <a:gd name="connsiteX0" fmla="*/ 0 w 2144730"/>
                <a:gd name="connsiteY0" fmla="*/ 0 h 1905588"/>
                <a:gd name="connsiteX1" fmla="*/ 1628049 w 2144730"/>
                <a:gd name="connsiteY1" fmla="*/ 0 h 1905588"/>
                <a:gd name="connsiteX2" fmla="*/ 2144730 w 2144730"/>
                <a:gd name="connsiteY2" fmla="*/ 516681 h 1905588"/>
                <a:gd name="connsiteX3" fmla="*/ 1983420 w 2144730"/>
                <a:gd name="connsiteY3" fmla="*/ 1887919 h 1905588"/>
                <a:gd name="connsiteX4" fmla="*/ 0 w 2144730"/>
                <a:gd name="connsiteY4" fmla="*/ 1905588 h 1905588"/>
                <a:gd name="connsiteX5" fmla="*/ 0 w 2144730"/>
                <a:gd name="connsiteY5" fmla="*/ 0 h 1905588"/>
                <a:gd name="connsiteX6" fmla="*/ 0 w 2144730"/>
                <a:gd name="connsiteY6" fmla="*/ 0 h 19055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44730" h="1905588">
                  <a:moveTo>
                    <a:pt x="0" y="0"/>
                  </a:moveTo>
                  <a:lnTo>
                    <a:pt x="1628049" y="0"/>
                  </a:lnTo>
                  <a:lnTo>
                    <a:pt x="2144730" y="516681"/>
                  </a:lnTo>
                  <a:lnTo>
                    <a:pt x="1983420" y="1887919"/>
                  </a:lnTo>
                  <a:lnTo>
                    <a:pt x="0" y="190558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60000"/>
              </a:schemeClr>
            </a:soli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17" name="Rectangle: Folded Corner 5">
              <a:extLst>
                <a:ext uri="{FF2B5EF4-FFF2-40B4-BE49-F238E27FC236}">
                  <a16:creationId xmlns:a16="http://schemas.microsoft.com/office/drawing/2014/main" id="{5250F8E8-4BA2-48AA-A18B-CDC1AEB9D5A1}"/>
                </a:ext>
              </a:extLst>
            </p:cNvPr>
            <p:cNvSpPr/>
            <p:nvPr/>
          </p:nvSpPr>
          <p:spPr>
            <a:xfrm rot="21345132" flipH="1">
              <a:off x="3999753" y="660738"/>
              <a:ext cx="1983545" cy="2067951"/>
            </a:xfrm>
            <a:prstGeom prst="foldedCorner">
              <a:avLst>
                <a:gd name="adj" fmla="val 24127"/>
              </a:avLst>
            </a:prstGeom>
            <a:solidFill>
              <a:srgbClr val="73EF8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418" name="Group 3">
            <a:extLst>
              <a:ext uri="{FF2B5EF4-FFF2-40B4-BE49-F238E27FC236}">
                <a16:creationId xmlns:a16="http://schemas.microsoft.com/office/drawing/2014/main" id="{D486F97C-4F7C-45DE-83CE-226E9DD339AB}"/>
              </a:ext>
            </a:extLst>
          </p:cNvPr>
          <p:cNvGrpSpPr/>
          <p:nvPr/>
        </p:nvGrpSpPr>
        <p:grpSpPr>
          <a:xfrm>
            <a:off x="4923453" y="1832754"/>
            <a:ext cx="1919157" cy="1455652"/>
            <a:chOff x="3845212" y="660738"/>
            <a:chExt cx="2138086" cy="2228601"/>
          </a:xfrm>
        </p:grpSpPr>
        <p:sp>
          <p:nvSpPr>
            <p:cNvPr id="419" name="Rectangle: Top Corners One Rounded and One Snipped 7">
              <a:extLst>
                <a:ext uri="{FF2B5EF4-FFF2-40B4-BE49-F238E27FC236}">
                  <a16:creationId xmlns:a16="http://schemas.microsoft.com/office/drawing/2014/main" id="{25B687A8-DADA-4DBA-9EF4-5AEC68ABBCF2}"/>
                </a:ext>
              </a:extLst>
            </p:cNvPr>
            <p:cNvSpPr/>
            <p:nvPr/>
          </p:nvSpPr>
          <p:spPr>
            <a:xfrm rot="15956776" flipH="1">
              <a:off x="3725641" y="864180"/>
              <a:ext cx="2144730" cy="1905588"/>
            </a:xfrm>
            <a:custGeom>
              <a:avLst/>
              <a:gdLst>
                <a:gd name="connsiteX0" fmla="*/ 0 w 2144730"/>
                <a:gd name="connsiteY0" fmla="*/ 0 h 1905588"/>
                <a:gd name="connsiteX1" fmla="*/ 1628049 w 2144730"/>
                <a:gd name="connsiteY1" fmla="*/ 0 h 1905588"/>
                <a:gd name="connsiteX2" fmla="*/ 2144730 w 2144730"/>
                <a:gd name="connsiteY2" fmla="*/ 516681 h 1905588"/>
                <a:gd name="connsiteX3" fmla="*/ 2144730 w 2144730"/>
                <a:gd name="connsiteY3" fmla="*/ 1905588 h 1905588"/>
                <a:gd name="connsiteX4" fmla="*/ 0 w 2144730"/>
                <a:gd name="connsiteY4" fmla="*/ 1905588 h 1905588"/>
                <a:gd name="connsiteX5" fmla="*/ 0 w 2144730"/>
                <a:gd name="connsiteY5" fmla="*/ 0 h 1905588"/>
                <a:gd name="connsiteX6" fmla="*/ 0 w 2144730"/>
                <a:gd name="connsiteY6" fmla="*/ 0 h 1905588"/>
                <a:gd name="connsiteX0" fmla="*/ 0 w 2144730"/>
                <a:gd name="connsiteY0" fmla="*/ 0 h 1905588"/>
                <a:gd name="connsiteX1" fmla="*/ 1628049 w 2144730"/>
                <a:gd name="connsiteY1" fmla="*/ 0 h 1905588"/>
                <a:gd name="connsiteX2" fmla="*/ 2144730 w 2144730"/>
                <a:gd name="connsiteY2" fmla="*/ 516681 h 1905588"/>
                <a:gd name="connsiteX3" fmla="*/ 1983420 w 2144730"/>
                <a:gd name="connsiteY3" fmla="*/ 1887919 h 1905588"/>
                <a:gd name="connsiteX4" fmla="*/ 0 w 2144730"/>
                <a:gd name="connsiteY4" fmla="*/ 1905588 h 1905588"/>
                <a:gd name="connsiteX5" fmla="*/ 0 w 2144730"/>
                <a:gd name="connsiteY5" fmla="*/ 0 h 1905588"/>
                <a:gd name="connsiteX6" fmla="*/ 0 w 2144730"/>
                <a:gd name="connsiteY6" fmla="*/ 0 h 19055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44730" h="1905588">
                  <a:moveTo>
                    <a:pt x="0" y="0"/>
                  </a:moveTo>
                  <a:lnTo>
                    <a:pt x="1628049" y="0"/>
                  </a:lnTo>
                  <a:lnTo>
                    <a:pt x="2144730" y="516681"/>
                  </a:lnTo>
                  <a:lnTo>
                    <a:pt x="1983420" y="1887919"/>
                  </a:lnTo>
                  <a:lnTo>
                    <a:pt x="0" y="190558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60000"/>
              </a:schemeClr>
            </a:soli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20" name="Rectangle: Folded Corner 5">
              <a:extLst>
                <a:ext uri="{FF2B5EF4-FFF2-40B4-BE49-F238E27FC236}">
                  <a16:creationId xmlns:a16="http://schemas.microsoft.com/office/drawing/2014/main" id="{17E721E4-756D-4BA0-9E49-2026CA7CA994}"/>
                </a:ext>
              </a:extLst>
            </p:cNvPr>
            <p:cNvSpPr/>
            <p:nvPr/>
          </p:nvSpPr>
          <p:spPr>
            <a:xfrm rot="21345132" flipH="1">
              <a:off x="3999753" y="660738"/>
              <a:ext cx="1983545" cy="2067951"/>
            </a:xfrm>
            <a:prstGeom prst="foldedCorner">
              <a:avLst>
                <a:gd name="adj" fmla="val 24127"/>
              </a:avLst>
            </a:prstGeom>
            <a:solidFill>
              <a:srgbClr val="73EF8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421" name="Group 57">
            <a:extLst>
              <a:ext uri="{FF2B5EF4-FFF2-40B4-BE49-F238E27FC236}">
                <a16:creationId xmlns:a16="http://schemas.microsoft.com/office/drawing/2014/main" id="{49808202-6C35-4812-A932-F6D69A51EC98}"/>
              </a:ext>
            </a:extLst>
          </p:cNvPr>
          <p:cNvGrpSpPr/>
          <p:nvPr/>
        </p:nvGrpSpPr>
        <p:grpSpPr>
          <a:xfrm>
            <a:off x="5192884" y="5224744"/>
            <a:ext cx="1894558" cy="1278523"/>
            <a:chOff x="7358275" y="3195470"/>
            <a:chExt cx="2138086" cy="2228601"/>
          </a:xfrm>
        </p:grpSpPr>
        <p:sp>
          <p:nvSpPr>
            <p:cNvPr id="422" name="Rectangle: Top Corners One Rounded and One Snipped 7">
              <a:extLst>
                <a:ext uri="{FF2B5EF4-FFF2-40B4-BE49-F238E27FC236}">
                  <a16:creationId xmlns:a16="http://schemas.microsoft.com/office/drawing/2014/main" id="{266E8C98-C4C7-43DE-86D1-501391E95A2D}"/>
                </a:ext>
              </a:extLst>
            </p:cNvPr>
            <p:cNvSpPr/>
            <p:nvPr/>
          </p:nvSpPr>
          <p:spPr>
            <a:xfrm rot="5643224">
              <a:off x="7471202" y="3398912"/>
              <a:ext cx="2144730" cy="1905588"/>
            </a:xfrm>
            <a:custGeom>
              <a:avLst/>
              <a:gdLst>
                <a:gd name="connsiteX0" fmla="*/ 0 w 2144730"/>
                <a:gd name="connsiteY0" fmla="*/ 0 h 1905588"/>
                <a:gd name="connsiteX1" fmla="*/ 1628049 w 2144730"/>
                <a:gd name="connsiteY1" fmla="*/ 0 h 1905588"/>
                <a:gd name="connsiteX2" fmla="*/ 2144730 w 2144730"/>
                <a:gd name="connsiteY2" fmla="*/ 516681 h 1905588"/>
                <a:gd name="connsiteX3" fmla="*/ 2144730 w 2144730"/>
                <a:gd name="connsiteY3" fmla="*/ 1905588 h 1905588"/>
                <a:gd name="connsiteX4" fmla="*/ 0 w 2144730"/>
                <a:gd name="connsiteY4" fmla="*/ 1905588 h 1905588"/>
                <a:gd name="connsiteX5" fmla="*/ 0 w 2144730"/>
                <a:gd name="connsiteY5" fmla="*/ 0 h 1905588"/>
                <a:gd name="connsiteX6" fmla="*/ 0 w 2144730"/>
                <a:gd name="connsiteY6" fmla="*/ 0 h 1905588"/>
                <a:gd name="connsiteX0" fmla="*/ 0 w 2144730"/>
                <a:gd name="connsiteY0" fmla="*/ 0 h 1905588"/>
                <a:gd name="connsiteX1" fmla="*/ 1628049 w 2144730"/>
                <a:gd name="connsiteY1" fmla="*/ 0 h 1905588"/>
                <a:gd name="connsiteX2" fmla="*/ 2144730 w 2144730"/>
                <a:gd name="connsiteY2" fmla="*/ 516681 h 1905588"/>
                <a:gd name="connsiteX3" fmla="*/ 1983420 w 2144730"/>
                <a:gd name="connsiteY3" fmla="*/ 1887919 h 1905588"/>
                <a:gd name="connsiteX4" fmla="*/ 0 w 2144730"/>
                <a:gd name="connsiteY4" fmla="*/ 1905588 h 1905588"/>
                <a:gd name="connsiteX5" fmla="*/ 0 w 2144730"/>
                <a:gd name="connsiteY5" fmla="*/ 0 h 1905588"/>
                <a:gd name="connsiteX6" fmla="*/ 0 w 2144730"/>
                <a:gd name="connsiteY6" fmla="*/ 0 h 19055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44730" h="1905588">
                  <a:moveTo>
                    <a:pt x="0" y="0"/>
                  </a:moveTo>
                  <a:lnTo>
                    <a:pt x="1628049" y="0"/>
                  </a:lnTo>
                  <a:lnTo>
                    <a:pt x="2144730" y="516681"/>
                  </a:lnTo>
                  <a:lnTo>
                    <a:pt x="1983420" y="1887919"/>
                  </a:lnTo>
                  <a:lnTo>
                    <a:pt x="0" y="190558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60000"/>
              </a:schemeClr>
            </a:soli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23" name="Rectangle: Folded Corner 31">
              <a:extLst>
                <a:ext uri="{FF2B5EF4-FFF2-40B4-BE49-F238E27FC236}">
                  <a16:creationId xmlns:a16="http://schemas.microsoft.com/office/drawing/2014/main" id="{1A67E690-03BC-487A-AD21-4F44913D1DFC}"/>
                </a:ext>
              </a:extLst>
            </p:cNvPr>
            <p:cNvSpPr/>
            <p:nvPr/>
          </p:nvSpPr>
          <p:spPr>
            <a:xfrm rot="254868">
              <a:off x="7358275" y="3195470"/>
              <a:ext cx="1983545" cy="2067951"/>
            </a:xfrm>
            <a:prstGeom prst="foldedCorner">
              <a:avLst>
                <a:gd name="adj" fmla="val 24127"/>
              </a:avLst>
            </a:prstGeom>
            <a:solidFill>
              <a:srgbClr val="FF6B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424" name="Group 4">
            <a:extLst>
              <a:ext uri="{FF2B5EF4-FFF2-40B4-BE49-F238E27FC236}">
                <a16:creationId xmlns:a16="http://schemas.microsoft.com/office/drawing/2014/main" id="{7C99CD9F-0403-4B0D-BFDD-5C726B365759}"/>
              </a:ext>
            </a:extLst>
          </p:cNvPr>
          <p:cNvGrpSpPr/>
          <p:nvPr/>
        </p:nvGrpSpPr>
        <p:grpSpPr>
          <a:xfrm>
            <a:off x="7293176" y="5378531"/>
            <a:ext cx="1699913" cy="1194228"/>
            <a:chOff x="2555808" y="3219929"/>
            <a:chExt cx="2134897" cy="2144730"/>
          </a:xfrm>
        </p:grpSpPr>
        <p:sp>
          <p:nvSpPr>
            <p:cNvPr id="425" name="Rectangle: Top Corners One Rounded and One Snipped 7">
              <a:extLst>
                <a:ext uri="{FF2B5EF4-FFF2-40B4-BE49-F238E27FC236}">
                  <a16:creationId xmlns:a16="http://schemas.microsoft.com/office/drawing/2014/main" id="{D0579A56-742E-436C-AE1F-588A7E837356}"/>
                </a:ext>
              </a:extLst>
            </p:cNvPr>
            <p:cNvSpPr/>
            <p:nvPr/>
          </p:nvSpPr>
          <p:spPr>
            <a:xfrm rot="16809691" flipH="1">
              <a:off x="2436237" y="3339500"/>
              <a:ext cx="2144730" cy="1905588"/>
            </a:xfrm>
            <a:custGeom>
              <a:avLst/>
              <a:gdLst>
                <a:gd name="connsiteX0" fmla="*/ 0 w 2144730"/>
                <a:gd name="connsiteY0" fmla="*/ 0 h 1905588"/>
                <a:gd name="connsiteX1" fmla="*/ 1628049 w 2144730"/>
                <a:gd name="connsiteY1" fmla="*/ 0 h 1905588"/>
                <a:gd name="connsiteX2" fmla="*/ 2144730 w 2144730"/>
                <a:gd name="connsiteY2" fmla="*/ 516681 h 1905588"/>
                <a:gd name="connsiteX3" fmla="*/ 2144730 w 2144730"/>
                <a:gd name="connsiteY3" fmla="*/ 1905588 h 1905588"/>
                <a:gd name="connsiteX4" fmla="*/ 0 w 2144730"/>
                <a:gd name="connsiteY4" fmla="*/ 1905588 h 1905588"/>
                <a:gd name="connsiteX5" fmla="*/ 0 w 2144730"/>
                <a:gd name="connsiteY5" fmla="*/ 0 h 1905588"/>
                <a:gd name="connsiteX6" fmla="*/ 0 w 2144730"/>
                <a:gd name="connsiteY6" fmla="*/ 0 h 1905588"/>
                <a:gd name="connsiteX0" fmla="*/ 0 w 2144730"/>
                <a:gd name="connsiteY0" fmla="*/ 0 h 1905588"/>
                <a:gd name="connsiteX1" fmla="*/ 1628049 w 2144730"/>
                <a:gd name="connsiteY1" fmla="*/ 0 h 1905588"/>
                <a:gd name="connsiteX2" fmla="*/ 2144730 w 2144730"/>
                <a:gd name="connsiteY2" fmla="*/ 516681 h 1905588"/>
                <a:gd name="connsiteX3" fmla="*/ 1983420 w 2144730"/>
                <a:gd name="connsiteY3" fmla="*/ 1887919 h 1905588"/>
                <a:gd name="connsiteX4" fmla="*/ 0 w 2144730"/>
                <a:gd name="connsiteY4" fmla="*/ 1905588 h 1905588"/>
                <a:gd name="connsiteX5" fmla="*/ 0 w 2144730"/>
                <a:gd name="connsiteY5" fmla="*/ 0 h 1905588"/>
                <a:gd name="connsiteX6" fmla="*/ 0 w 2144730"/>
                <a:gd name="connsiteY6" fmla="*/ 0 h 19055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44730" h="1905588">
                  <a:moveTo>
                    <a:pt x="0" y="0"/>
                  </a:moveTo>
                  <a:lnTo>
                    <a:pt x="1628049" y="0"/>
                  </a:lnTo>
                  <a:lnTo>
                    <a:pt x="2144730" y="516681"/>
                  </a:lnTo>
                  <a:lnTo>
                    <a:pt x="1983420" y="1887919"/>
                  </a:lnTo>
                  <a:lnTo>
                    <a:pt x="0" y="190558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60000"/>
              </a:schemeClr>
            </a:soli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26" name="Rectangle: Folded Corner 15">
              <a:extLst>
                <a:ext uri="{FF2B5EF4-FFF2-40B4-BE49-F238E27FC236}">
                  <a16:creationId xmlns:a16="http://schemas.microsoft.com/office/drawing/2014/main" id="{2B6E41FA-EECA-443B-ADE2-A8E235EA6FAA}"/>
                </a:ext>
              </a:extLst>
            </p:cNvPr>
            <p:cNvSpPr/>
            <p:nvPr/>
          </p:nvSpPr>
          <p:spPr>
            <a:xfrm rot="598047" flipH="1">
              <a:off x="2707160" y="3291925"/>
              <a:ext cx="1983545" cy="2067951"/>
            </a:xfrm>
            <a:prstGeom prst="foldedCorner">
              <a:avLst>
                <a:gd name="adj" fmla="val 24127"/>
              </a:avLst>
            </a:prstGeom>
            <a:solidFill>
              <a:srgbClr val="20BFF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27139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Rechteck: abgerundete Ecken 288">
            <a:extLst>
              <a:ext uri="{FF2B5EF4-FFF2-40B4-BE49-F238E27FC236}">
                <a16:creationId xmlns:a16="http://schemas.microsoft.com/office/drawing/2014/main" id="{E11A2AF7-7E04-4A41-8036-F4054C3911CF}"/>
              </a:ext>
            </a:extLst>
          </p:cNvPr>
          <p:cNvSpPr/>
          <p:nvPr/>
        </p:nvSpPr>
        <p:spPr>
          <a:xfrm>
            <a:off x="3414480" y="140709"/>
            <a:ext cx="7906699" cy="1194228"/>
          </a:xfrm>
          <a:prstGeom prst="roundRect">
            <a:avLst/>
          </a:prstGeom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800" b="1" i="1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OCR A Std" panose="020F0609000104060307" pitchFamily="49" charset="0"/>
                <a:ea typeface="+mn-ea"/>
                <a:cs typeface="+mn-cs"/>
              </a:rPr>
              <a:t>Wie fühlst du dich heute Morgen?</a:t>
            </a:r>
          </a:p>
        </p:txBody>
      </p:sp>
      <p:pic>
        <p:nvPicPr>
          <p:cNvPr id="3" name="Grafik 2" descr="Ein Bild, das Poolball enthält.&#10;&#10;Automatisch generierte Beschreibung">
            <a:extLst>
              <a:ext uri="{FF2B5EF4-FFF2-40B4-BE49-F238E27FC236}">
                <a16:creationId xmlns:a16="http://schemas.microsoft.com/office/drawing/2014/main" id="{AEF9ADA2-FA2E-4702-89A3-96EF1645064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11" y="574359"/>
            <a:ext cx="681650" cy="562500"/>
          </a:xfrm>
          <a:prstGeom prst="rect">
            <a:avLst/>
          </a:prstGeom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D20A0A78-893D-468E-8762-67BF656DD3D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13" y="1552484"/>
            <a:ext cx="651170" cy="529249"/>
          </a:xfrm>
          <a:prstGeom prst="rect">
            <a:avLst/>
          </a:prstGeom>
        </p:spPr>
      </p:pic>
      <p:pic>
        <p:nvPicPr>
          <p:cNvPr id="7" name="Grafik 6" descr="Ein Bild, das Poolball enthält.&#10;&#10;Automatisch generierte Beschreibung">
            <a:extLst>
              <a:ext uri="{FF2B5EF4-FFF2-40B4-BE49-F238E27FC236}">
                <a16:creationId xmlns:a16="http://schemas.microsoft.com/office/drawing/2014/main" id="{42945509-DF25-43F5-850C-AD5A8459689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983" y="340209"/>
            <a:ext cx="673337" cy="562500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51D60F69-14B7-460B-9339-39302503339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9950" y="140709"/>
            <a:ext cx="578963" cy="562500"/>
          </a:xfrm>
          <a:prstGeom prst="rect">
            <a:avLst/>
          </a:prstGeom>
        </p:spPr>
      </p:pic>
      <p:pic>
        <p:nvPicPr>
          <p:cNvPr id="251" name="Grafik 250">
            <a:extLst>
              <a:ext uri="{FF2B5EF4-FFF2-40B4-BE49-F238E27FC236}">
                <a16:creationId xmlns:a16="http://schemas.microsoft.com/office/drawing/2014/main" id="{01348827-DE41-4F77-BE32-631F3961683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2350" y="293109"/>
            <a:ext cx="578963" cy="562500"/>
          </a:xfrm>
          <a:prstGeom prst="rect">
            <a:avLst/>
          </a:prstGeom>
        </p:spPr>
      </p:pic>
      <p:pic>
        <p:nvPicPr>
          <p:cNvPr id="252" name="Grafik 251">
            <a:extLst>
              <a:ext uri="{FF2B5EF4-FFF2-40B4-BE49-F238E27FC236}">
                <a16:creationId xmlns:a16="http://schemas.microsoft.com/office/drawing/2014/main" id="{FC4CE657-259B-4099-B6F7-42E40926BEA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4750" y="445509"/>
            <a:ext cx="578963" cy="562500"/>
          </a:xfrm>
          <a:prstGeom prst="rect">
            <a:avLst/>
          </a:prstGeom>
        </p:spPr>
      </p:pic>
      <p:pic>
        <p:nvPicPr>
          <p:cNvPr id="253" name="Grafik 252">
            <a:extLst>
              <a:ext uri="{FF2B5EF4-FFF2-40B4-BE49-F238E27FC236}">
                <a16:creationId xmlns:a16="http://schemas.microsoft.com/office/drawing/2014/main" id="{A06BF48E-69E7-4927-BC79-2DBD7BFB2A7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7150" y="597909"/>
            <a:ext cx="578963" cy="562500"/>
          </a:xfrm>
          <a:prstGeom prst="rect">
            <a:avLst/>
          </a:prstGeom>
        </p:spPr>
      </p:pic>
      <p:pic>
        <p:nvPicPr>
          <p:cNvPr id="254" name="Grafik 253">
            <a:extLst>
              <a:ext uri="{FF2B5EF4-FFF2-40B4-BE49-F238E27FC236}">
                <a16:creationId xmlns:a16="http://schemas.microsoft.com/office/drawing/2014/main" id="{9F0C65AE-896E-4E15-A5A0-829BDC1DF22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550" y="750309"/>
            <a:ext cx="578963" cy="562500"/>
          </a:xfrm>
          <a:prstGeom prst="rect">
            <a:avLst/>
          </a:prstGeom>
        </p:spPr>
      </p:pic>
      <p:pic>
        <p:nvPicPr>
          <p:cNvPr id="255" name="Grafik 254">
            <a:extLst>
              <a:ext uri="{FF2B5EF4-FFF2-40B4-BE49-F238E27FC236}">
                <a16:creationId xmlns:a16="http://schemas.microsoft.com/office/drawing/2014/main" id="{D769CD4B-8EE8-442F-9A90-7E9C261EE95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1950" y="902709"/>
            <a:ext cx="578963" cy="562500"/>
          </a:xfrm>
          <a:prstGeom prst="rect">
            <a:avLst/>
          </a:prstGeom>
        </p:spPr>
      </p:pic>
      <p:pic>
        <p:nvPicPr>
          <p:cNvPr id="256" name="Grafik 255">
            <a:extLst>
              <a:ext uri="{FF2B5EF4-FFF2-40B4-BE49-F238E27FC236}">
                <a16:creationId xmlns:a16="http://schemas.microsoft.com/office/drawing/2014/main" id="{3609CE49-87AC-4C5B-9F16-827E009B7B9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4350" y="1055109"/>
            <a:ext cx="578963" cy="562500"/>
          </a:xfrm>
          <a:prstGeom prst="rect">
            <a:avLst/>
          </a:prstGeom>
        </p:spPr>
      </p:pic>
      <p:pic>
        <p:nvPicPr>
          <p:cNvPr id="257" name="Grafik 256" descr="Ein Bild, das Poolball enthält.&#10;&#10;Automatisch generierte Beschreibung">
            <a:extLst>
              <a:ext uri="{FF2B5EF4-FFF2-40B4-BE49-F238E27FC236}">
                <a16:creationId xmlns:a16="http://schemas.microsoft.com/office/drawing/2014/main" id="{27E4ECDC-B756-40A9-9E90-1DC99F43277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383" y="492609"/>
            <a:ext cx="673337" cy="562500"/>
          </a:xfrm>
          <a:prstGeom prst="rect">
            <a:avLst/>
          </a:prstGeom>
        </p:spPr>
      </p:pic>
      <p:pic>
        <p:nvPicPr>
          <p:cNvPr id="258" name="Grafik 257" descr="Ein Bild, das Poolball enthält.&#10;&#10;Automatisch generierte Beschreibung">
            <a:extLst>
              <a:ext uri="{FF2B5EF4-FFF2-40B4-BE49-F238E27FC236}">
                <a16:creationId xmlns:a16="http://schemas.microsoft.com/office/drawing/2014/main" id="{5464E0F6-B040-4D32-8FF6-E5210F3F354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783" y="645009"/>
            <a:ext cx="673337" cy="562500"/>
          </a:xfrm>
          <a:prstGeom prst="rect">
            <a:avLst/>
          </a:prstGeom>
        </p:spPr>
      </p:pic>
      <p:pic>
        <p:nvPicPr>
          <p:cNvPr id="259" name="Grafik 258" descr="Ein Bild, das Poolball enthält.&#10;&#10;Automatisch generierte Beschreibung">
            <a:extLst>
              <a:ext uri="{FF2B5EF4-FFF2-40B4-BE49-F238E27FC236}">
                <a16:creationId xmlns:a16="http://schemas.microsoft.com/office/drawing/2014/main" id="{0307DC62-66A4-4FC9-8996-4D019D6A553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1183" y="797409"/>
            <a:ext cx="673337" cy="562500"/>
          </a:xfrm>
          <a:prstGeom prst="rect">
            <a:avLst/>
          </a:prstGeom>
        </p:spPr>
      </p:pic>
      <p:pic>
        <p:nvPicPr>
          <p:cNvPr id="260" name="Grafik 259" descr="Ein Bild, das Poolball enthält.&#10;&#10;Automatisch generierte Beschreibung">
            <a:extLst>
              <a:ext uri="{FF2B5EF4-FFF2-40B4-BE49-F238E27FC236}">
                <a16:creationId xmlns:a16="http://schemas.microsoft.com/office/drawing/2014/main" id="{211441F2-BC7F-46EC-A854-D7DEAE51604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3583" y="949809"/>
            <a:ext cx="673337" cy="562500"/>
          </a:xfrm>
          <a:prstGeom prst="rect">
            <a:avLst/>
          </a:prstGeom>
        </p:spPr>
      </p:pic>
      <p:pic>
        <p:nvPicPr>
          <p:cNvPr id="261" name="Grafik 260" descr="Ein Bild, das Poolball enthält.&#10;&#10;Automatisch generierte Beschreibung">
            <a:extLst>
              <a:ext uri="{FF2B5EF4-FFF2-40B4-BE49-F238E27FC236}">
                <a16:creationId xmlns:a16="http://schemas.microsoft.com/office/drawing/2014/main" id="{7FAF4711-ED4D-423E-8EF1-F93A7898291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5983" y="1102209"/>
            <a:ext cx="673337" cy="562500"/>
          </a:xfrm>
          <a:prstGeom prst="rect">
            <a:avLst/>
          </a:prstGeom>
        </p:spPr>
      </p:pic>
      <p:pic>
        <p:nvPicPr>
          <p:cNvPr id="262" name="Grafik 261" descr="Ein Bild, das Poolball enthält.&#10;&#10;Automatisch generierte Beschreibung">
            <a:extLst>
              <a:ext uri="{FF2B5EF4-FFF2-40B4-BE49-F238E27FC236}">
                <a16:creationId xmlns:a16="http://schemas.microsoft.com/office/drawing/2014/main" id="{7BAC4328-45C5-45B3-8371-8A6F8E99F11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8383" y="1254609"/>
            <a:ext cx="673337" cy="562500"/>
          </a:xfrm>
          <a:prstGeom prst="rect">
            <a:avLst/>
          </a:prstGeom>
        </p:spPr>
      </p:pic>
      <p:pic>
        <p:nvPicPr>
          <p:cNvPr id="263" name="Grafik 262" descr="Ein Bild, das Poolball enthält.&#10;&#10;Automatisch generierte Beschreibung">
            <a:extLst>
              <a:ext uri="{FF2B5EF4-FFF2-40B4-BE49-F238E27FC236}">
                <a16:creationId xmlns:a16="http://schemas.microsoft.com/office/drawing/2014/main" id="{181467F1-87F9-47B9-BB06-870DE10391F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0783" y="1407009"/>
            <a:ext cx="673337" cy="562500"/>
          </a:xfrm>
          <a:prstGeom prst="rect">
            <a:avLst/>
          </a:prstGeom>
        </p:spPr>
      </p:pic>
      <p:pic>
        <p:nvPicPr>
          <p:cNvPr id="264" name="Grafik 263" descr="Ein Bild, das Poolball enthält.&#10;&#10;Automatisch generierte Beschreibung">
            <a:extLst>
              <a:ext uri="{FF2B5EF4-FFF2-40B4-BE49-F238E27FC236}">
                <a16:creationId xmlns:a16="http://schemas.microsoft.com/office/drawing/2014/main" id="{2E06979B-0F1F-4223-B9A2-313F910AE73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411" y="726759"/>
            <a:ext cx="681650" cy="562500"/>
          </a:xfrm>
          <a:prstGeom prst="rect">
            <a:avLst/>
          </a:prstGeom>
        </p:spPr>
      </p:pic>
      <p:pic>
        <p:nvPicPr>
          <p:cNvPr id="265" name="Grafik 264" descr="Ein Bild, das Poolball enthält.&#10;&#10;Automatisch generierte Beschreibung">
            <a:extLst>
              <a:ext uri="{FF2B5EF4-FFF2-40B4-BE49-F238E27FC236}">
                <a16:creationId xmlns:a16="http://schemas.microsoft.com/office/drawing/2014/main" id="{F4C047E5-02E7-4281-B5FB-EB9C86FE10C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811" y="879159"/>
            <a:ext cx="681650" cy="562500"/>
          </a:xfrm>
          <a:prstGeom prst="rect">
            <a:avLst/>
          </a:prstGeom>
        </p:spPr>
      </p:pic>
      <p:pic>
        <p:nvPicPr>
          <p:cNvPr id="266" name="Grafik 265" descr="Ein Bild, das Poolball enthält.&#10;&#10;Automatisch generierte Beschreibung">
            <a:extLst>
              <a:ext uri="{FF2B5EF4-FFF2-40B4-BE49-F238E27FC236}">
                <a16:creationId xmlns:a16="http://schemas.microsoft.com/office/drawing/2014/main" id="{882A08A2-1F75-4080-8917-7BA50CDDB13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211" y="1031559"/>
            <a:ext cx="681650" cy="562500"/>
          </a:xfrm>
          <a:prstGeom prst="rect">
            <a:avLst/>
          </a:prstGeom>
        </p:spPr>
      </p:pic>
      <p:pic>
        <p:nvPicPr>
          <p:cNvPr id="267" name="Grafik 266" descr="Ein Bild, das Poolball enthält.&#10;&#10;Automatisch generierte Beschreibung">
            <a:extLst>
              <a:ext uri="{FF2B5EF4-FFF2-40B4-BE49-F238E27FC236}">
                <a16:creationId xmlns:a16="http://schemas.microsoft.com/office/drawing/2014/main" id="{4AA4FD56-663B-42B4-B03D-754F18CBEC0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611" y="1183959"/>
            <a:ext cx="681650" cy="562500"/>
          </a:xfrm>
          <a:prstGeom prst="rect">
            <a:avLst/>
          </a:prstGeom>
        </p:spPr>
      </p:pic>
      <p:pic>
        <p:nvPicPr>
          <p:cNvPr id="268" name="Grafik 267" descr="Ein Bild, das Poolball enthält.&#10;&#10;Automatisch generierte Beschreibung">
            <a:extLst>
              <a:ext uri="{FF2B5EF4-FFF2-40B4-BE49-F238E27FC236}">
                <a16:creationId xmlns:a16="http://schemas.microsoft.com/office/drawing/2014/main" id="{3A47CE89-198C-40A9-B070-6728A2A94D0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011" y="1336359"/>
            <a:ext cx="681650" cy="562500"/>
          </a:xfrm>
          <a:prstGeom prst="rect">
            <a:avLst/>
          </a:prstGeom>
        </p:spPr>
      </p:pic>
      <p:pic>
        <p:nvPicPr>
          <p:cNvPr id="269" name="Grafik 268" descr="Ein Bild, das Poolball enthält.&#10;&#10;Automatisch generierte Beschreibung">
            <a:extLst>
              <a:ext uri="{FF2B5EF4-FFF2-40B4-BE49-F238E27FC236}">
                <a16:creationId xmlns:a16="http://schemas.microsoft.com/office/drawing/2014/main" id="{5BA7457D-38E8-4F06-89BE-13811F15547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411" y="1488759"/>
            <a:ext cx="681650" cy="562500"/>
          </a:xfrm>
          <a:prstGeom prst="rect">
            <a:avLst/>
          </a:prstGeom>
        </p:spPr>
      </p:pic>
      <p:pic>
        <p:nvPicPr>
          <p:cNvPr id="270" name="Grafik 269" descr="Ein Bild, das Poolball enthält.&#10;&#10;Automatisch generierte Beschreibung">
            <a:extLst>
              <a:ext uri="{FF2B5EF4-FFF2-40B4-BE49-F238E27FC236}">
                <a16:creationId xmlns:a16="http://schemas.microsoft.com/office/drawing/2014/main" id="{C3897C1C-AFA4-46D0-8C71-717981D06F4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2811" y="1641159"/>
            <a:ext cx="681650" cy="562500"/>
          </a:xfrm>
          <a:prstGeom prst="rect">
            <a:avLst/>
          </a:prstGeom>
        </p:spPr>
      </p:pic>
      <p:pic>
        <p:nvPicPr>
          <p:cNvPr id="271" name="Grafik 270">
            <a:extLst>
              <a:ext uri="{FF2B5EF4-FFF2-40B4-BE49-F238E27FC236}">
                <a16:creationId xmlns:a16="http://schemas.microsoft.com/office/drawing/2014/main" id="{9DCA9C6D-54C0-4C89-8BD6-6073F6B8F09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213" y="1704884"/>
            <a:ext cx="651170" cy="529249"/>
          </a:xfrm>
          <a:prstGeom prst="rect">
            <a:avLst/>
          </a:prstGeom>
        </p:spPr>
      </p:pic>
      <p:pic>
        <p:nvPicPr>
          <p:cNvPr id="272" name="Grafik 271">
            <a:extLst>
              <a:ext uri="{FF2B5EF4-FFF2-40B4-BE49-F238E27FC236}">
                <a16:creationId xmlns:a16="http://schemas.microsoft.com/office/drawing/2014/main" id="{2FB09567-3E49-4B4B-815F-4C1C65B163B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613" y="1857284"/>
            <a:ext cx="651170" cy="529249"/>
          </a:xfrm>
          <a:prstGeom prst="rect">
            <a:avLst/>
          </a:prstGeom>
        </p:spPr>
      </p:pic>
      <p:pic>
        <p:nvPicPr>
          <p:cNvPr id="273" name="Grafik 272">
            <a:extLst>
              <a:ext uri="{FF2B5EF4-FFF2-40B4-BE49-F238E27FC236}">
                <a16:creationId xmlns:a16="http://schemas.microsoft.com/office/drawing/2014/main" id="{84DDC3DC-82E0-42C8-A39C-BADEAA65B2D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013" y="2009684"/>
            <a:ext cx="651170" cy="529249"/>
          </a:xfrm>
          <a:prstGeom prst="rect">
            <a:avLst/>
          </a:prstGeom>
        </p:spPr>
      </p:pic>
      <p:pic>
        <p:nvPicPr>
          <p:cNvPr id="274" name="Grafik 273">
            <a:extLst>
              <a:ext uri="{FF2B5EF4-FFF2-40B4-BE49-F238E27FC236}">
                <a16:creationId xmlns:a16="http://schemas.microsoft.com/office/drawing/2014/main" id="{1184FE9B-F638-458D-BA46-A27636F40E0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413" y="2162084"/>
            <a:ext cx="651170" cy="529249"/>
          </a:xfrm>
          <a:prstGeom prst="rect">
            <a:avLst/>
          </a:prstGeom>
        </p:spPr>
      </p:pic>
      <p:pic>
        <p:nvPicPr>
          <p:cNvPr id="275" name="Grafik 274">
            <a:extLst>
              <a:ext uri="{FF2B5EF4-FFF2-40B4-BE49-F238E27FC236}">
                <a16:creationId xmlns:a16="http://schemas.microsoft.com/office/drawing/2014/main" id="{EEC5FB73-2645-4BF3-8918-E668D3B8E81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813" y="2314484"/>
            <a:ext cx="651170" cy="529249"/>
          </a:xfrm>
          <a:prstGeom prst="rect">
            <a:avLst/>
          </a:prstGeom>
        </p:spPr>
      </p:pic>
      <p:pic>
        <p:nvPicPr>
          <p:cNvPr id="276" name="Grafik 275">
            <a:extLst>
              <a:ext uri="{FF2B5EF4-FFF2-40B4-BE49-F238E27FC236}">
                <a16:creationId xmlns:a16="http://schemas.microsoft.com/office/drawing/2014/main" id="{C18E9ED6-7036-47BB-A669-D33D19E196C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783" y="2461187"/>
            <a:ext cx="651170" cy="529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41591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" name="Rechteck: abgerundete Ecken 490">
            <a:extLst>
              <a:ext uri="{FF2B5EF4-FFF2-40B4-BE49-F238E27FC236}">
                <a16:creationId xmlns:a16="http://schemas.microsoft.com/office/drawing/2014/main" id="{428D9B07-2374-4F47-81EE-A3913ED73022}"/>
              </a:ext>
            </a:extLst>
          </p:cNvPr>
          <p:cNvSpPr/>
          <p:nvPr/>
        </p:nvSpPr>
        <p:spPr>
          <a:xfrm>
            <a:off x="909940" y="110809"/>
            <a:ext cx="9823267" cy="1194228"/>
          </a:xfrm>
          <a:prstGeom prst="roundRect">
            <a:avLst/>
          </a:prstGeom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800" b="1" i="1" u="none" strike="noStrike" kern="1200" cap="none" spc="0" normalizeH="0" baseline="0" noProof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OCR A Std" panose="020F0609000104060307" pitchFamily="49" charset="0"/>
                <a:ea typeface="+mn-ea"/>
                <a:cs typeface="+mn-cs"/>
              </a:rPr>
              <a:t>Stimmungsbarometer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800" b="1" i="1" u="none" strike="noStrike" kern="1200" cap="none" spc="0" normalizeH="0" baseline="0" noProof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OCR A Std" panose="020F0609000104060307" pitchFamily="49" charset="0"/>
                <a:ea typeface="+mn-ea"/>
                <a:cs typeface="+mn-cs"/>
              </a:rPr>
              <a:t>Wie waren die ersten zwei Wochen im Distanzunterricht?</a:t>
            </a:r>
          </a:p>
        </p:txBody>
      </p:sp>
      <p:pic>
        <p:nvPicPr>
          <p:cNvPr id="193" name="Grafik 192">
            <a:extLst>
              <a:ext uri="{FF2B5EF4-FFF2-40B4-BE49-F238E27FC236}">
                <a16:creationId xmlns:a16="http://schemas.microsoft.com/office/drawing/2014/main" id="{C00CE92D-89CF-440F-BF5E-649F9448505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8818" y="2740745"/>
            <a:ext cx="578963" cy="562500"/>
          </a:xfrm>
          <a:prstGeom prst="rect">
            <a:avLst/>
          </a:prstGeom>
        </p:spPr>
      </p:pic>
      <p:pic>
        <p:nvPicPr>
          <p:cNvPr id="194" name="Grafik 193" descr="Ein Bild, das Poolball enthält.&#10;&#10;Automatisch generierte Beschreibung">
            <a:extLst>
              <a:ext uri="{FF2B5EF4-FFF2-40B4-BE49-F238E27FC236}">
                <a16:creationId xmlns:a16="http://schemas.microsoft.com/office/drawing/2014/main" id="{786DE1B0-5ACD-4B79-9CC5-3204838BD92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1348" y="2896330"/>
            <a:ext cx="673337" cy="562500"/>
          </a:xfrm>
          <a:prstGeom prst="rect">
            <a:avLst/>
          </a:prstGeom>
        </p:spPr>
      </p:pic>
      <p:pic>
        <p:nvPicPr>
          <p:cNvPr id="195" name="Grafik 194" descr="Ein Bild, das Poolball enthält.&#10;&#10;Automatisch generierte Beschreibung">
            <a:extLst>
              <a:ext uri="{FF2B5EF4-FFF2-40B4-BE49-F238E27FC236}">
                <a16:creationId xmlns:a16="http://schemas.microsoft.com/office/drawing/2014/main" id="{8A1AC85C-C6AF-42A9-AA27-3A38550E050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3527" y="3163820"/>
            <a:ext cx="681650" cy="562500"/>
          </a:xfrm>
          <a:prstGeom prst="rect">
            <a:avLst/>
          </a:prstGeom>
        </p:spPr>
      </p:pic>
      <p:pic>
        <p:nvPicPr>
          <p:cNvPr id="196" name="Grafik 195">
            <a:extLst>
              <a:ext uri="{FF2B5EF4-FFF2-40B4-BE49-F238E27FC236}">
                <a16:creationId xmlns:a16="http://schemas.microsoft.com/office/drawing/2014/main" id="{2CCF829C-A78E-4825-8F4F-8C76EF4E485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6674" y="3689393"/>
            <a:ext cx="651170" cy="529249"/>
          </a:xfrm>
          <a:prstGeom prst="rect">
            <a:avLst/>
          </a:prstGeom>
        </p:spPr>
      </p:pic>
      <p:pic>
        <p:nvPicPr>
          <p:cNvPr id="197" name="Grafik 196">
            <a:extLst>
              <a:ext uri="{FF2B5EF4-FFF2-40B4-BE49-F238E27FC236}">
                <a16:creationId xmlns:a16="http://schemas.microsoft.com/office/drawing/2014/main" id="{0869A697-8E3D-4DAA-9D7B-173BF417C8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3252" y="4137058"/>
            <a:ext cx="578963" cy="562500"/>
          </a:xfrm>
          <a:prstGeom prst="rect">
            <a:avLst/>
          </a:prstGeom>
        </p:spPr>
      </p:pic>
      <p:pic>
        <p:nvPicPr>
          <p:cNvPr id="198" name="Grafik 197" descr="Ein Bild, das Poolball enthält.&#10;&#10;Automatisch generierte Beschreibung">
            <a:extLst>
              <a:ext uri="{FF2B5EF4-FFF2-40B4-BE49-F238E27FC236}">
                <a16:creationId xmlns:a16="http://schemas.microsoft.com/office/drawing/2014/main" id="{6FB11052-7046-459E-9DD3-1FFC196EEEB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2045" y="4320098"/>
            <a:ext cx="673337" cy="562500"/>
          </a:xfrm>
          <a:prstGeom prst="rect">
            <a:avLst/>
          </a:prstGeom>
        </p:spPr>
      </p:pic>
      <p:pic>
        <p:nvPicPr>
          <p:cNvPr id="199" name="Grafik 198" descr="Ein Bild, das Poolball enthält.&#10;&#10;Automatisch generierte Beschreibung">
            <a:extLst>
              <a:ext uri="{FF2B5EF4-FFF2-40B4-BE49-F238E27FC236}">
                <a16:creationId xmlns:a16="http://schemas.microsoft.com/office/drawing/2014/main" id="{884018FA-889A-4065-AE35-D9BCC6C5170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0038" y="4487624"/>
            <a:ext cx="681650" cy="562500"/>
          </a:xfrm>
          <a:prstGeom prst="rect">
            <a:avLst/>
          </a:prstGeom>
        </p:spPr>
      </p:pic>
      <p:pic>
        <p:nvPicPr>
          <p:cNvPr id="200" name="Grafik 199">
            <a:extLst>
              <a:ext uri="{FF2B5EF4-FFF2-40B4-BE49-F238E27FC236}">
                <a16:creationId xmlns:a16="http://schemas.microsoft.com/office/drawing/2014/main" id="{BA9A865B-BA87-477E-AC9F-33EFFA5D2A8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6913" y="4599605"/>
            <a:ext cx="651170" cy="529249"/>
          </a:xfrm>
          <a:prstGeom prst="rect">
            <a:avLst/>
          </a:prstGeom>
        </p:spPr>
      </p:pic>
      <p:pic>
        <p:nvPicPr>
          <p:cNvPr id="201" name="Grafik 200">
            <a:extLst>
              <a:ext uri="{FF2B5EF4-FFF2-40B4-BE49-F238E27FC236}">
                <a16:creationId xmlns:a16="http://schemas.microsoft.com/office/drawing/2014/main" id="{A09265C3-07B4-485C-96A6-1310DE3F354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446242">
            <a:off x="5586538" y="4607009"/>
            <a:ext cx="578963" cy="562500"/>
          </a:xfrm>
          <a:prstGeom prst="rect">
            <a:avLst/>
          </a:prstGeom>
        </p:spPr>
      </p:pic>
      <p:pic>
        <p:nvPicPr>
          <p:cNvPr id="202" name="Grafik 201" descr="Ein Bild, das Poolball enthält.&#10;&#10;Automatisch generierte Beschreibung">
            <a:extLst>
              <a:ext uri="{FF2B5EF4-FFF2-40B4-BE49-F238E27FC236}">
                <a16:creationId xmlns:a16="http://schemas.microsoft.com/office/drawing/2014/main" id="{9EDC9B1E-25AD-4128-8A5D-09FC927B1A5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6807" y="4563203"/>
            <a:ext cx="673337" cy="562500"/>
          </a:xfrm>
          <a:prstGeom prst="rect">
            <a:avLst/>
          </a:prstGeom>
        </p:spPr>
      </p:pic>
      <p:pic>
        <p:nvPicPr>
          <p:cNvPr id="203" name="Grafik 202" descr="Ein Bild, das Poolball enthält.&#10;&#10;Automatisch generierte Beschreibung">
            <a:extLst>
              <a:ext uri="{FF2B5EF4-FFF2-40B4-BE49-F238E27FC236}">
                <a16:creationId xmlns:a16="http://schemas.microsoft.com/office/drawing/2014/main" id="{F4D17ABB-8C66-412E-B03D-EAC0EB7CEF6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364139">
            <a:off x="6657370" y="4527758"/>
            <a:ext cx="681650" cy="562500"/>
          </a:xfrm>
          <a:prstGeom prst="rect">
            <a:avLst/>
          </a:prstGeom>
        </p:spPr>
      </p:pic>
      <p:pic>
        <p:nvPicPr>
          <p:cNvPr id="204" name="Grafik 203">
            <a:extLst>
              <a:ext uri="{FF2B5EF4-FFF2-40B4-BE49-F238E27FC236}">
                <a16:creationId xmlns:a16="http://schemas.microsoft.com/office/drawing/2014/main" id="{732A93E1-7878-4EEF-84EC-56F7714CB02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7922" y="4504249"/>
            <a:ext cx="651170" cy="529249"/>
          </a:xfrm>
          <a:prstGeom prst="rect">
            <a:avLst/>
          </a:prstGeom>
        </p:spPr>
      </p:pic>
      <p:pic>
        <p:nvPicPr>
          <p:cNvPr id="205" name="Grafik 204">
            <a:extLst>
              <a:ext uri="{FF2B5EF4-FFF2-40B4-BE49-F238E27FC236}">
                <a16:creationId xmlns:a16="http://schemas.microsoft.com/office/drawing/2014/main" id="{E5905716-92B9-4097-B6AF-A9AF7A32C5C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7526" y="4368664"/>
            <a:ext cx="578963" cy="562500"/>
          </a:xfrm>
          <a:prstGeom prst="rect">
            <a:avLst/>
          </a:prstGeom>
        </p:spPr>
      </p:pic>
      <p:pic>
        <p:nvPicPr>
          <p:cNvPr id="206" name="Grafik 205" descr="Ein Bild, das Poolball enthält.&#10;&#10;Automatisch generierte Beschreibung">
            <a:extLst>
              <a:ext uri="{FF2B5EF4-FFF2-40B4-BE49-F238E27FC236}">
                <a16:creationId xmlns:a16="http://schemas.microsoft.com/office/drawing/2014/main" id="{EDCF3247-8449-49CA-B4E7-8E57256BE69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2825" y="4137058"/>
            <a:ext cx="673337" cy="562500"/>
          </a:xfrm>
          <a:prstGeom prst="rect">
            <a:avLst/>
          </a:prstGeom>
        </p:spPr>
      </p:pic>
      <p:pic>
        <p:nvPicPr>
          <p:cNvPr id="207" name="Grafik 206" descr="Ein Bild, das Poolball enthält.&#10;&#10;Automatisch generierte Beschreibung">
            <a:extLst>
              <a:ext uri="{FF2B5EF4-FFF2-40B4-BE49-F238E27FC236}">
                <a16:creationId xmlns:a16="http://schemas.microsoft.com/office/drawing/2014/main" id="{0B66CDA8-7DB0-4CDE-AC56-6BE6416BE0F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1487" y="3247291"/>
            <a:ext cx="681650" cy="562500"/>
          </a:xfrm>
          <a:prstGeom prst="rect">
            <a:avLst/>
          </a:prstGeom>
        </p:spPr>
      </p:pic>
      <p:pic>
        <p:nvPicPr>
          <p:cNvPr id="208" name="Grafik 207">
            <a:extLst>
              <a:ext uri="{FF2B5EF4-FFF2-40B4-BE49-F238E27FC236}">
                <a16:creationId xmlns:a16="http://schemas.microsoft.com/office/drawing/2014/main" id="{0DF5E74C-AF2A-4E1D-812B-97945CB2A0A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9458" y="3022529"/>
            <a:ext cx="651170" cy="529249"/>
          </a:xfrm>
          <a:prstGeom prst="rect">
            <a:avLst/>
          </a:prstGeom>
        </p:spPr>
      </p:pic>
      <p:pic>
        <p:nvPicPr>
          <p:cNvPr id="209" name="Grafik 208">
            <a:extLst>
              <a:ext uri="{FF2B5EF4-FFF2-40B4-BE49-F238E27FC236}">
                <a16:creationId xmlns:a16="http://schemas.microsoft.com/office/drawing/2014/main" id="{BF085F67-669E-4F47-9731-952BD67E657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9611" y="2760745"/>
            <a:ext cx="578963" cy="562500"/>
          </a:xfrm>
          <a:prstGeom prst="rect">
            <a:avLst/>
          </a:prstGeom>
        </p:spPr>
      </p:pic>
      <p:pic>
        <p:nvPicPr>
          <p:cNvPr id="210" name="Grafik 209" descr="Ein Bild, das Poolball enthält.&#10;&#10;Automatisch generierte Beschreibung">
            <a:extLst>
              <a:ext uri="{FF2B5EF4-FFF2-40B4-BE49-F238E27FC236}">
                <a16:creationId xmlns:a16="http://schemas.microsoft.com/office/drawing/2014/main" id="{347C5494-0F59-4DB8-9822-6346F8DB685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4" y="2615080"/>
            <a:ext cx="673337" cy="562500"/>
          </a:xfrm>
          <a:prstGeom prst="rect">
            <a:avLst/>
          </a:prstGeom>
        </p:spPr>
      </p:pic>
      <p:pic>
        <p:nvPicPr>
          <p:cNvPr id="211" name="Grafik 210" descr="Ein Bild, das Poolball enthält.&#10;&#10;Automatisch generierte Beschreibung">
            <a:extLst>
              <a:ext uri="{FF2B5EF4-FFF2-40B4-BE49-F238E27FC236}">
                <a16:creationId xmlns:a16="http://schemas.microsoft.com/office/drawing/2014/main" id="{1F8F73A1-573A-4709-82AC-832480E8C24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4865" y="2536074"/>
            <a:ext cx="681650" cy="562500"/>
          </a:xfrm>
          <a:prstGeom prst="rect">
            <a:avLst/>
          </a:prstGeom>
        </p:spPr>
      </p:pic>
      <p:pic>
        <p:nvPicPr>
          <p:cNvPr id="212" name="Grafik 211">
            <a:extLst>
              <a:ext uri="{FF2B5EF4-FFF2-40B4-BE49-F238E27FC236}">
                <a16:creationId xmlns:a16="http://schemas.microsoft.com/office/drawing/2014/main" id="{B15B04E7-F8C4-4A5A-BC27-F864399B47A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6407" y="2562059"/>
            <a:ext cx="651170" cy="529249"/>
          </a:xfrm>
          <a:prstGeom prst="rect">
            <a:avLst/>
          </a:prstGeom>
        </p:spPr>
      </p:pic>
      <p:pic>
        <p:nvPicPr>
          <p:cNvPr id="213" name="Grafik 212">
            <a:extLst>
              <a:ext uri="{FF2B5EF4-FFF2-40B4-BE49-F238E27FC236}">
                <a16:creationId xmlns:a16="http://schemas.microsoft.com/office/drawing/2014/main" id="{7924274C-4B88-42C9-B366-0CB910D1F26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7037" y="2520448"/>
            <a:ext cx="578963" cy="562500"/>
          </a:xfrm>
          <a:prstGeom prst="rect">
            <a:avLst/>
          </a:prstGeom>
        </p:spPr>
      </p:pic>
      <p:pic>
        <p:nvPicPr>
          <p:cNvPr id="214" name="Grafik 213" descr="Ein Bild, das Poolball enthält.&#10;&#10;Automatisch generierte Beschreibung">
            <a:extLst>
              <a:ext uri="{FF2B5EF4-FFF2-40B4-BE49-F238E27FC236}">
                <a16:creationId xmlns:a16="http://schemas.microsoft.com/office/drawing/2014/main" id="{B43B96DD-BCBC-406D-8F9F-1E35B73F1F1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2000" y="2559079"/>
            <a:ext cx="673337" cy="562500"/>
          </a:xfrm>
          <a:prstGeom prst="rect">
            <a:avLst/>
          </a:prstGeom>
        </p:spPr>
      </p:pic>
      <p:pic>
        <p:nvPicPr>
          <p:cNvPr id="215" name="Grafik 214" descr="Ein Bild, das Poolball enthält.&#10;&#10;Automatisch generierte Beschreibung">
            <a:extLst>
              <a:ext uri="{FF2B5EF4-FFF2-40B4-BE49-F238E27FC236}">
                <a16:creationId xmlns:a16="http://schemas.microsoft.com/office/drawing/2014/main" id="{59E7FCBD-D18A-43B7-8DB1-F8A2D572C29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77" y="2615080"/>
            <a:ext cx="681650" cy="562500"/>
          </a:xfrm>
          <a:prstGeom prst="rect">
            <a:avLst/>
          </a:prstGeom>
        </p:spPr>
      </p:pic>
      <p:pic>
        <p:nvPicPr>
          <p:cNvPr id="216" name="Grafik 215">
            <a:extLst>
              <a:ext uri="{FF2B5EF4-FFF2-40B4-BE49-F238E27FC236}">
                <a16:creationId xmlns:a16="http://schemas.microsoft.com/office/drawing/2014/main" id="{8B5FB043-FC25-4AF1-AFFD-7145492B2A6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7905" y="3728365"/>
            <a:ext cx="651170" cy="529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49873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Rechteck: abgerundete Ecken 300">
            <a:extLst>
              <a:ext uri="{FF2B5EF4-FFF2-40B4-BE49-F238E27FC236}">
                <a16:creationId xmlns:a16="http://schemas.microsoft.com/office/drawing/2014/main" id="{5DB68C4F-36F8-402B-BCE8-E8D210F60CED}"/>
              </a:ext>
            </a:extLst>
          </p:cNvPr>
          <p:cNvSpPr/>
          <p:nvPr/>
        </p:nvSpPr>
        <p:spPr>
          <a:xfrm>
            <a:off x="1456699" y="130419"/>
            <a:ext cx="9823267" cy="1194228"/>
          </a:xfrm>
          <a:prstGeom prst="roundRect">
            <a:avLst/>
          </a:prstGeom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800" b="1" i="1" u="none" strike="noStrike" kern="1200" cap="none" spc="0" normalizeH="0" baseline="0" noProof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OCR A Std" panose="020F0609000104060307" pitchFamily="49" charset="0"/>
                <a:ea typeface="+mn-ea"/>
                <a:cs typeface="+mn-cs"/>
              </a:rPr>
              <a:t>Ist die Aussage richtig oder falsch?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5BA87E83-12A7-46E3-9DFA-390E148AFEF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0743" y="1864445"/>
            <a:ext cx="578963" cy="562500"/>
          </a:xfrm>
          <a:prstGeom prst="rect">
            <a:avLst/>
          </a:prstGeom>
        </p:spPr>
      </p:pic>
      <p:pic>
        <p:nvPicPr>
          <p:cNvPr id="4" name="Grafik 3" descr="Ein Bild, das Poolball enthält.&#10;&#10;Automatisch generierte Beschreibung">
            <a:extLst>
              <a:ext uri="{FF2B5EF4-FFF2-40B4-BE49-F238E27FC236}">
                <a16:creationId xmlns:a16="http://schemas.microsoft.com/office/drawing/2014/main" id="{7C18A4A8-703A-42BA-BC1C-B9B1E99F059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3273" y="2020030"/>
            <a:ext cx="673337" cy="562500"/>
          </a:xfrm>
          <a:prstGeom prst="rect">
            <a:avLst/>
          </a:prstGeom>
        </p:spPr>
      </p:pic>
      <p:pic>
        <p:nvPicPr>
          <p:cNvPr id="5" name="Grafik 4" descr="Ein Bild, das Poolball enthält.&#10;&#10;Automatisch generierte Beschreibung">
            <a:extLst>
              <a:ext uri="{FF2B5EF4-FFF2-40B4-BE49-F238E27FC236}">
                <a16:creationId xmlns:a16="http://schemas.microsoft.com/office/drawing/2014/main" id="{FED2528F-5FAA-43F6-BB02-5F1A6FE3962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5452" y="2287520"/>
            <a:ext cx="681650" cy="562500"/>
          </a:xfrm>
          <a:prstGeom prst="rect">
            <a:avLst/>
          </a:prstGeom>
        </p:spPr>
      </p:pic>
      <p:pic>
        <p:nvPicPr>
          <p:cNvPr id="6" name="Grafik 5">
            <a:extLst>
              <a:ext uri="{FF2B5EF4-FFF2-40B4-BE49-F238E27FC236}">
                <a16:creationId xmlns:a16="http://schemas.microsoft.com/office/drawing/2014/main" id="{F53B667B-5B34-4ECF-AF17-49054A4DC81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8599" y="2813093"/>
            <a:ext cx="651170" cy="529249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AFF867E0-9B50-47A9-B66F-20BD0677C53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5177" y="3260758"/>
            <a:ext cx="578963" cy="562500"/>
          </a:xfrm>
          <a:prstGeom prst="rect">
            <a:avLst/>
          </a:prstGeom>
        </p:spPr>
      </p:pic>
      <p:pic>
        <p:nvPicPr>
          <p:cNvPr id="8" name="Grafik 7" descr="Ein Bild, das Poolball enthält.&#10;&#10;Automatisch generierte Beschreibung">
            <a:extLst>
              <a:ext uri="{FF2B5EF4-FFF2-40B4-BE49-F238E27FC236}">
                <a16:creationId xmlns:a16="http://schemas.microsoft.com/office/drawing/2014/main" id="{CF5EF0C3-8397-4331-86AB-25D3BDAF8CD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3970" y="3443798"/>
            <a:ext cx="673337" cy="562500"/>
          </a:xfrm>
          <a:prstGeom prst="rect">
            <a:avLst/>
          </a:prstGeom>
        </p:spPr>
      </p:pic>
      <p:pic>
        <p:nvPicPr>
          <p:cNvPr id="9" name="Grafik 8" descr="Ein Bild, das Poolball enthält.&#10;&#10;Automatisch generierte Beschreibung">
            <a:extLst>
              <a:ext uri="{FF2B5EF4-FFF2-40B4-BE49-F238E27FC236}">
                <a16:creationId xmlns:a16="http://schemas.microsoft.com/office/drawing/2014/main" id="{9604C0F2-D8B0-42E2-82EE-94F62DAB776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1963" y="3611324"/>
            <a:ext cx="681650" cy="562500"/>
          </a:xfrm>
          <a:prstGeom prst="rect">
            <a:avLst/>
          </a:prstGeom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59517EAF-FF36-45AA-8E48-4C067FCCEF1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8838" y="3723305"/>
            <a:ext cx="651170" cy="529249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AC86E4FB-07AA-4801-804C-2C8883E0756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446242">
            <a:off x="5748463" y="3730709"/>
            <a:ext cx="578963" cy="562500"/>
          </a:xfrm>
          <a:prstGeom prst="rect">
            <a:avLst/>
          </a:prstGeom>
        </p:spPr>
      </p:pic>
      <p:pic>
        <p:nvPicPr>
          <p:cNvPr id="12" name="Grafik 11" descr="Ein Bild, das Poolball enthält.&#10;&#10;Automatisch generierte Beschreibung">
            <a:extLst>
              <a:ext uri="{FF2B5EF4-FFF2-40B4-BE49-F238E27FC236}">
                <a16:creationId xmlns:a16="http://schemas.microsoft.com/office/drawing/2014/main" id="{5A97CF15-C5B1-4313-A0CB-1540498216A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8732" y="3686903"/>
            <a:ext cx="673337" cy="562500"/>
          </a:xfrm>
          <a:prstGeom prst="rect">
            <a:avLst/>
          </a:prstGeom>
        </p:spPr>
      </p:pic>
      <p:pic>
        <p:nvPicPr>
          <p:cNvPr id="13" name="Grafik 12" descr="Ein Bild, das Poolball enthält.&#10;&#10;Automatisch generierte Beschreibung">
            <a:extLst>
              <a:ext uri="{FF2B5EF4-FFF2-40B4-BE49-F238E27FC236}">
                <a16:creationId xmlns:a16="http://schemas.microsoft.com/office/drawing/2014/main" id="{D13A1415-104D-4F57-8DF2-CFC7BD9214E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364139">
            <a:off x="6819295" y="3651458"/>
            <a:ext cx="681650" cy="562500"/>
          </a:xfrm>
          <a:prstGeom prst="rect">
            <a:avLst/>
          </a:prstGeom>
        </p:spPr>
      </p:pic>
      <p:pic>
        <p:nvPicPr>
          <p:cNvPr id="14" name="Grafik 13">
            <a:extLst>
              <a:ext uri="{FF2B5EF4-FFF2-40B4-BE49-F238E27FC236}">
                <a16:creationId xmlns:a16="http://schemas.microsoft.com/office/drawing/2014/main" id="{4576E9A2-CDC2-42BF-842B-22E3109F774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9847" y="3627949"/>
            <a:ext cx="651170" cy="529249"/>
          </a:xfrm>
          <a:prstGeom prst="rect">
            <a:avLst/>
          </a:prstGeom>
        </p:spPr>
      </p:pic>
      <p:pic>
        <p:nvPicPr>
          <p:cNvPr id="15" name="Grafik 14">
            <a:extLst>
              <a:ext uri="{FF2B5EF4-FFF2-40B4-BE49-F238E27FC236}">
                <a16:creationId xmlns:a16="http://schemas.microsoft.com/office/drawing/2014/main" id="{D97945E3-BA6D-47EC-BA5C-3FC3DB0E564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9451" y="3492364"/>
            <a:ext cx="578963" cy="562500"/>
          </a:xfrm>
          <a:prstGeom prst="rect">
            <a:avLst/>
          </a:prstGeom>
        </p:spPr>
      </p:pic>
      <p:pic>
        <p:nvPicPr>
          <p:cNvPr id="16" name="Grafik 15" descr="Ein Bild, das Poolball enthält.&#10;&#10;Automatisch generierte Beschreibung">
            <a:extLst>
              <a:ext uri="{FF2B5EF4-FFF2-40B4-BE49-F238E27FC236}">
                <a16:creationId xmlns:a16="http://schemas.microsoft.com/office/drawing/2014/main" id="{B55F4673-A60B-4375-8F64-30EE9146BD0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4750" y="3260758"/>
            <a:ext cx="673337" cy="562500"/>
          </a:xfrm>
          <a:prstGeom prst="rect">
            <a:avLst/>
          </a:prstGeom>
        </p:spPr>
      </p:pic>
      <p:pic>
        <p:nvPicPr>
          <p:cNvPr id="17" name="Grafik 16" descr="Ein Bild, das Poolball enthält.&#10;&#10;Automatisch generierte Beschreibung">
            <a:extLst>
              <a:ext uri="{FF2B5EF4-FFF2-40B4-BE49-F238E27FC236}">
                <a16:creationId xmlns:a16="http://schemas.microsoft.com/office/drawing/2014/main" id="{4242512D-607E-41C2-9B82-AFD9B48B51F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3412" y="2370991"/>
            <a:ext cx="681650" cy="562500"/>
          </a:xfrm>
          <a:prstGeom prst="rect">
            <a:avLst/>
          </a:prstGeom>
        </p:spPr>
      </p:pic>
      <p:pic>
        <p:nvPicPr>
          <p:cNvPr id="18" name="Grafik 17">
            <a:extLst>
              <a:ext uri="{FF2B5EF4-FFF2-40B4-BE49-F238E27FC236}">
                <a16:creationId xmlns:a16="http://schemas.microsoft.com/office/drawing/2014/main" id="{FAEAD360-8DC4-461B-8396-1923E409AA5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1383" y="2146229"/>
            <a:ext cx="651170" cy="529249"/>
          </a:xfrm>
          <a:prstGeom prst="rect">
            <a:avLst/>
          </a:prstGeom>
        </p:spPr>
      </p:pic>
      <p:pic>
        <p:nvPicPr>
          <p:cNvPr id="19" name="Grafik 18">
            <a:extLst>
              <a:ext uri="{FF2B5EF4-FFF2-40B4-BE49-F238E27FC236}">
                <a16:creationId xmlns:a16="http://schemas.microsoft.com/office/drawing/2014/main" id="{C3A1DBC5-EB42-40DC-BF75-3231C2D8531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1536" y="1884445"/>
            <a:ext cx="578963" cy="562500"/>
          </a:xfrm>
          <a:prstGeom prst="rect">
            <a:avLst/>
          </a:prstGeom>
        </p:spPr>
      </p:pic>
      <p:pic>
        <p:nvPicPr>
          <p:cNvPr id="20" name="Grafik 19" descr="Ein Bild, das Poolball enthält.&#10;&#10;Automatisch generierte Beschreibung">
            <a:extLst>
              <a:ext uri="{FF2B5EF4-FFF2-40B4-BE49-F238E27FC236}">
                <a16:creationId xmlns:a16="http://schemas.microsoft.com/office/drawing/2014/main" id="{B325935E-38C5-4730-B026-73EC9940303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2199" y="1738780"/>
            <a:ext cx="673337" cy="562500"/>
          </a:xfrm>
          <a:prstGeom prst="rect">
            <a:avLst/>
          </a:prstGeom>
        </p:spPr>
      </p:pic>
      <p:pic>
        <p:nvPicPr>
          <p:cNvPr id="21" name="Grafik 20" descr="Ein Bild, das Poolball enthält.&#10;&#10;Automatisch generierte Beschreibung">
            <a:extLst>
              <a:ext uri="{FF2B5EF4-FFF2-40B4-BE49-F238E27FC236}">
                <a16:creationId xmlns:a16="http://schemas.microsoft.com/office/drawing/2014/main" id="{77DCBAA4-7B15-4909-8C8A-21A15688C40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6790" y="1659774"/>
            <a:ext cx="681650" cy="562500"/>
          </a:xfrm>
          <a:prstGeom prst="rect">
            <a:avLst/>
          </a:prstGeom>
        </p:spPr>
      </p:pic>
      <p:pic>
        <p:nvPicPr>
          <p:cNvPr id="22" name="Grafik 21">
            <a:extLst>
              <a:ext uri="{FF2B5EF4-FFF2-40B4-BE49-F238E27FC236}">
                <a16:creationId xmlns:a16="http://schemas.microsoft.com/office/drawing/2014/main" id="{6F4BC432-0E2E-421F-A875-D6895D4B0BB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8332" y="1685759"/>
            <a:ext cx="651170" cy="529249"/>
          </a:xfrm>
          <a:prstGeom prst="rect">
            <a:avLst/>
          </a:prstGeom>
        </p:spPr>
      </p:pic>
      <p:pic>
        <p:nvPicPr>
          <p:cNvPr id="23" name="Grafik 22">
            <a:extLst>
              <a:ext uri="{FF2B5EF4-FFF2-40B4-BE49-F238E27FC236}">
                <a16:creationId xmlns:a16="http://schemas.microsoft.com/office/drawing/2014/main" id="{C5EB539D-7368-48D0-AE0D-A2FD87F1D03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8962" y="1644148"/>
            <a:ext cx="578963" cy="562500"/>
          </a:xfrm>
          <a:prstGeom prst="rect">
            <a:avLst/>
          </a:prstGeom>
        </p:spPr>
      </p:pic>
      <p:pic>
        <p:nvPicPr>
          <p:cNvPr id="24" name="Grafik 23" descr="Ein Bild, das Poolball enthält.&#10;&#10;Automatisch generierte Beschreibung">
            <a:extLst>
              <a:ext uri="{FF2B5EF4-FFF2-40B4-BE49-F238E27FC236}">
                <a16:creationId xmlns:a16="http://schemas.microsoft.com/office/drawing/2014/main" id="{C5386531-0EB3-43E1-A3E6-D1882ABF562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3925" y="1682779"/>
            <a:ext cx="673337" cy="562500"/>
          </a:xfrm>
          <a:prstGeom prst="rect">
            <a:avLst/>
          </a:prstGeom>
        </p:spPr>
      </p:pic>
      <p:pic>
        <p:nvPicPr>
          <p:cNvPr id="25" name="Grafik 24" descr="Ein Bild, das Poolball enthält.&#10;&#10;Automatisch generierte Beschreibung">
            <a:extLst>
              <a:ext uri="{FF2B5EF4-FFF2-40B4-BE49-F238E27FC236}">
                <a16:creationId xmlns:a16="http://schemas.microsoft.com/office/drawing/2014/main" id="{89B20395-24E0-4FE3-8767-983D9C83108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2002" y="1738780"/>
            <a:ext cx="681650" cy="562500"/>
          </a:xfrm>
          <a:prstGeom prst="rect">
            <a:avLst/>
          </a:prstGeom>
        </p:spPr>
      </p:pic>
      <p:pic>
        <p:nvPicPr>
          <p:cNvPr id="26" name="Grafik 25">
            <a:extLst>
              <a:ext uri="{FF2B5EF4-FFF2-40B4-BE49-F238E27FC236}">
                <a16:creationId xmlns:a16="http://schemas.microsoft.com/office/drawing/2014/main" id="{F8968DA4-106E-4BD5-A5C1-13DF9149B63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9830" y="2852065"/>
            <a:ext cx="651170" cy="529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84890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" name="Rechteck: abgerundete Ecken 490">
            <a:extLst>
              <a:ext uri="{FF2B5EF4-FFF2-40B4-BE49-F238E27FC236}">
                <a16:creationId xmlns:a16="http://schemas.microsoft.com/office/drawing/2014/main" id="{5E013F25-A774-434C-92FD-63CCC1726897}"/>
              </a:ext>
            </a:extLst>
          </p:cNvPr>
          <p:cNvSpPr/>
          <p:nvPr/>
        </p:nvSpPr>
        <p:spPr>
          <a:xfrm>
            <a:off x="1245470" y="262448"/>
            <a:ext cx="9823267" cy="1194228"/>
          </a:xfrm>
          <a:prstGeom prst="roundRect">
            <a:avLst/>
          </a:prstGeom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800" b="1" i="1" u="none" strike="noStrike" kern="1200" cap="none" spc="0" normalizeH="0" baseline="0" noProof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OCR A Std" panose="020F0609000104060307" pitchFamily="49" charset="0"/>
                <a:ea typeface="+mn-ea"/>
                <a:cs typeface="+mn-cs"/>
              </a:rPr>
              <a:t>Entscheide dich für eine Antwort. Ziehe dazu eine Kugel auf deine gewählte Farbe.</a:t>
            </a:r>
          </a:p>
        </p:txBody>
      </p:sp>
      <p:pic>
        <p:nvPicPr>
          <p:cNvPr id="193" name="Grafik 192">
            <a:extLst>
              <a:ext uri="{FF2B5EF4-FFF2-40B4-BE49-F238E27FC236}">
                <a16:creationId xmlns:a16="http://schemas.microsoft.com/office/drawing/2014/main" id="{832D6FEE-07D8-4A59-8974-37620BC755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8818" y="2740745"/>
            <a:ext cx="578963" cy="562500"/>
          </a:xfrm>
          <a:prstGeom prst="rect">
            <a:avLst/>
          </a:prstGeom>
        </p:spPr>
      </p:pic>
      <p:pic>
        <p:nvPicPr>
          <p:cNvPr id="194" name="Grafik 193" descr="Ein Bild, das Poolball enthält.&#10;&#10;Automatisch generierte Beschreibung">
            <a:extLst>
              <a:ext uri="{FF2B5EF4-FFF2-40B4-BE49-F238E27FC236}">
                <a16:creationId xmlns:a16="http://schemas.microsoft.com/office/drawing/2014/main" id="{0D195BF4-D98F-4508-B972-BCDDEEBE186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1348" y="2896330"/>
            <a:ext cx="673337" cy="562500"/>
          </a:xfrm>
          <a:prstGeom prst="rect">
            <a:avLst/>
          </a:prstGeom>
        </p:spPr>
      </p:pic>
      <p:pic>
        <p:nvPicPr>
          <p:cNvPr id="195" name="Grafik 194" descr="Ein Bild, das Poolball enthält.&#10;&#10;Automatisch generierte Beschreibung">
            <a:extLst>
              <a:ext uri="{FF2B5EF4-FFF2-40B4-BE49-F238E27FC236}">
                <a16:creationId xmlns:a16="http://schemas.microsoft.com/office/drawing/2014/main" id="{CD80CE04-4A5B-4056-AD9D-976DA320D27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3527" y="3163820"/>
            <a:ext cx="681650" cy="562500"/>
          </a:xfrm>
          <a:prstGeom prst="rect">
            <a:avLst/>
          </a:prstGeom>
        </p:spPr>
      </p:pic>
      <p:pic>
        <p:nvPicPr>
          <p:cNvPr id="196" name="Grafik 195">
            <a:extLst>
              <a:ext uri="{FF2B5EF4-FFF2-40B4-BE49-F238E27FC236}">
                <a16:creationId xmlns:a16="http://schemas.microsoft.com/office/drawing/2014/main" id="{C2C468B6-665B-40EB-AC9E-6CEE96ECF44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6674" y="3689393"/>
            <a:ext cx="651170" cy="529249"/>
          </a:xfrm>
          <a:prstGeom prst="rect">
            <a:avLst/>
          </a:prstGeom>
        </p:spPr>
      </p:pic>
      <p:pic>
        <p:nvPicPr>
          <p:cNvPr id="197" name="Grafik 196">
            <a:extLst>
              <a:ext uri="{FF2B5EF4-FFF2-40B4-BE49-F238E27FC236}">
                <a16:creationId xmlns:a16="http://schemas.microsoft.com/office/drawing/2014/main" id="{3D00BD9D-5001-4A77-988C-6C35A5344AB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3252" y="4137058"/>
            <a:ext cx="578963" cy="562500"/>
          </a:xfrm>
          <a:prstGeom prst="rect">
            <a:avLst/>
          </a:prstGeom>
        </p:spPr>
      </p:pic>
      <p:pic>
        <p:nvPicPr>
          <p:cNvPr id="198" name="Grafik 197" descr="Ein Bild, das Poolball enthält.&#10;&#10;Automatisch generierte Beschreibung">
            <a:extLst>
              <a:ext uri="{FF2B5EF4-FFF2-40B4-BE49-F238E27FC236}">
                <a16:creationId xmlns:a16="http://schemas.microsoft.com/office/drawing/2014/main" id="{8E2108ED-BFDA-443D-911D-27E64A7A3BF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2045" y="4320098"/>
            <a:ext cx="673337" cy="562500"/>
          </a:xfrm>
          <a:prstGeom prst="rect">
            <a:avLst/>
          </a:prstGeom>
        </p:spPr>
      </p:pic>
      <p:pic>
        <p:nvPicPr>
          <p:cNvPr id="199" name="Grafik 198" descr="Ein Bild, das Poolball enthält.&#10;&#10;Automatisch generierte Beschreibung">
            <a:extLst>
              <a:ext uri="{FF2B5EF4-FFF2-40B4-BE49-F238E27FC236}">
                <a16:creationId xmlns:a16="http://schemas.microsoft.com/office/drawing/2014/main" id="{7C3805F2-F391-44AE-A283-627D8C0CF88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0038" y="4487624"/>
            <a:ext cx="681650" cy="562500"/>
          </a:xfrm>
          <a:prstGeom prst="rect">
            <a:avLst/>
          </a:prstGeom>
        </p:spPr>
      </p:pic>
      <p:pic>
        <p:nvPicPr>
          <p:cNvPr id="200" name="Grafik 199">
            <a:extLst>
              <a:ext uri="{FF2B5EF4-FFF2-40B4-BE49-F238E27FC236}">
                <a16:creationId xmlns:a16="http://schemas.microsoft.com/office/drawing/2014/main" id="{17EACC47-E64C-4276-A7DB-37E210F62E0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6913" y="4599605"/>
            <a:ext cx="651170" cy="529249"/>
          </a:xfrm>
          <a:prstGeom prst="rect">
            <a:avLst/>
          </a:prstGeom>
        </p:spPr>
      </p:pic>
      <p:pic>
        <p:nvPicPr>
          <p:cNvPr id="201" name="Grafik 200">
            <a:extLst>
              <a:ext uri="{FF2B5EF4-FFF2-40B4-BE49-F238E27FC236}">
                <a16:creationId xmlns:a16="http://schemas.microsoft.com/office/drawing/2014/main" id="{77D1A231-5D5E-4910-B33D-9C28FABEBE2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446242">
            <a:off x="5586538" y="4607009"/>
            <a:ext cx="578963" cy="562500"/>
          </a:xfrm>
          <a:prstGeom prst="rect">
            <a:avLst/>
          </a:prstGeom>
        </p:spPr>
      </p:pic>
      <p:pic>
        <p:nvPicPr>
          <p:cNvPr id="202" name="Grafik 201" descr="Ein Bild, das Poolball enthält.&#10;&#10;Automatisch generierte Beschreibung">
            <a:extLst>
              <a:ext uri="{FF2B5EF4-FFF2-40B4-BE49-F238E27FC236}">
                <a16:creationId xmlns:a16="http://schemas.microsoft.com/office/drawing/2014/main" id="{C44E1997-6A85-4174-BB46-BD26AB10565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6807" y="4563203"/>
            <a:ext cx="673337" cy="562500"/>
          </a:xfrm>
          <a:prstGeom prst="rect">
            <a:avLst/>
          </a:prstGeom>
        </p:spPr>
      </p:pic>
      <p:pic>
        <p:nvPicPr>
          <p:cNvPr id="203" name="Grafik 202" descr="Ein Bild, das Poolball enthält.&#10;&#10;Automatisch generierte Beschreibung">
            <a:extLst>
              <a:ext uri="{FF2B5EF4-FFF2-40B4-BE49-F238E27FC236}">
                <a16:creationId xmlns:a16="http://schemas.microsoft.com/office/drawing/2014/main" id="{8ED50600-3B91-4146-AEF5-9633D83ED40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364139">
            <a:off x="6657370" y="4527758"/>
            <a:ext cx="681650" cy="562500"/>
          </a:xfrm>
          <a:prstGeom prst="rect">
            <a:avLst/>
          </a:prstGeom>
        </p:spPr>
      </p:pic>
      <p:pic>
        <p:nvPicPr>
          <p:cNvPr id="204" name="Grafik 203">
            <a:extLst>
              <a:ext uri="{FF2B5EF4-FFF2-40B4-BE49-F238E27FC236}">
                <a16:creationId xmlns:a16="http://schemas.microsoft.com/office/drawing/2014/main" id="{2C830528-ECB9-4EE3-A983-959FA5136D7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7922" y="4504249"/>
            <a:ext cx="651170" cy="529249"/>
          </a:xfrm>
          <a:prstGeom prst="rect">
            <a:avLst/>
          </a:prstGeom>
        </p:spPr>
      </p:pic>
      <p:pic>
        <p:nvPicPr>
          <p:cNvPr id="205" name="Grafik 204">
            <a:extLst>
              <a:ext uri="{FF2B5EF4-FFF2-40B4-BE49-F238E27FC236}">
                <a16:creationId xmlns:a16="http://schemas.microsoft.com/office/drawing/2014/main" id="{7CBE2018-9145-486E-BA9F-DF037F0C212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7526" y="4368664"/>
            <a:ext cx="578963" cy="562500"/>
          </a:xfrm>
          <a:prstGeom prst="rect">
            <a:avLst/>
          </a:prstGeom>
        </p:spPr>
      </p:pic>
      <p:pic>
        <p:nvPicPr>
          <p:cNvPr id="206" name="Grafik 205" descr="Ein Bild, das Poolball enthält.&#10;&#10;Automatisch generierte Beschreibung">
            <a:extLst>
              <a:ext uri="{FF2B5EF4-FFF2-40B4-BE49-F238E27FC236}">
                <a16:creationId xmlns:a16="http://schemas.microsoft.com/office/drawing/2014/main" id="{BEA11CD2-8F89-401A-9012-A28B5D915D0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2825" y="4137058"/>
            <a:ext cx="673337" cy="562500"/>
          </a:xfrm>
          <a:prstGeom prst="rect">
            <a:avLst/>
          </a:prstGeom>
        </p:spPr>
      </p:pic>
      <p:pic>
        <p:nvPicPr>
          <p:cNvPr id="207" name="Grafik 206" descr="Ein Bild, das Poolball enthält.&#10;&#10;Automatisch generierte Beschreibung">
            <a:extLst>
              <a:ext uri="{FF2B5EF4-FFF2-40B4-BE49-F238E27FC236}">
                <a16:creationId xmlns:a16="http://schemas.microsoft.com/office/drawing/2014/main" id="{09F58DFE-D717-4797-B74C-4FFED653B9D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1487" y="3247291"/>
            <a:ext cx="681650" cy="562500"/>
          </a:xfrm>
          <a:prstGeom prst="rect">
            <a:avLst/>
          </a:prstGeom>
        </p:spPr>
      </p:pic>
      <p:pic>
        <p:nvPicPr>
          <p:cNvPr id="208" name="Grafik 207">
            <a:extLst>
              <a:ext uri="{FF2B5EF4-FFF2-40B4-BE49-F238E27FC236}">
                <a16:creationId xmlns:a16="http://schemas.microsoft.com/office/drawing/2014/main" id="{48068FEB-CD06-47CD-B166-92937936650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9458" y="3022529"/>
            <a:ext cx="651170" cy="529249"/>
          </a:xfrm>
          <a:prstGeom prst="rect">
            <a:avLst/>
          </a:prstGeom>
        </p:spPr>
      </p:pic>
      <p:pic>
        <p:nvPicPr>
          <p:cNvPr id="209" name="Grafik 208">
            <a:extLst>
              <a:ext uri="{FF2B5EF4-FFF2-40B4-BE49-F238E27FC236}">
                <a16:creationId xmlns:a16="http://schemas.microsoft.com/office/drawing/2014/main" id="{AEF67D82-3AE9-49AF-9DFE-F87089F0C85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9611" y="2760745"/>
            <a:ext cx="578963" cy="562500"/>
          </a:xfrm>
          <a:prstGeom prst="rect">
            <a:avLst/>
          </a:prstGeom>
        </p:spPr>
      </p:pic>
      <p:pic>
        <p:nvPicPr>
          <p:cNvPr id="210" name="Grafik 209" descr="Ein Bild, das Poolball enthält.&#10;&#10;Automatisch generierte Beschreibung">
            <a:extLst>
              <a:ext uri="{FF2B5EF4-FFF2-40B4-BE49-F238E27FC236}">
                <a16:creationId xmlns:a16="http://schemas.microsoft.com/office/drawing/2014/main" id="{18B5534B-6281-48DA-87C9-5D7401A8193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4" y="2615080"/>
            <a:ext cx="673337" cy="562500"/>
          </a:xfrm>
          <a:prstGeom prst="rect">
            <a:avLst/>
          </a:prstGeom>
        </p:spPr>
      </p:pic>
      <p:pic>
        <p:nvPicPr>
          <p:cNvPr id="211" name="Grafik 210" descr="Ein Bild, das Poolball enthält.&#10;&#10;Automatisch generierte Beschreibung">
            <a:extLst>
              <a:ext uri="{FF2B5EF4-FFF2-40B4-BE49-F238E27FC236}">
                <a16:creationId xmlns:a16="http://schemas.microsoft.com/office/drawing/2014/main" id="{81B83C8B-1A2F-4ED4-94C0-28803E2A4B6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4865" y="2536074"/>
            <a:ext cx="681650" cy="562500"/>
          </a:xfrm>
          <a:prstGeom prst="rect">
            <a:avLst/>
          </a:prstGeom>
        </p:spPr>
      </p:pic>
      <p:pic>
        <p:nvPicPr>
          <p:cNvPr id="212" name="Grafik 211">
            <a:extLst>
              <a:ext uri="{FF2B5EF4-FFF2-40B4-BE49-F238E27FC236}">
                <a16:creationId xmlns:a16="http://schemas.microsoft.com/office/drawing/2014/main" id="{A1DA560B-38ED-4E5B-BBE7-AB1D5A1E104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6407" y="2562059"/>
            <a:ext cx="651170" cy="529249"/>
          </a:xfrm>
          <a:prstGeom prst="rect">
            <a:avLst/>
          </a:prstGeom>
        </p:spPr>
      </p:pic>
      <p:pic>
        <p:nvPicPr>
          <p:cNvPr id="213" name="Grafik 212">
            <a:extLst>
              <a:ext uri="{FF2B5EF4-FFF2-40B4-BE49-F238E27FC236}">
                <a16:creationId xmlns:a16="http://schemas.microsoft.com/office/drawing/2014/main" id="{0ADF04D9-917E-4AB8-B431-C4D9D788F55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7037" y="2520448"/>
            <a:ext cx="578963" cy="562500"/>
          </a:xfrm>
          <a:prstGeom prst="rect">
            <a:avLst/>
          </a:prstGeom>
        </p:spPr>
      </p:pic>
      <p:pic>
        <p:nvPicPr>
          <p:cNvPr id="214" name="Grafik 213" descr="Ein Bild, das Poolball enthält.&#10;&#10;Automatisch generierte Beschreibung">
            <a:extLst>
              <a:ext uri="{FF2B5EF4-FFF2-40B4-BE49-F238E27FC236}">
                <a16:creationId xmlns:a16="http://schemas.microsoft.com/office/drawing/2014/main" id="{A3696597-92D7-499F-9332-27CE78DF54E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2000" y="2559079"/>
            <a:ext cx="673337" cy="562500"/>
          </a:xfrm>
          <a:prstGeom prst="rect">
            <a:avLst/>
          </a:prstGeom>
        </p:spPr>
      </p:pic>
      <p:pic>
        <p:nvPicPr>
          <p:cNvPr id="215" name="Grafik 214" descr="Ein Bild, das Poolball enthält.&#10;&#10;Automatisch generierte Beschreibung">
            <a:extLst>
              <a:ext uri="{FF2B5EF4-FFF2-40B4-BE49-F238E27FC236}">
                <a16:creationId xmlns:a16="http://schemas.microsoft.com/office/drawing/2014/main" id="{A16A4573-89C8-4AFA-BF12-1158F2A4857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77" y="2615080"/>
            <a:ext cx="681650" cy="562500"/>
          </a:xfrm>
          <a:prstGeom prst="rect">
            <a:avLst/>
          </a:prstGeom>
        </p:spPr>
      </p:pic>
      <p:pic>
        <p:nvPicPr>
          <p:cNvPr id="216" name="Grafik 215">
            <a:extLst>
              <a:ext uri="{FF2B5EF4-FFF2-40B4-BE49-F238E27FC236}">
                <a16:creationId xmlns:a16="http://schemas.microsoft.com/office/drawing/2014/main" id="{21C9EE3D-28B8-4DF4-B371-A41A92D2D0D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7905" y="3728365"/>
            <a:ext cx="651170" cy="529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84465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Rechteck: abgerundete Ecken 288">
            <a:extLst>
              <a:ext uri="{FF2B5EF4-FFF2-40B4-BE49-F238E27FC236}">
                <a16:creationId xmlns:a16="http://schemas.microsoft.com/office/drawing/2014/main" id="{6B4B38F7-389E-4651-A304-8AC92356FACB}"/>
              </a:ext>
            </a:extLst>
          </p:cNvPr>
          <p:cNvSpPr/>
          <p:nvPr/>
        </p:nvSpPr>
        <p:spPr>
          <a:xfrm>
            <a:off x="2996476" y="58985"/>
            <a:ext cx="7314160" cy="1194228"/>
          </a:xfrm>
          <a:prstGeom prst="roundRect">
            <a:avLst/>
          </a:prstGeom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800" b="1" i="1" u="none" strike="noStrike" kern="1200" cap="none" spc="0" normalizeH="0" baseline="0" noProof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OCR A Std" panose="020F0609000104060307" pitchFamily="49" charset="0"/>
                <a:ea typeface="+mn-ea"/>
                <a:cs typeface="+mn-cs"/>
              </a:rPr>
              <a:t>Bei welcher Aufgabe bist du gerade?</a:t>
            </a:r>
          </a:p>
        </p:txBody>
      </p:sp>
      <p:pic>
        <p:nvPicPr>
          <p:cNvPr id="243" name="Grafik 242" descr="Ein Bild, das Poolball enthält.&#10;&#10;Automatisch generierte Beschreibung">
            <a:extLst>
              <a:ext uri="{FF2B5EF4-FFF2-40B4-BE49-F238E27FC236}">
                <a16:creationId xmlns:a16="http://schemas.microsoft.com/office/drawing/2014/main" id="{A2452CAA-4192-4EDD-9985-E946296C7DF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11" y="574359"/>
            <a:ext cx="681650" cy="562500"/>
          </a:xfrm>
          <a:prstGeom prst="rect">
            <a:avLst/>
          </a:prstGeom>
        </p:spPr>
      </p:pic>
      <p:pic>
        <p:nvPicPr>
          <p:cNvPr id="244" name="Grafik 243">
            <a:extLst>
              <a:ext uri="{FF2B5EF4-FFF2-40B4-BE49-F238E27FC236}">
                <a16:creationId xmlns:a16="http://schemas.microsoft.com/office/drawing/2014/main" id="{B536D90D-0520-4085-A3A8-7E74CA25CEC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13" y="1552484"/>
            <a:ext cx="651170" cy="529249"/>
          </a:xfrm>
          <a:prstGeom prst="rect">
            <a:avLst/>
          </a:prstGeom>
        </p:spPr>
      </p:pic>
      <p:pic>
        <p:nvPicPr>
          <p:cNvPr id="245" name="Grafik 244" descr="Ein Bild, das Poolball enthält.&#10;&#10;Automatisch generierte Beschreibung">
            <a:extLst>
              <a:ext uri="{FF2B5EF4-FFF2-40B4-BE49-F238E27FC236}">
                <a16:creationId xmlns:a16="http://schemas.microsoft.com/office/drawing/2014/main" id="{1C4B3128-8663-485A-B917-2B75EAD2B2F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983" y="340209"/>
            <a:ext cx="673337" cy="562500"/>
          </a:xfrm>
          <a:prstGeom prst="rect">
            <a:avLst/>
          </a:prstGeom>
        </p:spPr>
      </p:pic>
      <p:pic>
        <p:nvPicPr>
          <p:cNvPr id="246" name="Grafik 245">
            <a:extLst>
              <a:ext uri="{FF2B5EF4-FFF2-40B4-BE49-F238E27FC236}">
                <a16:creationId xmlns:a16="http://schemas.microsoft.com/office/drawing/2014/main" id="{DFDA76EF-8AA1-4E77-B107-2830357E9A6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9950" y="140709"/>
            <a:ext cx="578963" cy="562500"/>
          </a:xfrm>
          <a:prstGeom prst="rect">
            <a:avLst/>
          </a:prstGeom>
        </p:spPr>
      </p:pic>
      <p:pic>
        <p:nvPicPr>
          <p:cNvPr id="247" name="Grafik 246">
            <a:extLst>
              <a:ext uri="{FF2B5EF4-FFF2-40B4-BE49-F238E27FC236}">
                <a16:creationId xmlns:a16="http://schemas.microsoft.com/office/drawing/2014/main" id="{B7E596D5-8B0F-4095-B1E0-EDA042DDE78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2350" y="293109"/>
            <a:ext cx="578963" cy="562500"/>
          </a:xfrm>
          <a:prstGeom prst="rect">
            <a:avLst/>
          </a:prstGeom>
        </p:spPr>
      </p:pic>
      <p:pic>
        <p:nvPicPr>
          <p:cNvPr id="248" name="Grafik 247">
            <a:extLst>
              <a:ext uri="{FF2B5EF4-FFF2-40B4-BE49-F238E27FC236}">
                <a16:creationId xmlns:a16="http://schemas.microsoft.com/office/drawing/2014/main" id="{D698B76F-B01B-42C0-9BA2-FFABF34DF1D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4750" y="445509"/>
            <a:ext cx="578963" cy="562500"/>
          </a:xfrm>
          <a:prstGeom prst="rect">
            <a:avLst/>
          </a:prstGeom>
        </p:spPr>
      </p:pic>
      <p:pic>
        <p:nvPicPr>
          <p:cNvPr id="249" name="Grafik 248">
            <a:extLst>
              <a:ext uri="{FF2B5EF4-FFF2-40B4-BE49-F238E27FC236}">
                <a16:creationId xmlns:a16="http://schemas.microsoft.com/office/drawing/2014/main" id="{A7BCF2B3-5E65-46EF-95C4-2A192F95E39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7150" y="597909"/>
            <a:ext cx="578963" cy="562500"/>
          </a:xfrm>
          <a:prstGeom prst="rect">
            <a:avLst/>
          </a:prstGeom>
        </p:spPr>
      </p:pic>
      <p:pic>
        <p:nvPicPr>
          <p:cNvPr id="250" name="Grafik 249">
            <a:extLst>
              <a:ext uri="{FF2B5EF4-FFF2-40B4-BE49-F238E27FC236}">
                <a16:creationId xmlns:a16="http://schemas.microsoft.com/office/drawing/2014/main" id="{2394D072-FA38-4CBD-B1FB-AB94FBAD249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550" y="750309"/>
            <a:ext cx="578963" cy="562500"/>
          </a:xfrm>
          <a:prstGeom prst="rect">
            <a:avLst/>
          </a:prstGeom>
        </p:spPr>
      </p:pic>
      <p:pic>
        <p:nvPicPr>
          <p:cNvPr id="251" name="Grafik 250">
            <a:extLst>
              <a:ext uri="{FF2B5EF4-FFF2-40B4-BE49-F238E27FC236}">
                <a16:creationId xmlns:a16="http://schemas.microsoft.com/office/drawing/2014/main" id="{3BE3117E-469D-4813-ABF5-1F470C443BD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1950" y="902709"/>
            <a:ext cx="578963" cy="562500"/>
          </a:xfrm>
          <a:prstGeom prst="rect">
            <a:avLst/>
          </a:prstGeom>
        </p:spPr>
      </p:pic>
      <p:pic>
        <p:nvPicPr>
          <p:cNvPr id="252" name="Grafik 251">
            <a:extLst>
              <a:ext uri="{FF2B5EF4-FFF2-40B4-BE49-F238E27FC236}">
                <a16:creationId xmlns:a16="http://schemas.microsoft.com/office/drawing/2014/main" id="{0BB5603E-3343-4E0D-A756-A21D897D039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4350" y="1055109"/>
            <a:ext cx="578963" cy="562500"/>
          </a:xfrm>
          <a:prstGeom prst="rect">
            <a:avLst/>
          </a:prstGeom>
        </p:spPr>
      </p:pic>
      <p:pic>
        <p:nvPicPr>
          <p:cNvPr id="253" name="Grafik 252" descr="Ein Bild, das Poolball enthält.&#10;&#10;Automatisch generierte Beschreibung">
            <a:extLst>
              <a:ext uri="{FF2B5EF4-FFF2-40B4-BE49-F238E27FC236}">
                <a16:creationId xmlns:a16="http://schemas.microsoft.com/office/drawing/2014/main" id="{38104217-AF77-499E-80A9-14EF35AC208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383" y="492609"/>
            <a:ext cx="673337" cy="562500"/>
          </a:xfrm>
          <a:prstGeom prst="rect">
            <a:avLst/>
          </a:prstGeom>
        </p:spPr>
      </p:pic>
      <p:pic>
        <p:nvPicPr>
          <p:cNvPr id="254" name="Grafik 253" descr="Ein Bild, das Poolball enthält.&#10;&#10;Automatisch generierte Beschreibung">
            <a:extLst>
              <a:ext uri="{FF2B5EF4-FFF2-40B4-BE49-F238E27FC236}">
                <a16:creationId xmlns:a16="http://schemas.microsoft.com/office/drawing/2014/main" id="{9E0CFE89-47C8-45FA-AFCC-CCFB34A88CB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783" y="645009"/>
            <a:ext cx="673337" cy="562500"/>
          </a:xfrm>
          <a:prstGeom prst="rect">
            <a:avLst/>
          </a:prstGeom>
        </p:spPr>
      </p:pic>
      <p:pic>
        <p:nvPicPr>
          <p:cNvPr id="255" name="Grafik 254" descr="Ein Bild, das Poolball enthält.&#10;&#10;Automatisch generierte Beschreibung">
            <a:extLst>
              <a:ext uri="{FF2B5EF4-FFF2-40B4-BE49-F238E27FC236}">
                <a16:creationId xmlns:a16="http://schemas.microsoft.com/office/drawing/2014/main" id="{B322535E-80E7-471C-90F6-65678E313F0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1183" y="797409"/>
            <a:ext cx="673337" cy="562500"/>
          </a:xfrm>
          <a:prstGeom prst="rect">
            <a:avLst/>
          </a:prstGeom>
        </p:spPr>
      </p:pic>
      <p:pic>
        <p:nvPicPr>
          <p:cNvPr id="256" name="Grafik 255" descr="Ein Bild, das Poolball enthält.&#10;&#10;Automatisch generierte Beschreibung">
            <a:extLst>
              <a:ext uri="{FF2B5EF4-FFF2-40B4-BE49-F238E27FC236}">
                <a16:creationId xmlns:a16="http://schemas.microsoft.com/office/drawing/2014/main" id="{EF8F238B-163A-4691-BCAC-37D809F9EA7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3583" y="949809"/>
            <a:ext cx="673337" cy="562500"/>
          </a:xfrm>
          <a:prstGeom prst="rect">
            <a:avLst/>
          </a:prstGeom>
        </p:spPr>
      </p:pic>
      <p:pic>
        <p:nvPicPr>
          <p:cNvPr id="257" name="Grafik 256" descr="Ein Bild, das Poolball enthält.&#10;&#10;Automatisch generierte Beschreibung">
            <a:extLst>
              <a:ext uri="{FF2B5EF4-FFF2-40B4-BE49-F238E27FC236}">
                <a16:creationId xmlns:a16="http://schemas.microsoft.com/office/drawing/2014/main" id="{FC96CD40-AB2E-48EF-B0D3-6C7295C4393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5983" y="1102209"/>
            <a:ext cx="673337" cy="562500"/>
          </a:xfrm>
          <a:prstGeom prst="rect">
            <a:avLst/>
          </a:prstGeom>
        </p:spPr>
      </p:pic>
      <p:pic>
        <p:nvPicPr>
          <p:cNvPr id="258" name="Grafik 257" descr="Ein Bild, das Poolball enthält.&#10;&#10;Automatisch generierte Beschreibung">
            <a:extLst>
              <a:ext uri="{FF2B5EF4-FFF2-40B4-BE49-F238E27FC236}">
                <a16:creationId xmlns:a16="http://schemas.microsoft.com/office/drawing/2014/main" id="{3587D445-B3D5-49A0-8438-A3ADCA41A4C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8383" y="1254609"/>
            <a:ext cx="673337" cy="562500"/>
          </a:xfrm>
          <a:prstGeom prst="rect">
            <a:avLst/>
          </a:prstGeom>
        </p:spPr>
      </p:pic>
      <p:pic>
        <p:nvPicPr>
          <p:cNvPr id="259" name="Grafik 258" descr="Ein Bild, das Poolball enthält.&#10;&#10;Automatisch generierte Beschreibung">
            <a:extLst>
              <a:ext uri="{FF2B5EF4-FFF2-40B4-BE49-F238E27FC236}">
                <a16:creationId xmlns:a16="http://schemas.microsoft.com/office/drawing/2014/main" id="{99E31575-8B04-40DD-B086-A127085B753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0783" y="1407009"/>
            <a:ext cx="673337" cy="562500"/>
          </a:xfrm>
          <a:prstGeom prst="rect">
            <a:avLst/>
          </a:prstGeom>
        </p:spPr>
      </p:pic>
      <p:pic>
        <p:nvPicPr>
          <p:cNvPr id="260" name="Grafik 259" descr="Ein Bild, das Poolball enthält.&#10;&#10;Automatisch generierte Beschreibung">
            <a:extLst>
              <a:ext uri="{FF2B5EF4-FFF2-40B4-BE49-F238E27FC236}">
                <a16:creationId xmlns:a16="http://schemas.microsoft.com/office/drawing/2014/main" id="{1271151F-930D-427C-A641-7CEC0DC9AF4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411" y="726759"/>
            <a:ext cx="681650" cy="562500"/>
          </a:xfrm>
          <a:prstGeom prst="rect">
            <a:avLst/>
          </a:prstGeom>
        </p:spPr>
      </p:pic>
      <p:pic>
        <p:nvPicPr>
          <p:cNvPr id="261" name="Grafik 260" descr="Ein Bild, das Poolball enthält.&#10;&#10;Automatisch generierte Beschreibung">
            <a:extLst>
              <a:ext uri="{FF2B5EF4-FFF2-40B4-BE49-F238E27FC236}">
                <a16:creationId xmlns:a16="http://schemas.microsoft.com/office/drawing/2014/main" id="{1FB58DDD-78B7-42A1-990E-484E6B251BA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811" y="879159"/>
            <a:ext cx="681650" cy="562500"/>
          </a:xfrm>
          <a:prstGeom prst="rect">
            <a:avLst/>
          </a:prstGeom>
        </p:spPr>
      </p:pic>
      <p:pic>
        <p:nvPicPr>
          <p:cNvPr id="262" name="Grafik 261" descr="Ein Bild, das Poolball enthält.&#10;&#10;Automatisch generierte Beschreibung">
            <a:extLst>
              <a:ext uri="{FF2B5EF4-FFF2-40B4-BE49-F238E27FC236}">
                <a16:creationId xmlns:a16="http://schemas.microsoft.com/office/drawing/2014/main" id="{DEF78C4D-C19E-47D4-B35E-64A31262714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211" y="1031559"/>
            <a:ext cx="681650" cy="562500"/>
          </a:xfrm>
          <a:prstGeom prst="rect">
            <a:avLst/>
          </a:prstGeom>
        </p:spPr>
      </p:pic>
      <p:pic>
        <p:nvPicPr>
          <p:cNvPr id="263" name="Grafik 262" descr="Ein Bild, das Poolball enthält.&#10;&#10;Automatisch generierte Beschreibung">
            <a:extLst>
              <a:ext uri="{FF2B5EF4-FFF2-40B4-BE49-F238E27FC236}">
                <a16:creationId xmlns:a16="http://schemas.microsoft.com/office/drawing/2014/main" id="{C4F5854C-D0D2-4903-BCC3-33D1B1FB714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611" y="1183959"/>
            <a:ext cx="681650" cy="562500"/>
          </a:xfrm>
          <a:prstGeom prst="rect">
            <a:avLst/>
          </a:prstGeom>
        </p:spPr>
      </p:pic>
      <p:pic>
        <p:nvPicPr>
          <p:cNvPr id="264" name="Grafik 263" descr="Ein Bild, das Poolball enthält.&#10;&#10;Automatisch generierte Beschreibung">
            <a:extLst>
              <a:ext uri="{FF2B5EF4-FFF2-40B4-BE49-F238E27FC236}">
                <a16:creationId xmlns:a16="http://schemas.microsoft.com/office/drawing/2014/main" id="{65C46838-EF99-451F-AFD7-C789522ECCD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011" y="1336359"/>
            <a:ext cx="681650" cy="562500"/>
          </a:xfrm>
          <a:prstGeom prst="rect">
            <a:avLst/>
          </a:prstGeom>
        </p:spPr>
      </p:pic>
      <p:pic>
        <p:nvPicPr>
          <p:cNvPr id="265" name="Grafik 264" descr="Ein Bild, das Poolball enthält.&#10;&#10;Automatisch generierte Beschreibung">
            <a:extLst>
              <a:ext uri="{FF2B5EF4-FFF2-40B4-BE49-F238E27FC236}">
                <a16:creationId xmlns:a16="http://schemas.microsoft.com/office/drawing/2014/main" id="{02B037B6-0AA2-4B11-8D54-3138A8D1810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411" y="1488759"/>
            <a:ext cx="681650" cy="562500"/>
          </a:xfrm>
          <a:prstGeom prst="rect">
            <a:avLst/>
          </a:prstGeom>
        </p:spPr>
      </p:pic>
      <p:pic>
        <p:nvPicPr>
          <p:cNvPr id="266" name="Grafik 265" descr="Ein Bild, das Poolball enthält.&#10;&#10;Automatisch generierte Beschreibung">
            <a:extLst>
              <a:ext uri="{FF2B5EF4-FFF2-40B4-BE49-F238E27FC236}">
                <a16:creationId xmlns:a16="http://schemas.microsoft.com/office/drawing/2014/main" id="{467F8983-00B8-468D-AE71-D62D7248490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2811" y="1641159"/>
            <a:ext cx="681650" cy="562500"/>
          </a:xfrm>
          <a:prstGeom prst="rect">
            <a:avLst/>
          </a:prstGeom>
        </p:spPr>
      </p:pic>
      <p:pic>
        <p:nvPicPr>
          <p:cNvPr id="267" name="Grafik 266">
            <a:extLst>
              <a:ext uri="{FF2B5EF4-FFF2-40B4-BE49-F238E27FC236}">
                <a16:creationId xmlns:a16="http://schemas.microsoft.com/office/drawing/2014/main" id="{7BDF205A-E809-407D-8550-E4CE7587C40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213" y="1704884"/>
            <a:ext cx="651170" cy="529249"/>
          </a:xfrm>
          <a:prstGeom prst="rect">
            <a:avLst/>
          </a:prstGeom>
        </p:spPr>
      </p:pic>
      <p:pic>
        <p:nvPicPr>
          <p:cNvPr id="268" name="Grafik 267">
            <a:extLst>
              <a:ext uri="{FF2B5EF4-FFF2-40B4-BE49-F238E27FC236}">
                <a16:creationId xmlns:a16="http://schemas.microsoft.com/office/drawing/2014/main" id="{85EB9E0A-4F07-47DA-8EDC-856D7AA8D62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613" y="1857284"/>
            <a:ext cx="651170" cy="529249"/>
          </a:xfrm>
          <a:prstGeom prst="rect">
            <a:avLst/>
          </a:prstGeom>
        </p:spPr>
      </p:pic>
      <p:pic>
        <p:nvPicPr>
          <p:cNvPr id="269" name="Grafik 268">
            <a:extLst>
              <a:ext uri="{FF2B5EF4-FFF2-40B4-BE49-F238E27FC236}">
                <a16:creationId xmlns:a16="http://schemas.microsoft.com/office/drawing/2014/main" id="{F87D7DC1-D9CE-4729-BAFF-F41DD7A904E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013" y="2009684"/>
            <a:ext cx="651170" cy="529249"/>
          </a:xfrm>
          <a:prstGeom prst="rect">
            <a:avLst/>
          </a:prstGeom>
        </p:spPr>
      </p:pic>
      <p:pic>
        <p:nvPicPr>
          <p:cNvPr id="270" name="Grafik 269">
            <a:extLst>
              <a:ext uri="{FF2B5EF4-FFF2-40B4-BE49-F238E27FC236}">
                <a16:creationId xmlns:a16="http://schemas.microsoft.com/office/drawing/2014/main" id="{CC731D67-48FE-4323-8A11-D64B822E028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413" y="2162084"/>
            <a:ext cx="651170" cy="529249"/>
          </a:xfrm>
          <a:prstGeom prst="rect">
            <a:avLst/>
          </a:prstGeom>
        </p:spPr>
      </p:pic>
      <p:pic>
        <p:nvPicPr>
          <p:cNvPr id="271" name="Grafik 270">
            <a:extLst>
              <a:ext uri="{FF2B5EF4-FFF2-40B4-BE49-F238E27FC236}">
                <a16:creationId xmlns:a16="http://schemas.microsoft.com/office/drawing/2014/main" id="{41BEC9C6-C28A-4DD6-A544-2228812AC2B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813" y="2314484"/>
            <a:ext cx="651170" cy="529249"/>
          </a:xfrm>
          <a:prstGeom prst="rect">
            <a:avLst/>
          </a:prstGeom>
        </p:spPr>
      </p:pic>
      <p:pic>
        <p:nvPicPr>
          <p:cNvPr id="272" name="Grafik 271">
            <a:extLst>
              <a:ext uri="{FF2B5EF4-FFF2-40B4-BE49-F238E27FC236}">
                <a16:creationId xmlns:a16="http://schemas.microsoft.com/office/drawing/2014/main" id="{424A6FFA-79BF-4E8E-AE8D-A0F5ADF7A03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213" y="2466884"/>
            <a:ext cx="651170" cy="529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30447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A6EB7F6A-7C3A-496F-B3E9-0865D05CE4CE}"/>
              </a:ext>
            </a:extLst>
          </p:cNvPr>
          <p:cNvSpPr/>
          <p:nvPr/>
        </p:nvSpPr>
        <p:spPr>
          <a:xfrm>
            <a:off x="8161731" y="6489785"/>
            <a:ext cx="4030269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Komika Title" panose="02000506000000020004" pitchFamily="2" charset="0"/>
                <a:ea typeface="+mn-ea"/>
                <a:cs typeface="+mn-cs"/>
              </a:rPr>
              <a:t>Tobias Krah #schule-digital.com</a:t>
            </a:r>
            <a:endParaRPr kumimoji="0" lang="de-DE" sz="2400" b="0" i="0" u="none" strike="noStrike" kern="1200" cap="none" spc="0" normalizeH="0" baseline="0" noProof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Komika Title" panose="02000506000000020004" pitchFamily="2" charset="0"/>
              <a:ea typeface="+mn-ea"/>
              <a:cs typeface="+mn-cs"/>
            </a:endParaRP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7D5FFB24-AE86-4048-B6EC-E2C04531AA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5163" y="1094380"/>
            <a:ext cx="5019433" cy="4669240"/>
          </a:xfrm>
          <a:prstGeom prst="rect">
            <a:avLst/>
          </a:prstGeom>
        </p:spPr>
      </p:pic>
      <p:sp>
        <p:nvSpPr>
          <p:cNvPr id="5" name="Rechteck 4">
            <a:extLst>
              <a:ext uri="{FF2B5EF4-FFF2-40B4-BE49-F238E27FC236}">
                <a16:creationId xmlns:a16="http://schemas.microsoft.com/office/drawing/2014/main" id="{499F8E84-01EB-4C21-BCFC-D2D8A059CDC4}"/>
              </a:ext>
            </a:extLst>
          </p:cNvPr>
          <p:cNvSpPr/>
          <p:nvPr/>
        </p:nvSpPr>
        <p:spPr>
          <a:xfrm>
            <a:off x="212749" y="2048517"/>
            <a:ext cx="6551794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5400" b="0" i="0" u="sng" strike="noStrike" kern="1200" cap="none" spc="0" normalizeH="0" baseline="0" noProof="0" dirty="0" err="1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Komika Title" panose="02000506000000020004" pitchFamily="2" charset="0"/>
                <a:ea typeface="+mn-ea"/>
                <a:cs typeface="+mn-cs"/>
              </a:rPr>
              <a:t>Powerpoint</a:t>
            </a:r>
            <a:r>
              <a:rPr kumimoji="0" lang="de-DE" sz="5400" b="0" i="0" u="sng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Komika Title" panose="02000506000000020004" pitchFamily="2" charset="0"/>
                <a:ea typeface="+mn-ea"/>
                <a:cs typeface="+mn-cs"/>
              </a:rPr>
              <a:t> </a:t>
            </a:r>
            <a:r>
              <a:rPr kumimoji="0" lang="de-DE" sz="5400" b="0" i="0" u="sng" strike="noStrike" kern="1200" cap="none" spc="0" normalizeH="0" baseline="0" noProof="0" dirty="0" err="1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Komika Title" panose="02000506000000020004" pitchFamily="2" charset="0"/>
                <a:ea typeface="+mn-ea"/>
                <a:cs typeface="+mn-cs"/>
              </a:rPr>
              <a:t>goes</a:t>
            </a:r>
            <a:endParaRPr kumimoji="0" lang="de-DE" sz="5400" b="0" i="0" u="sng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Komika Title" panose="02000506000000020004" pitchFamily="2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5400" b="0" i="0" u="sng" strike="noStrike" kern="1200" cap="none" spc="0" normalizeH="0" baseline="0" noProof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Komika Title" panose="02000506000000020004" pitchFamily="2" charset="0"/>
                <a:ea typeface="+mn-ea"/>
                <a:cs typeface="+mn-cs"/>
              </a:rPr>
              <a:t>live </a:t>
            </a:r>
            <a:r>
              <a:rPr kumimoji="0" lang="de-DE" sz="5400" b="0" i="0" u="sng" strike="noStrike" kern="1200" cap="none" spc="0" normalizeH="0" baseline="0" noProof="0" dirty="0" err="1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Komika Title" panose="02000506000000020004" pitchFamily="2" charset="0"/>
                <a:ea typeface="+mn-ea"/>
                <a:cs typeface="+mn-cs"/>
              </a:rPr>
              <a:t>Activation</a:t>
            </a:r>
            <a:endParaRPr kumimoji="0" lang="de-DE" sz="5400" b="0" i="0" u="sng" strike="noStrike" kern="1200" cap="none" spc="0" normalizeH="0" baseline="0" noProof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Komika Title" panose="02000506000000020004" pitchFamily="2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5400" b="0" i="0" u="sng" strike="noStrike" kern="1200" cap="none" spc="0" normalizeH="0" baseline="0" noProof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Komika Title" panose="02000506000000020004" pitchFamily="2" charset="0"/>
                <a:ea typeface="+mn-ea"/>
                <a:cs typeface="+mn-cs"/>
                <a:sym typeface="Wingdings" panose="05000000000000000000" pitchFamily="2" charset="2"/>
              </a:rPr>
              <a:t> Komplett editierbar</a:t>
            </a:r>
            <a:endParaRPr kumimoji="0" lang="de-DE" sz="5400" b="0" i="0" u="sng" strike="noStrike" kern="1200" cap="none" spc="0" normalizeH="0" baseline="0" noProof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Komika Title" panose="02000506000000020004" pitchFamily="2" charset="0"/>
              <a:ea typeface="+mn-ea"/>
              <a:cs typeface="+mn-cs"/>
            </a:endParaRPr>
          </a:p>
        </p:txBody>
      </p:sp>
      <p:pic>
        <p:nvPicPr>
          <p:cNvPr id="6" name="Grafik 5" descr="Ein Bild, das Zeichnung enthält.&#10;&#10;Automatisch generierte Beschreibung">
            <a:extLst>
              <a:ext uri="{FF2B5EF4-FFF2-40B4-BE49-F238E27FC236}">
                <a16:creationId xmlns:a16="http://schemas.microsoft.com/office/drawing/2014/main" id="{A187CE72-6A1C-4C65-B820-A49BDB7C62BA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67" y="6288613"/>
            <a:ext cx="1420394" cy="549526"/>
          </a:xfrm>
          <a:prstGeom prst="rect">
            <a:avLst/>
          </a:prstGeom>
        </p:spPr>
      </p:pic>
      <p:sp>
        <p:nvSpPr>
          <p:cNvPr id="7" name="Textfeld 6">
            <a:extLst>
              <a:ext uri="{FF2B5EF4-FFF2-40B4-BE49-F238E27FC236}">
                <a16:creationId xmlns:a16="http://schemas.microsoft.com/office/drawing/2014/main" id="{7D61EADF-296F-4E0A-A25A-075E186EFF1F}"/>
              </a:ext>
            </a:extLst>
          </p:cNvPr>
          <p:cNvSpPr txBox="1"/>
          <p:nvPr/>
        </p:nvSpPr>
        <p:spPr>
          <a:xfrm>
            <a:off x="1458161" y="6268752"/>
            <a:ext cx="2749361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de-DE" sz="8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de-DE" sz="8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Dieses Material steht unter der Creative-Commons-Lizenz</a:t>
            </a:r>
            <a:br>
              <a:rPr kumimoji="0" lang="de-DE" sz="8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de-DE" sz="8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Namensnennung – Weitergabe unter gleichen Bedingungen</a:t>
            </a:r>
            <a:endParaRPr kumimoji="0" lang="en-GB" sz="800" b="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de-DE" sz="18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4582924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FF"/>
            </a:gs>
            <a:gs pos="48000">
              <a:srgbClr val="F3F3F3"/>
            </a:gs>
            <a:gs pos="76000">
              <a:srgbClr val="E1E1E1"/>
            </a:gs>
            <a:gs pos="100000">
              <a:srgbClr val="B6B6B6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D20A86AC-1640-4EAF-866B-05D8377500FE}"/>
              </a:ext>
            </a:extLst>
          </p:cNvPr>
          <p:cNvGrpSpPr/>
          <p:nvPr/>
        </p:nvGrpSpPr>
        <p:grpSpPr>
          <a:xfrm>
            <a:off x="-17099" y="1020335"/>
            <a:ext cx="12302232" cy="5953591"/>
            <a:chOff x="1374832" y="1959423"/>
            <a:chExt cx="9163229" cy="3731219"/>
          </a:xfrm>
        </p:grpSpPr>
        <p:sp>
          <p:nvSpPr>
            <p:cNvPr id="8" name="Diamond 7">
              <a:extLst>
                <a:ext uri="{FF2B5EF4-FFF2-40B4-BE49-F238E27FC236}">
                  <a16:creationId xmlns:a16="http://schemas.microsoft.com/office/drawing/2014/main" id="{88680164-E970-4A48-83BD-EE6C0BB5791E}"/>
                </a:ext>
              </a:extLst>
            </p:cNvPr>
            <p:cNvSpPr/>
            <p:nvPr/>
          </p:nvSpPr>
          <p:spPr>
            <a:xfrm>
              <a:off x="6048552" y="1959423"/>
              <a:ext cx="4106984" cy="1894723"/>
            </a:xfrm>
            <a:prstGeom prst="diamond">
              <a:avLst/>
            </a:prstGeom>
            <a:solidFill>
              <a:srgbClr val="01CF62"/>
            </a:solidFill>
            <a:ln>
              <a:noFill/>
            </a:ln>
            <a:scene3d>
              <a:camera prst="perspectiveRelaxedModerately"/>
              <a:lightRig rig="threePt" dir="t"/>
            </a:scene3d>
            <a:sp3d extrusionH="3429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" name="Diamond 6">
              <a:extLst>
                <a:ext uri="{FF2B5EF4-FFF2-40B4-BE49-F238E27FC236}">
                  <a16:creationId xmlns:a16="http://schemas.microsoft.com/office/drawing/2014/main" id="{E19AD83D-225C-4F9D-BDD9-259CFA9E8173}"/>
                </a:ext>
              </a:extLst>
            </p:cNvPr>
            <p:cNvSpPr/>
            <p:nvPr/>
          </p:nvSpPr>
          <p:spPr>
            <a:xfrm>
              <a:off x="1522587" y="2123664"/>
              <a:ext cx="4106983" cy="1527557"/>
            </a:xfrm>
            <a:prstGeom prst="diamond">
              <a:avLst/>
            </a:prstGeom>
            <a:solidFill>
              <a:srgbClr val="F1DA0E"/>
            </a:solidFill>
            <a:ln>
              <a:noFill/>
            </a:ln>
            <a:scene3d>
              <a:camera prst="perspectiveRelaxedModerately"/>
              <a:lightRig rig="glow" dir="t"/>
            </a:scene3d>
            <a:sp3d extrusionH="342900" prstMaterial="softEdg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" name="Diamond 4">
              <a:extLst>
                <a:ext uri="{FF2B5EF4-FFF2-40B4-BE49-F238E27FC236}">
                  <a16:creationId xmlns:a16="http://schemas.microsoft.com/office/drawing/2014/main" id="{21B1964C-257D-4FA8-82AE-CB7ED06CA863}"/>
                </a:ext>
              </a:extLst>
            </p:cNvPr>
            <p:cNvSpPr/>
            <p:nvPr/>
          </p:nvSpPr>
          <p:spPr>
            <a:xfrm>
              <a:off x="1374832" y="3577585"/>
              <a:ext cx="4495049" cy="2113057"/>
            </a:xfrm>
            <a:prstGeom prst="diamond">
              <a:avLst/>
            </a:prstGeom>
            <a:solidFill>
              <a:srgbClr val="029EED"/>
            </a:solidFill>
            <a:ln>
              <a:noFill/>
            </a:ln>
            <a:scene3d>
              <a:camera prst="perspectiveRelaxedModerately"/>
              <a:lightRig rig="threePt" dir="t"/>
            </a:scene3d>
            <a:sp3d extrusionH="342900" prstMaterial="dkEdg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" name="Diamond 5">
              <a:extLst>
                <a:ext uri="{FF2B5EF4-FFF2-40B4-BE49-F238E27FC236}">
                  <a16:creationId xmlns:a16="http://schemas.microsoft.com/office/drawing/2014/main" id="{19EF5B8B-6A80-4EBE-80D0-501158F681EB}"/>
                </a:ext>
              </a:extLst>
            </p:cNvPr>
            <p:cNvSpPr/>
            <p:nvPr/>
          </p:nvSpPr>
          <p:spPr>
            <a:xfrm>
              <a:off x="6043012" y="3517362"/>
              <a:ext cx="4495049" cy="2113057"/>
            </a:xfrm>
            <a:prstGeom prst="diamond">
              <a:avLst/>
            </a:prstGeom>
            <a:solidFill>
              <a:srgbClr val="E30127"/>
            </a:solidFill>
            <a:ln>
              <a:noFill/>
            </a:ln>
            <a:scene3d>
              <a:camera prst="perspectiveRelaxedModerately"/>
              <a:lightRig rig="threePt" dir="t"/>
            </a:scene3d>
            <a:sp3d extrusionH="342900" prstMaterial="dkEdg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2D73A45F-2AA1-40B2-A6AF-B00935AFF731}"/>
                </a:ext>
              </a:extLst>
            </p:cNvPr>
            <p:cNvSpPr/>
            <p:nvPr/>
          </p:nvSpPr>
          <p:spPr>
            <a:xfrm>
              <a:off x="3534414" y="2889327"/>
              <a:ext cx="4670291" cy="164257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39" name="Group 45">
            <a:extLst>
              <a:ext uri="{FF2B5EF4-FFF2-40B4-BE49-F238E27FC236}">
                <a16:creationId xmlns:a16="http://schemas.microsoft.com/office/drawing/2014/main" id="{F4E0A62A-AD39-4DE6-8F48-8C06EB6D0923}"/>
              </a:ext>
            </a:extLst>
          </p:cNvPr>
          <p:cNvGrpSpPr/>
          <p:nvPr/>
        </p:nvGrpSpPr>
        <p:grpSpPr>
          <a:xfrm>
            <a:off x="5551090" y="2640236"/>
            <a:ext cx="672338" cy="541578"/>
            <a:chOff x="4657266" y="2132503"/>
            <a:chExt cx="3540235" cy="3306115"/>
          </a:xfrm>
        </p:grpSpPr>
        <p:sp>
          <p:nvSpPr>
            <p:cNvPr id="40" name="Oval 46">
              <a:extLst>
                <a:ext uri="{FF2B5EF4-FFF2-40B4-BE49-F238E27FC236}">
                  <a16:creationId xmlns:a16="http://schemas.microsoft.com/office/drawing/2014/main" id="{5C444215-BEF0-402D-B695-1C5D514FE11A}"/>
                </a:ext>
              </a:extLst>
            </p:cNvPr>
            <p:cNvSpPr/>
            <p:nvPr/>
          </p:nvSpPr>
          <p:spPr>
            <a:xfrm>
              <a:off x="5563567" y="2897165"/>
              <a:ext cx="2633934" cy="2541453"/>
            </a:xfrm>
            <a:prstGeom prst="ellipse">
              <a:avLst/>
            </a:prstGeom>
            <a:gradFill flip="none" rotWithShape="1">
              <a:gsLst>
                <a:gs pos="77000">
                  <a:srgbClr val="EEEEEE">
                    <a:alpha val="0"/>
                  </a:srgbClr>
                </a:gs>
                <a:gs pos="0">
                  <a:schemeClr val="tx1">
                    <a:alpha val="69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1" name="Oval 47">
              <a:extLst>
                <a:ext uri="{FF2B5EF4-FFF2-40B4-BE49-F238E27FC236}">
                  <a16:creationId xmlns:a16="http://schemas.microsoft.com/office/drawing/2014/main" id="{A2163D9B-7C84-4476-871F-8085EB059AEE}"/>
                </a:ext>
              </a:extLst>
            </p:cNvPr>
            <p:cNvSpPr/>
            <p:nvPr/>
          </p:nvSpPr>
          <p:spPr>
            <a:xfrm>
              <a:off x="4934203" y="2137240"/>
              <a:ext cx="2514600" cy="2514600"/>
            </a:xfrm>
            <a:prstGeom prst="ellipse">
              <a:avLst/>
            </a:prstGeom>
            <a:gradFill flip="none" rotWithShape="1">
              <a:gsLst>
                <a:gs pos="29000">
                  <a:srgbClr val="00CC00"/>
                </a:gs>
                <a:gs pos="51000">
                  <a:srgbClr val="339966"/>
                </a:gs>
                <a:gs pos="71000">
                  <a:srgbClr val="FFCC00"/>
                </a:gs>
                <a:gs pos="86000">
                  <a:srgbClr val="CCFF66"/>
                </a:gs>
              </a:gsLst>
              <a:lin ang="162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552450" h="4953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2" name="Circle: Hollow 48">
              <a:extLst>
                <a:ext uri="{FF2B5EF4-FFF2-40B4-BE49-F238E27FC236}">
                  <a16:creationId xmlns:a16="http://schemas.microsoft.com/office/drawing/2014/main" id="{16F5F43E-4345-4343-9989-8D04F51E5291}"/>
                </a:ext>
              </a:extLst>
            </p:cNvPr>
            <p:cNvSpPr/>
            <p:nvPr/>
          </p:nvSpPr>
          <p:spPr>
            <a:xfrm>
              <a:off x="4920625" y="2132503"/>
              <a:ext cx="2514600" cy="2514600"/>
            </a:xfrm>
            <a:prstGeom prst="donut">
              <a:avLst>
                <a:gd name="adj" fmla="val 11685"/>
              </a:avLst>
            </a:prstGeom>
            <a:solidFill>
              <a:schemeClr val="bg1">
                <a:alpha val="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3" name="Freeform: Shape 49">
              <a:extLst>
                <a:ext uri="{FF2B5EF4-FFF2-40B4-BE49-F238E27FC236}">
                  <a16:creationId xmlns:a16="http://schemas.microsoft.com/office/drawing/2014/main" id="{A9FE205C-BC45-45D5-85C3-435F58EB171A}"/>
                </a:ext>
              </a:extLst>
            </p:cNvPr>
            <p:cNvSpPr/>
            <p:nvPr/>
          </p:nvSpPr>
          <p:spPr>
            <a:xfrm rot="19269039">
              <a:off x="6342048" y="2902472"/>
              <a:ext cx="1340755" cy="1257301"/>
            </a:xfrm>
            <a:custGeom>
              <a:avLst/>
              <a:gdLst>
                <a:gd name="connsiteX0" fmla="*/ 533895 w 1340755"/>
                <a:gd name="connsiteY0" fmla="*/ 0 h 1257301"/>
                <a:gd name="connsiteX1" fmla="*/ 1340755 w 1340755"/>
                <a:gd name="connsiteY1" fmla="*/ 0 h 1257301"/>
                <a:gd name="connsiteX2" fmla="*/ 1340755 w 1340755"/>
                <a:gd name="connsiteY2" fmla="*/ 1 h 1257301"/>
                <a:gd name="connsiteX3" fmla="*/ 83455 w 1340755"/>
                <a:gd name="connsiteY3" fmla="*/ 1257301 h 1257301"/>
                <a:gd name="connsiteX4" fmla="*/ 0 w 1340755"/>
                <a:gd name="connsiteY4" fmla="*/ 1253087 h 1257301"/>
                <a:gd name="connsiteX5" fmla="*/ 0 w 1340755"/>
                <a:gd name="connsiteY5" fmla="*/ 442028 h 1257301"/>
                <a:gd name="connsiteX6" fmla="*/ 83455 w 1340755"/>
                <a:gd name="connsiteY6" fmla="*/ 450441 h 1257301"/>
                <a:gd name="connsiteX7" fmla="*/ 533895 w 1340755"/>
                <a:gd name="connsiteY7" fmla="*/ 1 h 1257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40755" h="1257301">
                  <a:moveTo>
                    <a:pt x="533895" y="0"/>
                  </a:moveTo>
                  <a:lnTo>
                    <a:pt x="1340755" y="0"/>
                  </a:lnTo>
                  <a:lnTo>
                    <a:pt x="1340755" y="1"/>
                  </a:lnTo>
                  <a:cubicBezTo>
                    <a:pt x="1340755" y="694389"/>
                    <a:pt x="777843" y="1257301"/>
                    <a:pt x="83455" y="1257301"/>
                  </a:cubicBezTo>
                  <a:lnTo>
                    <a:pt x="0" y="1253087"/>
                  </a:lnTo>
                  <a:lnTo>
                    <a:pt x="0" y="442028"/>
                  </a:lnTo>
                  <a:lnTo>
                    <a:pt x="83455" y="450441"/>
                  </a:lnTo>
                  <a:cubicBezTo>
                    <a:pt x="332226" y="450441"/>
                    <a:pt x="533895" y="248772"/>
                    <a:pt x="533895" y="1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4" name="Freeform: Shape 50">
              <a:extLst>
                <a:ext uri="{FF2B5EF4-FFF2-40B4-BE49-F238E27FC236}">
                  <a16:creationId xmlns:a16="http://schemas.microsoft.com/office/drawing/2014/main" id="{95FB1F15-A00C-4334-8D9C-8CF03A2455EA}"/>
                </a:ext>
              </a:extLst>
            </p:cNvPr>
            <p:cNvSpPr/>
            <p:nvPr/>
          </p:nvSpPr>
          <p:spPr>
            <a:xfrm rot="8013348">
              <a:off x="4615539" y="2761153"/>
              <a:ext cx="1340755" cy="1257301"/>
            </a:xfrm>
            <a:custGeom>
              <a:avLst/>
              <a:gdLst>
                <a:gd name="connsiteX0" fmla="*/ 533895 w 1340755"/>
                <a:gd name="connsiteY0" fmla="*/ 0 h 1257301"/>
                <a:gd name="connsiteX1" fmla="*/ 1340755 w 1340755"/>
                <a:gd name="connsiteY1" fmla="*/ 0 h 1257301"/>
                <a:gd name="connsiteX2" fmla="*/ 1340755 w 1340755"/>
                <a:gd name="connsiteY2" fmla="*/ 1 h 1257301"/>
                <a:gd name="connsiteX3" fmla="*/ 83455 w 1340755"/>
                <a:gd name="connsiteY3" fmla="*/ 1257301 h 1257301"/>
                <a:gd name="connsiteX4" fmla="*/ 0 w 1340755"/>
                <a:gd name="connsiteY4" fmla="*/ 1253087 h 1257301"/>
                <a:gd name="connsiteX5" fmla="*/ 0 w 1340755"/>
                <a:gd name="connsiteY5" fmla="*/ 442028 h 1257301"/>
                <a:gd name="connsiteX6" fmla="*/ 83455 w 1340755"/>
                <a:gd name="connsiteY6" fmla="*/ 450441 h 1257301"/>
                <a:gd name="connsiteX7" fmla="*/ 533895 w 1340755"/>
                <a:gd name="connsiteY7" fmla="*/ 1 h 1257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40755" h="1257301">
                  <a:moveTo>
                    <a:pt x="533895" y="0"/>
                  </a:moveTo>
                  <a:lnTo>
                    <a:pt x="1340755" y="0"/>
                  </a:lnTo>
                  <a:lnTo>
                    <a:pt x="1340755" y="1"/>
                  </a:lnTo>
                  <a:cubicBezTo>
                    <a:pt x="1340755" y="694389"/>
                    <a:pt x="777843" y="1257301"/>
                    <a:pt x="83455" y="1257301"/>
                  </a:cubicBezTo>
                  <a:lnTo>
                    <a:pt x="0" y="1253087"/>
                  </a:lnTo>
                  <a:lnTo>
                    <a:pt x="0" y="442028"/>
                  </a:lnTo>
                  <a:lnTo>
                    <a:pt x="83455" y="450441"/>
                  </a:lnTo>
                  <a:cubicBezTo>
                    <a:pt x="332226" y="450441"/>
                    <a:pt x="533895" y="248772"/>
                    <a:pt x="533895" y="1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5" name="Freeform: Shape 51">
              <a:extLst>
                <a:ext uri="{FF2B5EF4-FFF2-40B4-BE49-F238E27FC236}">
                  <a16:creationId xmlns:a16="http://schemas.microsoft.com/office/drawing/2014/main" id="{5196A9A7-EE6B-438A-A3AD-72F1A824F671}"/>
                </a:ext>
              </a:extLst>
            </p:cNvPr>
            <p:cNvSpPr/>
            <p:nvPr/>
          </p:nvSpPr>
          <p:spPr>
            <a:xfrm>
              <a:off x="5920918" y="2338381"/>
              <a:ext cx="321206" cy="264840"/>
            </a:xfrm>
            <a:custGeom>
              <a:avLst/>
              <a:gdLst>
                <a:gd name="connsiteX0" fmla="*/ 321206 w 321206"/>
                <a:gd name="connsiteY0" fmla="*/ 0 h 264840"/>
                <a:gd name="connsiteX1" fmla="*/ 321206 w 321206"/>
                <a:gd name="connsiteY1" fmla="*/ 239164 h 264840"/>
                <a:gd name="connsiteX2" fmla="*/ 252137 w 321206"/>
                <a:gd name="connsiteY2" fmla="*/ 242652 h 264840"/>
                <a:gd name="connsiteX3" fmla="*/ 139796 w 321206"/>
                <a:gd name="connsiteY3" fmla="*/ 264840 h 264840"/>
                <a:gd name="connsiteX4" fmla="*/ 0 w 321206"/>
                <a:gd name="connsiteY4" fmla="*/ 55744 h 264840"/>
                <a:gd name="connsiteX5" fmla="*/ 40046 w 321206"/>
                <a:gd name="connsiteY5" fmla="*/ 41783 h 264840"/>
                <a:gd name="connsiteX6" fmla="*/ 227685 w 321206"/>
                <a:gd name="connsiteY6" fmla="*/ 4723 h 264840"/>
                <a:gd name="connsiteX7" fmla="*/ 321206 w 321206"/>
                <a:gd name="connsiteY7" fmla="*/ 0 h 2648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21206" h="264840">
                  <a:moveTo>
                    <a:pt x="321206" y="0"/>
                  </a:moveTo>
                  <a:lnTo>
                    <a:pt x="321206" y="239164"/>
                  </a:lnTo>
                  <a:lnTo>
                    <a:pt x="252137" y="242652"/>
                  </a:lnTo>
                  <a:lnTo>
                    <a:pt x="139796" y="264840"/>
                  </a:lnTo>
                  <a:lnTo>
                    <a:pt x="0" y="55744"/>
                  </a:lnTo>
                  <a:lnTo>
                    <a:pt x="40046" y="41783"/>
                  </a:lnTo>
                  <a:cubicBezTo>
                    <a:pt x="100445" y="23816"/>
                    <a:pt x="163180" y="11274"/>
                    <a:pt x="227685" y="4723"/>
                  </a:cubicBezTo>
                  <a:lnTo>
                    <a:pt x="321206" y="0"/>
                  </a:lnTo>
                  <a:close/>
                </a:path>
              </a:pathLst>
            </a:custGeom>
            <a:solidFill>
              <a:schemeClr val="bg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6" name="Freeform: Shape 52">
              <a:extLst>
                <a:ext uri="{FF2B5EF4-FFF2-40B4-BE49-F238E27FC236}">
                  <a16:creationId xmlns:a16="http://schemas.microsoft.com/office/drawing/2014/main" id="{DA16A18D-F4DA-4CC5-BEC9-AACD4DF59AC5}"/>
                </a:ext>
              </a:extLst>
            </p:cNvPr>
            <p:cNvSpPr/>
            <p:nvPr/>
          </p:nvSpPr>
          <p:spPr>
            <a:xfrm>
              <a:off x="5229859" y="2433132"/>
              <a:ext cx="730384" cy="928066"/>
            </a:xfrm>
            <a:custGeom>
              <a:avLst/>
              <a:gdLst>
                <a:gd name="connsiteX0" fmla="*/ 594012 w 730384"/>
                <a:gd name="connsiteY0" fmla="*/ 0 h 928066"/>
                <a:gd name="connsiteX1" fmla="*/ 730384 w 730384"/>
                <a:gd name="connsiteY1" fmla="*/ 203976 h 928066"/>
                <a:gd name="connsiteX2" fmla="*/ 666363 w 730384"/>
                <a:gd name="connsiteY2" fmla="*/ 229645 h 928066"/>
                <a:gd name="connsiteX3" fmla="*/ 239163 w 730384"/>
                <a:gd name="connsiteY3" fmla="*/ 928066 h 928066"/>
                <a:gd name="connsiteX4" fmla="*/ 0 w 730384"/>
                <a:gd name="connsiteY4" fmla="*/ 928066 h 928066"/>
                <a:gd name="connsiteX5" fmla="*/ 557484 w 730384"/>
                <a:gd name="connsiteY5" fmla="*/ 16645 h 928066"/>
                <a:gd name="connsiteX6" fmla="*/ 594012 w 730384"/>
                <a:gd name="connsiteY6" fmla="*/ 0 h 9280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30384" h="928066">
                  <a:moveTo>
                    <a:pt x="594012" y="0"/>
                  </a:moveTo>
                  <a:lnTo>
                    <a:pt x="730384" y="203976"/>
                  </a:lnTo>
                  <a:lnTo>
                    <a:pt x="666363" y="229645"/>
                  </a:lnTo>
                  <a:cubicBezTo>
                    <a:pt x="412745" y="359548"/>
                    <a:pt x="239163" y="623536"/>
                    <a:pt x="239163" y="928066"/>
                  </a:cubicBezTo>
                  <a:lnTo>
                    <a:pt x="0" y="928066"/>
                  </a:lnTo>
                  <a:cubicBezTo>
                    <a:pt x="0" y="530663"/>
                    <a:pt x="226518" y="186166"/>
                    <a:pt x="557484" y="16645"/>
                  </a:cubicBezTo>
                  <a:lnTo>
                    <a:pt x="594012" y="0"/>
                  </a:lnTo>
                  <a:close/>
                </a:path>
              </a:pathLst>
            </a:custGeom>
            <a:solidFill>
              <a:schemeClr val="bg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7" name="Oval 53">
              <a:extLst>
                <a:ext uri="{FF2B5EF4-FFF2-40B4-BE49-F238E27FC236}">
                  <a16:creationId xmlns:a16="http://schemas.microsoft.com/office/drawing/2014/main" id="{56636CAD-FBEF-4DC5-8D5A-809E8A692CBD}"/>
                </a:ext>
              </a:extLst>
            </p:cNvPr>
            <p:cNvSpPr/>
            <p:nvPr/>
          </p:nvSpPr>
          <p:spPr>
            <a:xfrm>
              <a:off x="4754574" y="2244252"/>
              <a:ext cx="1540745" cy="1486647"/>
            </a:xfrm>
            <a:prstGeom prst="ellipse">
              <a:avLst/>
            </a:prstGeom>
            <a:gradFill flip="none" rotWithShape="1">
              <a:gsLst>
                <a:gs pos="77000">
                  <a:srgbClr val="EEEEEE">
                    <a:alpha val="0"/>
                  </a:srgbClr>
                </a:gs>
                <a:gs pos="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8" name="Freeform: Shape 54">
              <a:extLst>
                <a:ext uri="{FF2B5EF4-FFF2-40B4-BE49-F238E27FC236}">
                  <a16:creationId xmlns:a16="http://schemas.microsoft.com/office/drawing/2014/main" id="{1A9C576C-587B-4CE6-8C04-90F790459A0D}"/>
                </a:ext>
              </a:extLst>
            </p:cNvPr>
            <p:cNvSpPr/>
            <p:nvPr/>
          </p:nvSpPr>
          <p:spPr>
            <a:xfrm>
              <a:off x="4999652" y="2150628"/>
              <a:ext cx="1537489" cy="1278373"/>
            </a:xfrm>
            <a:custGeom>
              <a:avLst/>
              <a:gdLst>
                <a:gd name="connsiteX0" fmla="*/ 1210571 w 1537489"/>
                <a:gd name="connsiteY0" fmla="*/ 0 h 1278373"/>
                <a:gd name="connsiteX1" fmla="*/ 1454544 w 1537489"/>
                <a:gd name="connsiteY1" fmla="*/ 24595 h 1278373"/>
                <a:gd name="connsiteX2" fmla="*/ 1537489 w 1537489"/>
                <a:gd name="connsiteY2" fmla="*/ 45922 h 1278373"/>
                <a:gd name="connsiteX3" fmla="*/ 1537489 w 1537489"/>
                <a:gd name="connsiteY3" fmla="*/ 150190 h 1278373"/>
                <a:gd name="connsiteX4" fmla="*/ 1434172 w 1537489"/>
                <a:gd name="connsiteY4" fmla="*/ 123624 h 1278373"/>
                <a:gd name="connsiteX5" fmla="*/ 1210571 w 1537489"/>
                <a:gd name="connsiteY5" fmla="*/ 101083 h 1278373"/>
                <a:gd name="connsiteX6" fmla="*/ 101083 w 1537489"/>
                <a:gd name="connsiteY6" fmla="*/ 1210571 h 1278373"/>
                <a:gd name="connsiteX7" fmla="*/ 104507 w 1537489"/>
                <a:gd name="connsiteY7" fmla="*/ 1278373 h 1278373"/>
                <a:gd name="connsiteX8" fmla="*/ 3424 w 1537489"/>
                <a:gd name="connsiteY8" fmla="*/ 1278373 h 1278373"/>
                <a:gd name="connsiteX9" fmla="*/ 0 w 1537489"/>
                <a:gd name="connsiteY9" fmla="*/ 1210571 h 1278373"/>
                <a:gd name="connsiteX10" fmla="*/ 1210571 w 1537489"/>
                <a:gd name="connsiteY10" fmla="*/ 0 h 1278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37489" h="1278373">
                  <a:moveTo>
                    <a:pt x="1210571" y="0"/>
                  </a:moveTo>
                  <a:cubicBezTo>
                    <a:pt x="1294144" y="0"/>
                    <a:pt x="1375738" y="8469"/>
                    <a:pt x="1454544" y="24595"/>
                  </a:cubicBezTo>
                  <a:lnTo>
                    <a:pt x="1537489" y="45922"/>
                  </a:lnTo>
                  <a:lnTo>
                    <a:pt x="1537489" y="150190"/>
                  </a:lnTo>
                  <a:lnTo>
                    <a:pt x="1434172" y="123624"/>
                  </a:lnTo>
                  <a:cubicBezTo>
                    <a:pt x="1361947" y="108845"/>
                    <a:pt x="1287165" y="101083"/>
                    <a:pt x="1210571" y="101083"/>
                  </a:cubicBezTo>
                  <a:cubicBezTo>
                    <a:pt x="597818" y="101083"/>
                    <a:pt x="101083" y="597818"/>
                    <a:pt x="101083" y="1210571"/>
                  </a:cubicBezTo>
                  <a:lnTo>
                    <a:pt x="104507" y="1278373"/>
                  </a:lnTo>
                  <a:lnTo>
                    <a:pt x="3424" y="1278373"/>
                  </a:lnTo>
                  <a:lnTo>
                    <a:pt x="0" y="1210571"/>
                  </a:lnTo>
                  <a:cubicBezTo>
                    <a:pt x="0" y="541991"/>
                    <a:pt x="541991" y="0"/>
                    <a:pt x="1210571" y="0"/>
                  </a:cubicBezTo>
                  <a:close/>
                </a:path>
              </a:pathLst>
            </a:custGeom>
            <a:solidFill>
              <a:schemeClr val="bg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49" name="Group 5">
            <a:extLst>
              <a:ext uri="{FF2B5EF4-FFF2-40B4-BE49-F238E27FC236}">
                <a16:creationId xmlns:a16="http://schemas.microsoft.com/office/drawing/2014/main" id="{9CC4B404-21D3-4A33-A85C-49389433E55F}"/>
              </a:ext>
            </a:extLst>
          </p:cNvPr>
          <p:cNvGrpSpPr/>
          <p:nvPr/>
        </p:nvGrpSpPr>
        <p:grpSpPr>
          <a:xfrm rot="2015917">
            <a:off x="7631943" y="3151116"/>
            <a:ext cx="669455" cy="521656"/>
            <a:chOff x="4657266" y="2132503"/>
            <a:chExt cx="3540235" cy="3306115"/>
          </a:xfrm>
        </p:grpSpPr>
        <p:sp>
          <p:nvSpPr>
            <p:cNvPr id="50" name="Oval 25">
              <a:extLst>
                <a:ext uri="{FF2B5EF4-FFF2-40B4-BE49-F238E27FC236}">
                  <a16:creationId xmlns:a16="http://schemas.microsoft.com/office/drawing/2014/main" id="{E20FB868-4F39-4444-97E4-A1804369B5A6}"/>
                </a:ext>
              </a:extLst>
            </p:cNvPr>
            <p:cNvSpPr/>
            <p:nvPr/>
          </p:nvSpPr>
          <p:spPr>
            <a:xfrm>
              <a:off x="5563567" y="2897165"/>
              <a:ext cx="2633934" cy="2541453"/>
            </a:xfrm>
            <a:prstGeom prst="ellipse">
              <a:avLst/>
            </a:prstGeom>
            <a:gradFill flip="none" rotWithShape="1">
              <a:gsLst>
                <a:gs pos="77000">
                  <a:srgbClr val="EEEEEE">
                    <a:alpha val="0"/>
                  </a:srgbClr>
                </a:gs>
                <a:gs pos="0">
                  <a:schemeClr val="tx1">
                    <a:alpha val="69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1" name="Oval 26">
              <a:extLst>
                <a:ext uri="{FF2B5EF4-FFF2-40B4-BE49-F238E27FC236}">
                  <a16:creationId xmlns:a16="http://schemas.microsoft.com/office/drawing/2014/main" id="{319F3353-D86C-4ACD-8598-89BBAE504B42}"/>
                </a:ext>
              </a:extLst>
            </p:cNvPr>
            <p:cNvSpPr/>
            <p:nvPr/>
          </p:nvSpPr>
          <p:spPr>
            <a:xfrm>
              <a:off x="4934203" y="2137240"/>
              <a:ext cx="2514600" cy="2514600"/>
            </a:xfrm>
            <a:prstGeom prst="ellipse">
              <a:avLst/>
            </a:prstGeom>
            <a:gradFill flip="none" rotWithShape="1">
              <a:gsLst>
                <a:gs pos="29000">
                  <a:srgbClr val="3100A9"/>
                </a:gs>
                <a:gs pos="51000">
                  <a:srgbClr val="0B0159"/>
                </a:gs>
                <a:gs pos="71000">
                  <a:srgbClr val="74018F"/>
                </a:gs>
                <a:gs pos="86000">
                  <a:srgbClr val="BE01B5"/>
                </a:gs>
              </a:gsLst>
              <a:lin ang="162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552450" h="4953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2" name="Circle: Hollow 27">
              <a:extLst>
                <a:ext uri="{FF2B5EF4-FFF2-40B4-BE49-F238E27FC236}">
                  <a16:creationId xmlns:a16="http://schemas.microsoft.com/office/drawing/2014/main" id="{981D00B4-3558-47CA-9E0E-21D5348580A1}"/>
                </a:ext>
              </a:extLst>
            </p:cNvPr>
            <p:cNvSpPr/>
            <p:nvPr/>
          </p:nvSpPr>
          <p:spPr>
            <a:xfrm>
              <a:off x="4920625" y="2132503"/>
              <a:ext cx="2514600" cy="2514600"/>
            </a:xfrm>
            <a:prstGeom prst="donut">
              <a:avLst>
                <a:gd name="adj" fmla="val 11685"/>
              </a:avLst>
            </a:prstGeom>
            <a:solidFill>
              <a:schemeClr val="bg1">
                <a:alpha val="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3" name="Freeform: Shape 28">
              <a:extLst>
                <a:ext uri="{FF2B5EF4-FFF2-40B4-BE49-F238E27FC236}">
                  <a16:creationId xmlns:a16="http://schemas.microsoft.com/office/drawing/2014/main" id="{873C4FE9-A189-4705-BE60-4DF4507E6D51}"/>
                </a:ext>
              </a:extLst>
            </p:cNvPr>
            <p:cNvSpPr/>
            <p:nvPr/>
          </p:nvSpPr>
          <p:spPr>
            <a:xfrm rot="19269039">
              <a:off x="6342048" y="2902472"/>
              <a:ext cx="1340755" cy="1257301"/>
            </a:xfrm>
            <a:custGeom>
              <a:avLst/>
              <a:gdLst>
                <a:gd name="connsiteX0" fmla="*/ 533895 w 1340755"/>
                <a:gd name="connsiteY0" fmla="*/ 0 h 1257301"/>
                <a:gd name="connsiteX1" fmla="*/ 1340755 w 1340755"/>
                <a:gd name="connsiteY1" fmla="*/ 0 h 1257301"/>
                <a:gd name="connsiteX2" fmla="*/ 1340755 w 1340755"/>
                <a:gd name="connsiteY2" fmla="*/ 1 h 1257301"/>
                <a:gd name="connsiteX3" fmla="*/ 83455 w 1340755"/>
                <a:gd name="connsiteY3" fmla="*/ 1257301 h 1257301"/>
                <a:gd name="connsiteX4" fmla="*/ 0 w 1340755"/>
                <a:gd name="connsiteY4" fmla="*/ 1253087 h 1257301"/>
                <a:gd name="connsiteX5" fmla="*/ 0 w 1340755"/>
                <a:gd name="connsiteY5" fmla="*/ 442028 h 1257301"/>
                <a:gd name="connsiteX6" fmla="*/ 83455 w 1340755"/>
                <a:gd name="connsiteY6" fmla="*/ 450441 h 1257301"/>
                <a:gd name="connsiteX7" fmla="*/ 533895 w 1340755"/>
                <a:gd name="connsiteY7" fmla="*/ 1 h 1257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40755" h="1257301">
                  <a:moveTo>
                    <a:pt x="533895" y="0"/>
                  </a:moveTo>
                  <a:lnTo>
                    <a:pt x="1340755" y="0"/>
                  </a:lnTo>
                  <a:lnTo>
                    <a:pt x="1340755" y="1"/>
                  </a:lnTo>
                  <a:cubicBezTo>
                    <a:pt x="1340755" y="694389"/>
                    <a:pt x="777843" y="1257301"/>
                    <a:pt x="83455" y="1257301"/>
                  </a:cubicBezTo>
                  <a:lnTo>
                    <a:pt x="0" y="1253087"/>
                  </a:lnTo>
                  <a:lnTo>
                    <a:pt x="0" y="442028"/>
                  </a:lnTo>
                  <a:lnTo>
                    <a:pt x="83455" y="450441"/>
                  </a:lnTo>
                  <a:cubicBezTo>
                    <a:pt x="332226" y="450441"/>
                    <a:pt x="533895" y="248772"/>
                    <a:pt x="533895" y="1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4" name="Freeform: Shape 29">
              <a:extLst>
                <a:ext uri="{FF2B5EF4-FFF2-40B4-BE49-F238E27FC236}">
                  <a16:creationId xmlns:a16="http://schemas.microsoft.com/office/drawing/2014/main" id="{2BA89EC0-3699-499D-BB34-1CDD8007EC81}"/>
                </a:ext>
              </a:extLst>
            </p:cNvPr>
            <p:cNvSpPr/>
            <p:nvPr/>
          </p:nvSpPr>
          <p:spPr>
            <a:xfrm rot="8013348">
              <a:off x="4615539" y="2761153"/>
              <a:ext cx="1340755" cy="1257301"/>
            </a:xfrm>
            <a:custGeom>
              <a:avLst/>
              <a:gdLst>
                <a:gd name="connsiteX0" fmla="*/ 533895 w 1340755"/>
                <a:gd name="connsiteY0" fmla="*/ 0 h 1257301"/>
                <a:gd name="connsiteX1" fmla="*/ 1340755 w 1340755"/>
                <a:gd name="connsiteY1" fmla="*/ 0 h 1257301"/>
                <a:gd name="connsiteX2" fmla="*/ 1340755 w 1340755"/>
                <a:gd name="connsiteY2" fmla="*/ 1 h 1257301"/>
                <a:gd name="connsiteX3" fmla="*/ 83455 w 1340755"/>
                <a:gd name="connsiteY3" fmla="*/ 1257301 h 1257301"/>
                <a:gd name="connsiteX4" fmla="*/ 0 w 1340755"/>
                <a:gd name="connsiteY4" fmla="*/ 1253087 h 1257301"/>
                <a:gd name="connsiteX5" fmla="*/ 0 w 1340755"/>
                <a:gd name="connsiteY5" fmla="*/ 442028 h 1257301"/>
                <a:gd name="connsiteX6" fmla="*/ 83455 w 1340755"/>
                <a:gd name="connsiteY6" fmla="*/ 450441 h 1257301"/>
                <a:gd name="connsiteX7" fmla="*/ 533895 w 1340755"/>
                <a:gd name="connsiteY7" fmla="*/ 1 h 1257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40755" h="1257301">
                  <a:moveTo>
                    <a:pt x="533895" y="0"/>
                  </a:moveTo>
                  <a:lnTo>
                    <a:pt x="1340755" y="0"/>
                  </a:lnTo>
                  <a:lnTo>
                    <a:pt x="1340755" y="1"/>
                  </a:lnTo>
                  <a:cubicBezTo>
                    <a:pt x="1340755" y="694389"/>
                    <a:pt x="777843" y="1257301"/>
                    <a:pt x="83455" y="1257301"/>
                  </a:cubicBezTo>
                  <a:lnTo>
                    <a:pt x="0" y="1253087"/>
                  </a:lnTo>
                  <a:lnTo>
                    <a:pt x="0" y="442028"/>
                  </a:lnTo>
                  <a:lnTo>
                    <a:pt x="83455" y="450441"/>
                  </a:lnTo>
                  <a:cubicBezTo>
                    <a:pt x="332226" y="450441"/>
                    <a:pt x="533895" y="248772"/>
                    <a:pt x="533895" y="1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5" name="Freeform: Shape 30">
              <a:extLst>
                <a:ext uri="{FF2B5EF4-FFF2-40B4-BE49-F238E27FC236}">
                  <a16:creationId xmlns:a16="http://schemas.microsoft.com/office/drawing/2014/main" id="{1EF1FF38-BAAC-4F3D-BFB6-68E1E1A1461E}"/>
                </a:ext>
              </a:extLst>
            </p:cNvPr>
            <p:cNvSpPr/>
            <p:nvPr/>
          </p:nvSpPr>
          <p:spPr>
            <a:xfrm>
              <a:off x="5920918" y="2338381"/>
              <a:ext cx="321206" cy="264840"/>
            </a:xfrm>
            <a:custGeom>
              <a:avLst/>
              <a:gdLst>
                <a:gd name="connsiteX0" fmla="*/ 321206 w 321206"/>
                <a:gd name="connsiteY0" fmla="*/ 0 h 264840"/>
                <a:gd name="connsiteX1" fmla="*/ 321206 w 321206"/>
                <a:gd name="connsiteY1" fmla="*/ 239164 h 264840"/>
                <a:gd name="connsiteX2" fmla="*/ 252137 w 321206"/>
                <a:gd name="connsiteY2" fmla="*/ 242652 h 264840"/>
                <a:gd name="connsiteX3" fmla="*/ 139796 w 321206"/>
                <a:gd name="connsiteY3" fmla="*/ 264840 h 264840"/>
                <a:gd name="connsiteX4" fmla="*/ 0 w 321206"/>
                <a:gd name="connsiteY4" fmla="*/ 55744 h 264840"/>
                <a:gd name="connsiteX5" fmla="*/ 40046 w 321206"/>
                <a:gd name="connsiteY5" fmla="*/ 41783 h 264840"/>
                <a:gd name="connsiteX6" fmla="*/ 227685 w 321206"/>
                <a:gd name="connsiteY6" fmla="*/ 4723 h 264840"/>
                <a:gd name="connsiteX7" fmla="*/ 321206 w 321206"/>
                <a:gd name="connsiteY7" fmla="*/ 0 h 2648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21206" h="264840">
                  <a:moveTo>
                    <a:pt x="321206" y="0"/>
                  </a:moveTo>
                  <a:lnTo>
                    <a:pt x="321206" y="239164"/>
                  </a:lnTo>
                  <a:lnTo>
                    <a:pt x="252137" y="242652"/>
                  </a:lnTo>
                  <a:lnTo>
                    <a:pt x="139796" y="264840"/>
                  </a:lnTo>
                  <a:lnTo>
                    <a:pt x="0" y="55744"/>
                  </a:lnTo>
                  <a:lnTo>
                    <a:pt x="40046" y="41783"/>
                  </a:lnTo>
                  <a:cubicBezTo>
                    <a:pt x="100445" y="23816"/>
                    <a:pt x="163180" y="11274"/>
                    <a:pt x="227685" y="4723"/>
                  </a:cubicBezTo>
                  <a:lnTo>
                    <a:pt x="321206" y="0"/>
                  </a:lnTo>
                  <a:close/>
                </a:path>
              </a:pathLst>
            </a:custGeom>
            <a:solidFill>
              <a:schemeClr val="bg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6" name="Freeform: Shape 31">
              <a:extLst>
                <a:ext uri="{FF2B5EF4-FFF2-40B4-BE49-F238E27FC236}">
                  <a16:creationId xmlns:a16="http://schemas.microsoft.com/office/drawing/2014/main" id="{369E5C49-4B17-4343-A16D-48A252968169}"/>
                </a:ext>
              </a:extLst>
            </p:cNvPr>
            <p:cNvSpPr/>
            <p:nvPr/>
          </p:nvSpPr>
          <p:spPr>
            <a:xfrm>
              <a:off x="5229859" y="2433132"/>
              <a:ext cx="730384" cy="928066"/>
            </a:xfrm>
            <a:custGeom>
              <a:avLst/>
              <a:gdLst>
                <a:gd name="connsiteX0" fmla="*/ 594012 w 730384"/>
                <a:gd name="connsiteY0" fmla="*/ 0 h 928066"/>
                <a:gd name="connsiteX1" fmla="*/ 730384 w 730384"/>
                <a:gd name="connsiteY1" fmla="*/ 203976 h 928066"/>
                <a:gd name="connsiteX2" fmla="*/ 666363 w 730384"/>
                <a:gd name="connsiteY2" fmla="*/ 229645 h 928066"/>
                <a:gd name="connsiteX3" fmla="*/ 239163 w 730384"/>
                <a:gd name="connsiteY3" fmla="*/ 928066 h 928066"/>
                <a:gd name="connsiteX4" fmla="*/ 0 w 730384"/>
                <a:gd name="connsiteY4" fmla="*/ 928066 h 928066"/>
                <a:gd name="connsiteX5" fmla="*/ 557484 w 730384"/>
                <a:gd name="connsiteY5" fmla="*/ 16645 h 928066"/>
                <a:gd name="connsiteX6" fmla="*/ 594012 w 730384"/>
                <a:gd name="connsiteY6" fmla="*/ 0 h 9280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30384" h="928066">
                  <a:moveTo>
                    <a:pt x="594012" y="0"/>
                  </a:moveTo>
                  <a:lnTo>
                    <a:pt x="730384" y="203976"/>
                  </a:lnTo>
                  <a:lnTo>
                    <a:pt x="666363" y="229645"/>
                  </a:lnTo>
                  <a:cubicBezTo>
                    <a:pt x="412745" y="359548"/>
                    <a:pt x="239163" y="623536"/>
                    <a:pt x="239163" y="928066"/>
                  </a:cubicBezTo>
                  <a:lnTo>
                    <a:pt x="0" y="928066"/>
                  </a:lnTo>
                  <a:cubicBezTo>
                    <a:pt x="0" y="530663"/>
                    <a:pt x="226518" y="186166"/>
                    <a:pt x="557484" y="16645"/>
                  </a:cubicBezTo>
                  <a:lnTo>
                    <a:pt x="594012" y="0"/>
                  </a:lnTo>
                  <a:close/>
                </a:path>
              </a:pathLst>
            </a:custGeom>
            <a:solidFill>
              <a:schemeClr val="bg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7" name="Oval 32">
              <a:extLst>
                <a:ext uri="{FF2B5EF4-FFF2-40B4-BE49-F238E27FC236}">
                  <a16:creationId xmlns:a16="http://schemas.microsoft.com/office/drawing/2014/main" id="{00357C03-503F-4680-A6B7-62E56406325C}"/>
                </a:ext>
              </a:extLst>
            </p:cNvPr>
            <p:cNvSpPr/>
            <p:nvPr/>
          </p:nvSpPr>
          <p:spPr>
            <a:xfrm>
              <a:off x="4754574" y="2244252"/>
              <a:ext cx="1540745" cy="1486647"/>
            </a:xfrm>
            <a:prstGeom prst="ellipse">
              <a:avLst/>
            </a:prstGeom>
            <a:gradFill flip="none" rotWithShape="1">
              <a:gsLst>
                <a:gs pos="77000">
                  <a:srgbClr val="EEEEEE">
                    <a:alpha val="0"/>
                  </a:srgbClr>
                </a:gs>
                <a:gs pos="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8" name="Freeform: Shape 19">
              <a:extLst>
                <a:ext uri="{FF2B5EF4-FFF2-40B4-BE49-F238E27FC236}">
                  <a16:creationId xmlns:a16="http://schemas.microsoft.com/office/drawing/2014/main" id="{F55CAAEA-50EF-4BA9-8D2D-5D544F1A91F3}"/>
                </a:ext>
              </a:extLst>
            </p:cNvPr>
            <p:cNvSpPr/>
            <p:nvPr/>
          </p:nvSpPr>
          <p:spPr>
            <a:xfrm>
              <a:off x="4999652" y="2150628"/>
              <a:ext cx="1537489" cy="1278373"/>
            </a:xfrm>
            <a:custGeom>
              <a:avLst/>
              <a:gdLst>
                <a:gd name="connsiteX0" fmla="*/ 1210571 w 1537489"/>
                <a:gd name="connsiteY0" fmla="*/ 0 h 1278373"/>
                <a:gd name="connsiteX1" fmla="*/ 1454544 w 1537489"/>
                <a:gd name="connsiteY1" fmla="*/ 24595 h 1278373"/>
                <a:gd name="connsiteX2" fmla="*/ 1537489 w 1537489"/>
                <a:gd name="connsiteY2" fmla="*/ 45922 h 1278373"/>
                <a:gd name="connsiteX3" fmla="*/ 1537489 w 1537489"/>
                <a:gd name="connsiteY3" fmla="*/ 150190 h 1278373"/>
                <a:gd name="connsiteX4" fmla="*/ 1434172 w 1537489"/>
                <a:gd name="connsiteY4" fmla="*/ 123624 h 1278373"/>
                <a:gd name="connsiteX5" fmla="*/ 1210571 w 1537489"/>
                <a:gd name="connsiteY5" fmla="*/ 101083 h 1278373"/>
                <a:gd name="connsiteX6" fmla="*/ 101083 w 1537489"/>
                <a:gd name="connsiteY6" fmla="*/ 1210571 h 1278373"/>
                <a:gd name="connsiteX7" fmla="*/ 104507 w 1537489"/>
                <a:gd name="connsiteY7" fmla="*/ 1278373 h 1278373"/>
                <a:gd name="connsiteX8" fmla="*/ 3424 w 1537489"/>
                <a:gd name="connsiteY8" fmla="*/ 1278373 h 1278373"/>
                <a:gd name="connsiteX9" fmla="*/ 0 w 1537489"/>
                <a:gd name="connsiteY9" fmla="*/ 1210571 h 1278373"/>
                <a:gd name="connsiteX10" fmla="*/ 1210571 w 1537489"/>
                <a:gd name="connsiteY10" fmla="*/ 0 h 1278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37489" h="1278373">
                  <a:moveTo>
                    <a:pt x="1210571" y="0"/>
                  </a:moveTo>
                  <a:cubicBezTo>
                    <a:pt x="1294144" y="0"/>
                    <a:pt x="1375738" y="8469"/>
                    <a:pt x="1454544" y="24595"/>
                  </a:cubicBezTo>
                  <a:lnTo>
                    <a:pt x="1537489" y="45922"/>
                  </a:lnTo>
                  <a:lnTo>
                    <a:pt x="1537489" y="150190"/>
                  </a:lnTo>
                  <a:lnTo>
                    <a:pt x="1434172" y="123624"/>
                  </a:lnTo>
                  <a:cubicBezTo>
                    <a:pt x="1361947" y="108845"/>
                    <a:pt x="1287165" y="101083"/>
                    <a:pt x="1210571" y="101083"/>
                  </a:cubicBezTo>
                  <a:cubicBezTo>
                    <a:pt x="597818" y="101083"/>
                    <a:pt x="101083" y="597818"/>
                    <a:pt x="101083" y="1210571"/>
                  </a:cubicBezTo>
                  <a:lnTo>
                    <a:pt x="104507" y="1278373"/>
                  </a:lnTo>
                  <a:lnTo>
                    <a:pt x="3424" y="1278373"/>
                  </a:lnTo>
                  <a:lnTo>
                    <a:pt x="0" y="1210571"/>
                  </a:lnTo>
                  <a:cubicBezTo>
                    <a:pt x="0" y="541991"/>
                    <a:pt x="541991" y="0"/>
                    <a:pt x="1210571" y="0"/>
                  </a:cubicBezTo>
                  <a:close/>
                </a:path>
              </a:pathLst>
            </a:custGeom>
            <a:solidFill>
              <a:schemeClr val="bg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59" name="Group 33">
            <a:extLst>
              <a:ext uri="{FF2B5EF4-FFF2-40B4-BE49-F238E27FC236}">
                <a16:creationId xmlns:a16="http://schemas.microsoft.com/office/drawing/2014/main" id="{8976D3B2-928E-493B-842E-15298B48339B}"/>
              </a:ext>
            </a:extLst>
          </p:cNvPr>
          <p:cNvGrpSpPr/>
          <p:nvPr/>
        </p:nvGrpSpPr>
        <p:grpSpPr>
          <a:xfrm>
            <a:off x="6211476" y="4646666"/>
            <a:ext cx="693557" cy="557576"/>
            <a:chOff x="4657266" y="2132503"/>
            <a:chExt cx="3540235" cy="3306115"/>
          </a:xfrm>
        </p:grpSpPr>
        <p:sp>
          <p:nvSpPr>
            <p:cNvPr id="60" name="Oval 34">
              <a:extLst>
                <a:ext uri="{FF2B5EF4-FFF2-40B4-BE49-F238E27FC236}">
                  <a16:creationId xmlns:a16="http://schemas.microsoft.com/office/drawing/2014/main" id="{7A0A3D9D-3D02-4CAE-B70F-F1A37DA950A8}"/>
                </a:ext>
              </a:extLst>
            </p:cNvPr>
            <p:cNvSpPr/>
            <p:nvPr/>
          </p:nvSpPr>
          <p:spPr>
            <a:xfrm>
              <a:off x="5563567" y="2897165"/>
              <a:ext cx="2633934" cy="2541453"/>
            </a:xfrm>
            <a:prstGeom prst="ellipse">
              <a:avLst/>
            </a:prstGeom>
            <a:gradFill flip="none" rotWithShape="1">
              <a:gsLst>
                <a:gs pos="77000">
                  <a:srgbClr val="EEEEEE">
                    <a:alpha val="0"/>
                  </a:srgbClr>
                </a:gs>
                <a:gs pos="0">
                  <a:schemeClr val="tx1">
                    <a:alpha val="69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1" name="Oval 35">
              <a:extLst>
                <a:ext uri="{FF2B5EF4-FFF2-40B4-BE49-F238E27FC236}">
                  <a16:creationId xmlns:a16="http://schemas.microsoft.com/office/drawing/2014/main" id="{C38CE294-F497-435A-A060-49735EB01F88}"/>
                </a:ext>
              </a:extLst>
            </p:cNvPr>
            <p:cNvSpPr/>
            <p:nvPr/>
          </p:nvSpPr>
          <p:spPr>
            <a:xfrm>
              <a:off x="4934203" y="2137240"/>
              <a:ext cx="2514600" cy="2514600"/>
            </a:xfrm>
            <a:prstGeom prst="ellipse">
              <a:avLst/>
            </a:prstGeom>
            <a:gradFill flip="none" rotWithShape="1">
              <a:gsLst>
                <a:gs pos="29000">
                  <a:srgbClr val="0066CC"/>
                </a:gs>
                <a:gs pos="51000">
                  <a:srgbClr val="0B0159"/>
                </a:gs>
                <a:gs pos="71000">
                  <a:srgbClr val="3100A9"/>
                </a:gs>
                <a:gs pos="86000">
                  <a:srgbClr val="33CCFF"/>
                </a:gs>
              </a:gsLst>
              <a:lin ang="162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552450" h="4953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2" name="Circle: Hollow 36">
              <a:extLst>
                <a:ext uri="{FF2B5EF4-FFF2-40B4-BE49-F238E27FC236}">
                  <a16:creationId xmlns:a16="http://schemas.microsoft.com/office/drawing/2014/main" id="{6ACD15D2-E7C2-4DC9-AAE8-AE612B593D39}"/>
                </a:ext>
              </a:extLst>
            </p:cNvPr>
            <p:cNvSpPr/>
            <p:nvPr/>
          </p:nvSpPr>
          <p:spPr>
            <a:xfrm>
              <a:off x="4920625" y="2132503"/>
              <a:ext cx="2514600" cy="2514600"/>
            </a:xfrm>
            <a:prstGeom prst="donut">
              <a:avLst>
                <a:gd name="adj" fmla="val 11685"/>
              </a:avLst>
            </a:prstGeom>
            <a:solidFill>
              <a:schemeClr val="bg1">
                <a:alpha val="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3" name="Freeform: Shape 37">
              <a:extLst>
                <a:ext uri="{FF2B5EF4-FFF2-40B4-BE49-F238E27FC236}">
                  <a16:creationId xmlns:a16="http://schemas.microsoft.com/office/drawing/2014/main" id="{1CE9494F-7B99-4C6D-ADD6-9CF9CCCC5DFC}"/>
                </a:ext>
              </a:extLst>
            </p:cNvPr>
            <p:cNvSpPr/>
            <p:nvPr/>
          </p:nvSpPr>
          <p:spPr>
            <a:xfrm rot="19269039">
              <a:off x="6342048" y="2902472"/>
              <a:ext cx="1340755" cy="1257301"/>
            </a:xfrm>
            <a:custGeom>
              <a:avLst/>
              <a:gdLst>
                <a:gd name="connsiteX0" fmla="*/ 533895 w 1340755"/>
                <a:gd name="connsiteY0" fmla="*/ 0 h 1257301"/>
                <a:gd name="connsiteX1" fmla="*/ 1340755 w 1340755"/>
                <a:gd name="connsiteY1" fmla="*/ 0 h 1257301"/>
                <a:gd name="connsiteX2" fmla="*/ 1340755 w 1340755"/>
                <a:gd name="connsiteY2" fmla="*/ 1 h 1257301"/>
                <a:gd name="connsiteX3" fmla="*/ 83455 w 1340755"/>
                <a:gd name="connsiteY3" fmla="*/ 1257301 h 1257301"/>
                <a:gd name="connsiteX4" fmla="*/ 0 w 1340755"/>
                <a:gd name="connsiteY4" fmla="*/ 1253087 h 1257301"/>
                <a:gd name="connsiteX5" fmla="*/ 0 w 1340755"/>
                <a:gd name="connsiteY5" fmla="*/ 442028 h 1257301"/>
                <a:gd name="connsiteX6" fmla="*/ 83455 w 1340755"/>
                <a:gd name="connsiteY6" fmla="*/ 450441 h 1257301"/>
                <a:gd name="connsiteX7" fmla="*/ 533895 w 1340755"/>
                <a:gd name="connsiteY7" fmla="*/ 1 h 1257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40755" h="1257301">
                  <a:moveTo>
                    <a:pt x="533895" y="0"/>
                  </a:moveTo>
                  <a:lnTo>
                    <a:pt x="1340755" y="0"/>
                  </a:lnTo>
                  <a:lnTo>
                    <a:pt x="1340755" y="1"/>
                  </a:lnTo>
                  <a:cubicBezTo>
                    <a:pt x="1340755" y="694389"/>
                    <a:pt x="777843" y="1257301"/>
                    <a:pt x="83455" y="1257301"/>
                  </a:cubicBezTo>
                  <a:lnTo>
                    <a:pt x="0" y="1253087"/>
                  </a:lnTo>
                  <a:lnTo>
                    <a:pt x="0" y="442028"/>
                  </a:lnTo>
                  <a:lnTo>
                    <a:pt x="83455" y="450441"/>
                  </a:lnTo>
                  <a:cubicBezTo>
                    <a:pt x="332226" y="450441"/>
                    <a:pt x="533895" y="248772"/>
                    <a:pt x="533895" y="1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4" name="Freeform: Shape 38">
              <a:extLst>
                <a:ext uri="{FF2B5EF4-FFF2-40B4-BE49-F238E27FC236}">
                  <a16:creationId xmlns:a16="http://schemas.microsoft.com/office/drawing/2014/main" id="{4A823DE6-361B-4EAC-BDD9-403E842915C2}"/>
                </a:ext>
              </a:extLst>
            </p:cNvPr>
            <p:cNvSpPr/>
            <p:nvPr/>
          </p:nvSpPr>
          <p:spPr>
            <a:xfrm rot="8013348">
              <a:off x="4615539" y="2761153"/>
              <a:ext cx="1340755" cy="1257301"/>
            </a:xfrm>
            <a:custGeom>
              <a:avLst/>
              <a:gdLst>
                <a:gd name="connsiteX0" fmla="*/ 533895 w 1340755"/>
                <a:gd name="connsiteY0" fmla="*/ 0 h 1257301"/>
                <a:gd name="connsiteX1" fmla="*/ 1340755 w 1340755"/>
                <a:gd name="connsiteY1" fmla="*/ 0 h 1257301"/>
                <a:gd name="connsiteX2" fmla="*/ 1340755 w 1340755"/>
                <a:gd name="connsiteY2" fmla="*/ 1 h 1257301"/>
                <a:gd name="connsiteX3" fmla="*/ 83455 w 1340755"/>
                <a:gd name="connsiteY3" fmla="*/ 1257301 h 1257301"/>
                <a:gd name="connsiteX4" fmla="*/ 0 w 1340755"/>
                <a:gd name="connsiteY4" fmla="*/ 1253087 h 1257301"/>
                <a:gd name="connsiteX5" fmla="*/ 0 w 1340755"/>
                <a:gd name="connsiteY5" fmla="*/ 442028 h 1257301"/>
                <a:gd name="connsiteX6" fmla="*/ 83455 w 1340755"/>
                <a:gd name="connsiteY6" fmla="*/ 450441 h 1257301"/>
                <a:gd name="connsiteX7" fmla="*/ 533895 w 1340755"/>
                <a:gd name="connsiteY7" fmla="*/ 1 h 1257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40755" h="1257301">
                  <a:moveTo>
                    <a:pt x="533895" y="0"/>
                  </a:moveTo>
                  <a:lnTo>
                    <a:pt x="1340755" y="0"/>
                  </a:lnTo>
                  <a:lnTo>
                    <a:pt x="1340755" y="1"/>
                  </a:lnTo>
                  <a:cubicBezTo>
                    <a:pt x="1340755" y="694389"/>
                    <a:pt x="777843" y="1257301"/>
                    <a:pt x="83455" y="1257301"/>
                  </a:cubicBezTo>
                  <a:lnTo>
                    <a:pt x="0" y="1253087"/>
                  </a:lnTo>
                  <a:lnTo>
                    <a:pt x="0" y="442028"/>
                  </a:lnTo>
                  <a:lnTo>
                    <a:pt x="83455" y="450441"/>
                  </a:lnTo>
                  <a:cubicBezTo>
                    <a:pt x="332226" y="450441"/>
                    <a:pt x="533895" y="248772"/>
                    <a:pt x="533895" y="1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5" name="Freeform: Shape 39">
              <a:extLst>
                <a:ext uri="{FF2B5EF4-FFF2-40B4-BE49-F238E27FC236}">
                  <a16:creationId xmlns:a16="http://schemas.microsoft.com/office/drawing/2014/main" id="{F5E0D6A4-FB9D-4EB6-9213-F36D5746EEE1}"/>
                </a:ext>
              </a:extLst>
            </p:cNvPr>
            <p:cNvSpPr/>
            <p:nvPr/>
          </p:nvSpPr>
          <p:spPr>
            <a:xfrm>
              <a:off x="5920918" y="2338381"/>
              <a:ext cx="321206" cy="264840"/>
            </a:xfrm>
            <a:custGeom>
              <a:avLst/>
              <a:gdLst>
                <a:gd name="connsiteX0" fmla="*/ 321206 w 321206"/>
                <a:gd name="connsiteY0" fmla="*/ 0 h 264840"/>
                <a:gd name="connsiteX1" fmla="*/ 321206 w 321206"/>
                <a:gd name="connsiteY1" fmla="*/ 239164 h 264840"/>
                <a:gd name="connsiteX2" fmla="*/ 252137 w 321206"/>
                <a:gd name="connsiteY2" fmla="*/ 242652 h 264840"/>
                <a:gd name="connsiteX3" fmla="*/ 139796 w 321206"/>
                <a:gd name="connsiteY3" fmla="*/ 264840 h 264840"/>
                <a:gd name="connsiteX4" fmla="*/ 0 w 321206"/>
                <a:gd name="connsiteY4" fmla="*/ 55744 h 264840"/>
                <a:gd name="connsiteX5" fmla="*/ 40046 w 321206"/>
                <a:gd name="connsiteY5" fmla="*/ 41783 h 264840"/>
                <a:gd name="connsiteX6" fmla="*/ 227685 w 321206"/>
                <a:gd name="connsiteY6" fmla="*/ 4723 h 264840"/>
                <a:gd name="connsiteX7" fmla="*/ 321206 w 321206"/>
                <a:gd name="connsiteY7" fmla="*/ 0 h 2648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21206" h="264840">
                  <a:moveTo>
                    <a:pt x="321206" y="0"/>
                  </a:moveTo>
                  <a:lnTo>
                    <a:pt x="321206" y="239164"/>
                  </a:lnTo>
                  <a:lnTo>
                    <a:pt x="252137" y="242652"/>
                  </a:lnTo>
                  <a:lnTo>
                    <a:pt x="139796" y="264840"/>
                  </a:lnTo>
                  <a:lnTo>
                    <a:pt x="0" y="55744"/>
                  </a:lnTo>
                  <a:lnTo>
                    <a:pt x="40046" y="41783"/>
                  </a:lnTo>
                  <a:cubicBezTo>
                    <a:pt x="100445" y="23816"/>
                    <a:pt x="163180" y="11274"/>
                    <a:pt x="227685" y="4723"/>
                  </a:cubicBezTo>
                  <a:lnTo>
                    <a:pt x="321206" y="0"/>
                  </a:lnTo>
                  <a:close/>
                </a:path>
              </a:pathLst>
            </a:custGeom>
            <a:solidFill>
              <a:schemeClr val="bg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6" name="Freeform: Shape 40">
              <a:extLst>
                <a:ext uri="{FF2B5EF4-FFF2-40B4-BE49-F238E27FC236}">
                  <a16:creationId xmlns:a16="http://schemas.microsoft.com/office/drawing/2014/main" id="{DA91EC53-55A4-45E0-A2FF-C49CF8288604}"/>
                </a:ext>
              </a:extLst>
            </p:cNvPr>
            <p:cNvSpPr/>
            <p:nvPr/>
          </p:nvSpPr>
          <p:spPr>
            <a:xfrm>
              <a:off x="5229859" y="2433132"/>
              <a:ext cx="730384" cy="928066"/>
            </a:xfrm>
            <a:custGeom>
              <a:avLst/>
              <a:gdLst>
                <a:gd name="connsiteX0" fmla="*/ 594012 w 730384"/>
                <a:gd name="connsiteY0" fmla="*/ 0 h 928066"/>
                <a:gd name="connsiteX1" fmla="*/ 730384 w 730384"/>
                <a:gd name="connsiteY1" fmla="*/ 203976 h 928066"/>
                <a:gd name="connsiteX2" fmla="*/ 666363 w 730384"/>
                <a:gd name="connsiteY2" fmla="*/ 229645 h 928066"/>
                <a:gd name="connsiteX3" fmla="*/ 239163 w 730384"/>
                <a:gd name="connsiteY3" fmla="*/ 928066 h 928066"/>
                <a:gd name="connsiteX4" fmla="*/ 0 w 730384"/>
                <a:gd name="connsiteY4" fmla="*/ 928066 h 928066"/>
                <a:gd name="connsiteX5" fmla="*/ 557484 w 730384"/>
                <a:gd name="connsiteY5" fmla="*/ 16645 h 928066"/>
                <a:gd name="connsiteX6" fmla="*/ 594012 w 730384"/>
                <a:gd name="connsiteY6" fmla="*/ 0 h 9280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30384" h="928066">
                  <a:moveTo>
                    <a:pt x="594012" y="0"/>
                  </a:moveTo>
                  <a:lnTo>
                    <a:pt x="730384" y="203976"/>
                  </a:lnTo>
                  <a:lnTo>
                    <a:pt x="666363" y="229645"/>
                  </a:lnTo>
                  <a:cubicBezTo>
                    <a:pt x="412745" y="359548"/>
                    <a:pt x="239163" y="623536"/>
                    <a:pt x="239163" y="928066"/>
                  </a:cubicBezTo>
                  <a:lnTo>
                    <a:pt x="0" y="928066"/>
                  </a:lnTo>
                  <a:cubicBezTo>
                    <a:pt x="0" y="530663"/>
                    <a:pt x="226518" y="186166"/>
                    <a:pt x="557484" y="16645"/>
                  </a:cubicBezTo>
                  <a:lnTo>
                    <a:pt x="594012" y="0"/>
                  </a:lnTo>
                  <a:close/>
                </a:path>
              </a:pathLst>
            </a:custGeom>
            <a:solidFill>
              <a:schemeClr val="bg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7" name="Oval 41">
              <a:extLst>
                <a:ext uri="{FF2B5EF4-FFF2-40B4-BE49-F238E27FC236}">
                  <a16:creationId xmlns:a16="http://schemas.microsoft.com/office/drawing/2014/main" id="{3BE46DCD-9438-43B5-858E-ED0B99875D2D}"/>
                </a:ext>
              </a:extLst>
            </p:cNvPr>
            <p:cNvSpPr/>
            <p:nvPr/>
          </p:nvSpPr>
          <p:spPr>
            <a:xfrm>
              <a:off x="4754574" y="2244252"/>
              <a:ext cx="1540745" cy="1486647"/>
            </a:xfrm>
            <a:prstGeom prst="ellipse">
              <a:avLst/>
            </a:prstGeom>
            <a:gradFill flip="none" rotWithShape="1">
              <a:gsLst>
                <a:gs pos="77000">
                  <a:srgbClr val="EEEEEE">
                    <a:alpha val="0"/>
                  </a:srgbClr>
                </a:gs>
                <a:gs pos="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8" name="Freeform: Shape 42">
              <a:extLst>
                <a:ext uri="{FF2B5EF4-FFF2-40B4-BE49-F238E27FC236}">
                  <a16:creationId xmlns:a16="http://schemas.microsoft.com/office/drawing/2014/main" id="{E63EC5D9-9005-4D41-85E7-501F85E812E3}"/>
                </a:ext>
              </a:extLst>
            </p:cNvPr>
            <p:cNvSpPr/>
            <p:nvPr/>
          </p:nvSpPr>
          <p:spPr>
            <a:xfrm>
              <a:off x="4999652" y="2150628"/>
              <a:ext cx="1537489" cy="1278373"/>
            </a:xfrm>
            <a:custGeom>
              <a:avLst/>
              <a:gdLst>
                <a:gd name="connsiteX0" fmla="*/ 1210571 w 1537489"/>
                <a:gd name="connsiteY0" fmla="*/ 0 h 1278373"/>
                <a:gd name="connsiteX1" fmla="*/ 1454544 w 1537489"/>
                <a:gd name="connsiteY1" fmla="*/ 24595 h 1278373"/>
                <a:gd name="connsiteX2" fmla="*/ 1537489 w 1537489"/>
                <a:gd name="connsiteY2" fmla="*/ 45922 h 1278373"/>
                <a:gd name="connsiteX3" fmla="*/ 1537489 w 1537489"/>
                <a:gd name="connsiteY3" fmla="*/ 150190 h 1278373"/>
                <a:gd name="connsiteX4" fmla="*/ 1434172 w 1537489"/>
                <a:gd name="connsiteY4" fmla="*/ 123624 h 1278373"/>
                <a:gd name="connsiteX5" fmla="*/ 1210571 w 1537489"/>
                <a:gd name="connsiteY5" fmla="*/ 101083 h 1278373"/>
                <a:gd name="connsiteX6" fmla="*/ 101083 w 1537489"/>
                <a:gd name="connsiteY6" fmla="*/ 1210571 h 1278373"/>
                <a:gd name="connsiteX7" fmla="*/ 104507 w 1537489"/>
                <a:gd name="connsiteY7" fmla="*/ 1278373 h 1278373"/>
                <a:gd name="connsiteX8" fmla="*/ 3424 w 1537489"/>
                <a:gd name="connsiteY8" fmla="*/ 1278373 h 1278373"/>
                <a:gd name="connsiteX9" fmla="*/ 0 w 1537489"/>
                <a:gd name="connsiteY9" fmla="*/ 1210571 h 1278373"/>
                <a:gd name="connsiteX10" fmla="*/ 1210571 w 1537489"/>
                <a:gd name="connsiteY10" fmla="*/ 0 h 1278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37489" h="1278373">
                  <a:moveTo>
                    <a:pt x="1210571" y="0"/>
                  </a:moveTo>
                  <a:cubicBezTo>
                    <a:pt x="1294144" y="0"/>
                    <a:pt x="1375738" y="8469"/>
                    <a:pt x="1454544" y="24595"/>
                  </a:cubicBezTo>
                  <a:lnTo>
                    <a:pt x="1537489" y="45922"/>
                  </a:lnTo>
                  <a:lnTo>
                    <a:pt x="1537489" y="150190"/>
                  </a:lnTo>
                  <a:lnTo>
                    <a:pt x="1434172" y="123624"/>
                  </a:lnTo>
                  <a:cubicBezTo>
                    <a:pt x="1361947" y="108845"/>
                    <a:pt x="1287165" y="101083"/>
                    <a:pt x="1210571" y="101083"/>
                  </a:cubicBezTo>
                  <a:cubicBezTo>
                    <a:pt x="597818" y="101083"/>
                    <a:pt x="101083" y="597818"/>
                    <a:pt x="101083" y="1210571"/>
                  </a:cubicBezTo>
                  <a:lnTo>
                    <a:pt x="104507" y="1278373"/>
                  </a:lnTo>
                  <a:lnTo>
                    <a:pt x="3424" y="1278373"/>
                  </a:lnTo>
                  <a:lnTo>
                    <a:pt x="0" y="1210571"/>
                  </a:lnTo>
                  <a:cubicBezTo>
                    <a:pt x="0" y="541991"/>
                    <a:pt x="541991" y="0"/>
                    <a:pt x="1210571" y="0"/>
                  </a:cubicBezTo>
                  <a:close/>
                </a:path>
              </a:pathLst>
            </a:custGeom>
            <a:solidFill>
              <a:schemeClr val="bg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69" name="Group 57">
            <a:extLst>
              <a:ext uri="{FF2B5EF4-FFF2-40B4-BE49-F238E27FC236}">
                <a16:creationId xmlns:a16="http://schemas.microsoft.com/office/drawing/2014/main" id="{76510D61-5903-4DDA-88B5-ACD4B0FEC048}"/>
              </a:ext>
            </a:extLst>
          </p:cNvPr>
          <p:cNvGrpSpPr/>
          <p:nvPr/>
        </p:nvGrpSpPr>
        <p:grpSpPr>
          <a:xfrm>
            <a:off x="7425458" y="4352532"/>
            <a:ext cx="602665" cy="562174"/>
            <a:chOff x="4657266" y="2132503"/>
            <a:chExt cx="3540235" cy="3306115"/>
          </a:xfrm>
        </p:grpSpPr>
        <p:sp>
          <p:nvSpPr>
            <p:cNvPr id="70" name="Oval 58">
              <a:extLst>
                <a:ext uri="{FF2B5EF4-FFF2-40B4-BE49-F238E27FC236}">
                  <a16:creationId xmlns:a16="http://schemas.microsoft.com/office/drawing/2014/main" id="{78BF0A30-3DBD-46E1-BE54-415EC36EDEE9}"/>
                </a:ext>
              </a:extLst>
            </p:cNvPr>
            <p:cNvSpPr/>
            <p:nvPr/>
          </p:nvSpPr>
          <p:spPr>
            <a:xfrm>
              <a:off x="5563567" y="2897165"/>
              <a:ext cx="2633934" cy="2541453"/>
            </a:xfrm>
            <a:prstGeom prst="ellipse">
              <a:avLst/>
            </a:prstGeom>
            <a:gradFill flip="none" rotWithShape="1">
              <a:gsLst>
                <a:gs pos="77000">
                  <a:srgbClr val="EEEEEE">
                    <a:alpha val="0"/>
                  </a:srgbClr>
                </a:gs>
                <a:gs pos="0">
                  <a:schemeClr val="tx1">
                    <a:alpha val="69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1" name="Oval 59">
              <a:extLst>
                <a:ext uri="{FF2B5EF4-FFF2-40B4-BE49-F238E27FC236}">
                  <a16:creationId xmlns:a16="http://schemas.microsoft.com/office/drawing/2014/main" id="{8A5D5585-30AB-4C09-90E3-C716648E172E}"/>
                </a:ext>
              </a:extLst>
            </p:cNvPr>
            <p:cNvSpPr/>
            <p:nvPr/>
          </p:nvSpPr>
          <p:spPr>
            <a:xfrm>
              <a:off x="4934203" y="2137240"/>
              <a:ext cx="2514600" cy="2514600"/>
            </a:xfrm>
            <a:prstGeom prst="ellipse">
              <a:avLst/>
            </a:prstGeom>
            <a:gradFill flip="none" rotWithShape="1">
              <a:gsLst>
                <a:gs pos="29000">
                  <a:srgbClr val="660066"/>
                </a:gs>
                <a:gs pos="51000">
                  <a:srgbClr val="FF0000"/>
                </a:gs>
                <a:gs pos="86000">
                  <a:srgbClr val="FF3399"/>
                </a:gs>
              </a:gsLst>
              <a:lin ang="162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552450" h="4953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2" name="Circle: Hollow 60">
              <a:extLst>
                <a:ext uri="{FF2B5EF4-FFF2-40B4-BE49-F238E27FC236}">
                  <a16:creationId xmlns:a16="http://schemas.microsoft.com/office/drawing/2014/main" id="{0833E03C-1E44-4993-A261-DA9DAFE43EDE}"/>
                </a:ext>
              </a:extLst>
            </p:cNvPr>
            <p:cNvSpPr/>
            <p:nvPr/>
          </p:nvSpPr>
          <p:spPr>
            <a:xfrm>
              <a:off x="4920625" y="2132503"/>
              <a:ext cx="2514600" cy="2514600"/>
            </a:xfrm>
            <a:prstGeom prst="donut">
              <a:avLst>
                <a:gd name="adj" fmla="val 11685"/>
              </a:avLst>
            </a:prstGeom>
            <a:solidFill>
              <a:schemeClr val="bg1">
                <a:alpha val="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3" name="Freeform: Shape 61">
              <a:extLst>
                <a:ext uri="{FF2B5EF4-FFF2-40B4-BE49-F238E27FC236}">
                  <a16:creationId xmlns:a16="http://schemas.microsoft.com/office/drawing/2014/main" id="{B9BCF374-AA89-4FA9-948F-EF2CA5253430}"/>
                </a:ext>
              </a:extLst>
            </p:cNvPr>
            <p:cNvSpPr/>
            <p:nvPr/>
          </p:nvSpPr>
          <p:spPr>
            <a:xfrm rot="19269039">
              <a:off x="6342048" y="2902472"/>
              <a:ext cx="1340755" cy="1257301"/>
            </a:xfrm>
            <a:custGeom>
              <a:avLst/>
              <a:gdLst>
                <a:gd name="connsiteX0" fmla="*/ 533895 w 1340755"/>
                <a:gd name="connsiteY0" fmla="*/ 0 h 1257301"/>
                <a:gd name="connsiteX1" fmla="*/ 1340755 w 1340755"/>
                <a:gd name="connsiteY1" fmla="*/ 0 h 1257301"/>
                <a:gd name="connsiteX2" fmla="*/ 1340755 w 1340755"/>
                <a:gd name="connsiteY2" fmla="*/ 1 h 1257301"/>
                <a:gd name="connsiteX3" fmla="*/ 83455 w 1340755"/>
                <a:gd name="connsiteY3" fmla="*/ 1257301 h 1257301"/>
                <a:gd name="connsiteX4" fmla="*/ 0 w 1340755"/>
                <a:gd name="connsiteY4" fmla="*/ 1253087 h 1257301"/>
                <a:gd name="connsiteX5" fmla="*/ 0 w 1340755"/>
                <a:gd name="connsiteY5" fmla="*/ 442028 h 1257301"/>
                <a:gd name="connsiteX6" fmla="*/ 83455 w 1340755"/>
                <a:gd name="connsiteY6" fmla="*/ 450441 h 1257301"/>
                <a:gd name="connsiteX7" fmla="*/ 533895 w 1340755"/>
                <a:gd name="connsiteY7" fmla="*/ 1 h 1257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40755" h="1257301">
                  <a:moveTo>
                    <a:pt x="533895" y="0"/>
                  </a:moveTo>
                  <a:lnTo>
                    <a:pt x="1340755" y="0"/>
                  </a:lnTo>
                  <a:lnTo>
                    <a:pt x="1340755" y="1"/>
                  </a:lnTo>
                  <a:cubicBezTo>
                    <a:pt x="1340755" y="694389"/>
                    <a:pt x="777843" y="1257301"/>
                    <a:pt x="83455" y="1257301"/>
                  </a:cubicBezTo>
                  <a:lnTo>
                    <a:pt x="0" y="1253087"/>
                  </a:lnTo>
                  <a:lnTo>
                    <a:pt x="0" y="442028"/>
                  </a:lnTo>
                  <a:lnTo>
                    <a:pt x="83455" y="450441"/>
                  </a:lnTo>
                  <a:cubicBezTo>
                    <a:pt x="332226" y="450441"/>
                    <a:pt x="533895" y="248772"/>
                    <a:pt x="533895" y="1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4" name="Freeform: Shape 62">
              <a:extLst>
                <a:ext uri="{FF2B5EF4-FFF2-40B4-BE49-F238E27FC236}">
                  <a16:creationId xmlns:a16="http://schemas.microsoft.com/office/drawing/2014/main" id="{EF1F7F86-F561-4375-BDD6-B467C70921F2}"/>
                </a:ext>
              </a:extLst>
            </p:cNvPr>
            <p:cNvSpPr/>
            <p:nvPr/>
          </p:nvSpPr>
          <p:spPr>
            <a:xfrm rot="8013348">
              <a:off x="4615539" y="2761153"/>
              <a:ext cx="1340755" cy="1257301"/>
            </a:xfrm>
            <a:custGeom>
              <a:avLst/>
              <a:gdLst>
                <a:gd name="connsiteX0" fmla="*/ 533895 w 1340755"/>
                <a:gd name="connsiteY0" fmla="*/ 0 h 1257301"/>
                <a:gd name="connsiteX1" fmla="*/ 1340755 w 1340755"/>
                <a:gd name="connsiteY1" fmla="*/ 0 h 1257301"/>
                <a:gd name="connsiteX2" fmla="*/ 1340755 w 1340755"/>
                <a:gd name="connsiteY2" fmla="*/ 1 h 1257301"/>
                <a:gd name="connsiteX3" fmla="*/ 83455 w 1340755"/>
                <a:gd name="connsiteY3" fmla="*/ 1257301 h 1257301"/>
                <a:gd name="connsiteX4" fmla="*/ 0 w 1340755"/>
                <a:gd name="connsiteY4" fmla="*/ 1253087 h 1257301"/>
                <a:gd name="connsiteX5" fmla="*/ 0 w 1340755"/>
                <a:gd name="connsiteY5" fmla="*/ 442028 h 1257301"/>
                <a:gd name="connsiteX6" fmla="*/ 83455 w 1340755"/>
                <a:gd name="connsiteY6" fmla="*/ 450441 h 1257301"/>
                <a:gd name="connsiteX7" fmla="*/ 533895 w 1340755"/>
                <a:gd name="connsiteY7" fmla="*/ 1 h 1257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40755" h="1257301">
                  <a:moveTo>
                    <a:pt x="533895" y="0"/>
                  </a:moveTo>
                  <a:lnTo>
                    <a:pt x="1340755" y="0"/>
                  </a:lnTo>
                  <a:lnTo>
                    <a:pt x="1340755" y="1"/>
                  </a:lnTo>
                  <a:cubicBezTo>
                    <a:pt x="1340755" y="694389"/>
                    <a:pt x="777843" y="1257301"/>
                    <a:pt x="83455" y="1257301"/>
                  </a:cubicBezTo>
                  <a:lnTo>
                    <a:pt x="0" y="1253087"/>
                  </a:lnTo>
                  <a:lnTo>
                    <a:pt x="0" y="442028"/>
                  </a:lnTo>
                  <a:lnTo>
                    <a:pt x="83455" y="450441"/>
                  </a:lnTo>
                  <a:cubicBezTo>
                    <a:pt x="332226" y="450441"/>
                    <a:pt x="533895" y="248772"/>
                    <a:pt x="533895" y="1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5" name="Freeform: Shape 63">
              <a:extLst>
                <a:ext uri="{FF2B5EF4-FFF2-40B4-BE49-F238E27FC236}">
                  <a16:creationId xmlns:a16="http://schemas.microsoft.com/office/drawing/2014/main" id="{E80CEC9C-7E3E-4E72-9771-50250850F9D9}"/>
                </a:ext>
              </a:extLst>
            </p:cNvPr>
            <p:cNvSpPr/>
            <p:nvPr/>
          </p:nvSpPr>
          <p:spPr>
            <a:xfrm>
              <a:off x="5920918" y="2338381"/>
              <a:ext cx="321206" cy="264840"/>
            </a:xfrm>
            <a:custGeom>
              <a:avLst/>
              <a:gdLst>
                <a:gd name="connsiteX0" fmla="*/ 321206 w 321206"/>
                <a:gd name="connsiteY0" fmla="*/ 0 h 264840"/>
                <a:gd name="connsiteX1" fmla="*/ 321206 w 321206"/>
                <a:gd name="connsiteY1" fmla="*/ 239164 h 264840"/>
                <a:gd name="connsiteX2" fmla="*/ 252137 w 321206"/>
                <a:gd name="connsiteY2" fmla="*/ 242652 h 264840"/>
                <a:gd name="connsiteX3" fmla="*/ 139796 w 321206"/>
                <a:gd name="connsiteY3" fmla="*/ 264840 h 264840"/>
                <a:gd name="connsiteX4" fmla="*/ 0 w 321206"/>
                <a:gd name="connsiteY4" fmla="*/ 55744 h 264840"/>
                <a:gd name="connsiteX5" fmla="*/ 40046 w 321206"/>
                <a:gd name="connsiteY5" fmla="*/ 41783 h 264840"/>
                <a:gd name="connsiteX6" fmla="*/ 227685 w 321206"/>
                <a:gd name="connsiteY6" fmla="*/ 4723 h 264840"/>
                <a:gd name="connsiteX7" fmla="*/ 321206 w 321206"/>
                <a:gd name="connsiteY7" fmla="*/ 0 h 2648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21206" h="264840">
                  <a:moveTo>
                    <a:pt x="321206" y="0"/>
                  </a:moveTo>
                  <a:lnTo>
                    <a:pt x="321206" y="239164"/>
                  </a:lnTo>
                  <a:lnTo>
                    <a:pt x="252137" y="242652"/>
                  </a:lnTo>
                  <a:lnTo>
                    <a:pt x="139796" y="264840"/>
                  </a:lnTo>
                  <a:lnTo>
                    <a:pt x="0" y="55744"/>
                  </a:lnTo>
                  <a:lnTo>
                    <a:pt x="40046" y="41783"/>
                  </a:lnTo>
                  <a:cubicBezTo>
                    <a:pt x="100445" y="23816"/>
                    <a:pt x="163180" y="11274"/>
                    <a:pt x="227685" y="4723"/>
                  </a:cubicBezTo>
                  <a:lnTo>
                    <a:pt x="321206" y="0"/>
                  </a:lnTo>
                  <a:close/>
                </a:path>
              </a:pathLst>
            </a:custGeom>
            <a:solidFill>
              <a:schemeClr val="bg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6" name="Freeform: Shape 64">
              <a:extLst>
                <a:ext uri="{FF2B5EF4-FFF2-40B4-BE49-F238E27FC236}">
                  <a16:creationId xmlns:a16="http://schemas.microsoft.com/office/drawing/2014/main" id="{6C3F114C-B720-4BB4-B843-4DBA682C336F}"/>
                </a:ext>
              </a:extLst>
            </p:cNvPr>
            <p:cNvSpPr/>
            <p:nvPr/>
          </p:nvSpPr>
          <p:spPr>
            <a:xfrm>
              <a:off x="5229859" y="2433132"/>
              <a:ext cx="730384" cy="928066"/>
            </a:xfrm>
            <a:custGeom>
              <a:avLst/>
              <a:gdLst>
                <a:gd name="connsiteX0" fmla="*/ 594012 w 730384"/>
                <a:gd name="connsiteY0" fmla="*/ 0 h 928066"/>
                <a:gd name="connsiteX1" fmla="*/ 730384 w 730384"/>
                <a:gd name="connsiteY1" fmla="*/ 203976 h 928066"/>
                <a:gd name="connsiteX2" fmla="*/ 666363 w 730384"/>
                <a:gd name="connsiteY2" fmla="*/ 229645 h 928066"/>
                <a:gd name="connsiteX3" fmla="*/ 239163 w 730384"/>
                <a:gd name="connsiteY3" fmla="*/ 928066 h 928066"/>
                <a:gd name="connsiteX4" fmla="*/ 0 w 730384"/>
                <a:gd name="connsiteY4" fmla="*/ 928066 h 928066"/>
                <a:gd name="connsiteX5" fmla="*/ 557484 w 730384"/>
                <a:gd name="connsiteY5" fmla="*/ 16645 h 928066"/>
                <a:gd name="connsiteX6" fmla="*/ 594012 w 730384"/>
                <a:gd name="connsiteY6" fmla="*/ 0 h 9280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30384" h="928066">
                  <a:moveTo>
                    <a:pt x="594012" y="0"/>
                  </a:moveTo>
                  <a:lnTo>
                    <a:pt x="730384" y="203976"/>
                  </a:lnTo>
                  <a:lnTo>
                    <a:pt x="666363" y="229645"/>
                  </a:lnTo>
                  <a:cubicBezTo>
                    <a:pt x="412745" y="359548"/>
                    <a:pt x="239163" y="623536"/>
                    <a:pt x="239163" y="928066"/>
                  </a:cubicBezTo>
                  <a:lnTo>
                    <a:pt x="0" y="928066"/>
                  </a:lnTo>
                  <a:cubicBezTo>
                    <a:pt x="0" y="530663"/>
                    <a:pt x="226518" y="186166"/>
                    <a:pt x="557484" y="16645"/>
                  </a:cubicBezTo>
                  <a:lnTo>
                    <a:pt x="594012" y="0"/>
                  </a:lnTo>
                  <a:close/>
                </a:path>
              </a:pathLst>
            </a:custGeom>
            <a:solidFill>
              <a:schemeClr val="bg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7" name="Oval 65">
              <a:extLst>
                <a:ext uri="{FF2B5EF4-FFF2-40B4-BE49-F238E27FC236}">
                  <a16:creationId xmlns:a16="http://schemas.microsoft.com/office/drawing/2014/main" id="{9CFC49CB-B602-4ABF-B10B-6C0518553F93}"/>
                </a:ext>
              </a:extLst>
            </p:cNvPr>
            <p:cNvSpPr/>
            <p:nvPr/>
          </p:nvSpPr>
          <p:spPr>
            <a:xfrm>
              <a:off x="4754574" y="2244252"/>
              <a:ext cx="1540745" cy="1486647"/>
            </a:xfrm>
            <a:prstGeom prst="ellipse">
              <a:avLst/>
            </a:prstGeom>
            <a:gradFill flip="none" rotWithShape="1">
              <a:gsLst>
                <a:gs pos="77000">
                  <a:srgbClr val="EEEEEE">
                    <a:alpha val="0"/>
                  </a:srgbClr>
                </a:gs>
                <a:gs pos="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8" name="Freeform: Shape 66">
              <a:extLst>
                <a:ext uri="{FF2B5EF4-FFF2-40B4-BE49-F238E27FC236}">
                  <a16:creationId xmlns:a16="http://schemas.microsoft.com/office/drawing/2014/main" id="{655B4057-621D-4B15-9464-4AE2CD699F65}"/>
                </a:ext>
              </a:extLst>
            </p:cNvPr>
            <p:cNvSpPr/>
            <p:nvPr/>
          </p:nvSpPr>
          <p:spPr>
            <a:xfrm>
              <a:off x="4999652" y="2150628"/>
              <a:ext cx="1537489" cy="1278373"/>
            </a:xfrm>
            <a:custGeom>
              <a:avLst/>
              <a:gdLst>
                <a:gd name="connsiteX0" fmla="*/ 1210571 w 1537489"/>
                <a:gd name="connsiteY0" fmla="*/ 0 h 1278373"/>
                <a:gd name="connsiteX1" fmla="*/ 1454544 w 1537489"/>
                <a:gd name="connsiteY1" fmla="*/ 24595 h 1278373"/>
                <a:gd name="connsiteX2" fmla="*/ 1537489 w 1537489"/>
                <a:gd name="connsiteY2" fmla="*/ 45922 h 1278373"/>
                <a:gd name="connsiteX3" fmla="*/ 1537489 w 1537489"/>
                <a:gd name="connsiteY3" fmla="*/ 150190 h 1278373"/>
                <a:gd name="connsiteX4" fmla="*/ 1434172 w 1537489"/>
                <a:gd name="connsiteY4" fmla="*/ 123624 h 1278373"/>
                <a:gd name="connsiteX5" fmla="*/ 1210571 w 1537489"/>
                <a:gd name="connsiteY5" fmla="*/ 101083 h 1278373"/>
                <a:gd name="connsiteX6" fmla="*/ 101083 w 1537489"/>
                <a:gd name="connsiteY6" fmla="*/ 1210571 h 1278373"/>
                <a:gd name="connsiteX7" fmla="*/ 104507 w 1537489"/>
                <a:gd name="connsiteY7" fmla="*/ 1278373 h 1278373"/>
                <a:gd name="connsiteX8" fmla="*/ 3424 w 1537489"/>
                <a:gd name="connsiteY8" fmla="*/ 1278373 h 1278373"/>
                <a:gd name="connsiteX9" fmla="*/ 0 w 1537489"/>
                <a:gd name="connsiteY9" fmla="*/ 1210571 h 1278373"/>
                <a:gd name="connsiteX10" fmla="*/ 1210571 w 1537489"/>
                <a:gd name="connsiteY10" fmla="*/ 0 h 1278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37489" h="1278373">
                  <a:moveTo>
                    <a:pt x="1210571" y="0"/>
                  </a:moveTo>
                  <a:cubicBezTo>
                    <a:pt x="1294144" y="0"/>
                    <a:pt x="1375738" y="8469"/>
                    <a:pt x="1454544" y="24595"/>
                  </a:cubicBezTo>
                  <a:lnTo>
                    <a:pt x="1537489" y="45922"/>
                  </a:lnTo>
                  <a:lnTo>
                    <a:pt x="1537489" y="150190"/>
                  </a:lnTo>
                  <a:lnTo>
                    <a:pt x="1434172" y="123624"/>
                  </a:lnTo>
                  <a:cubicBezTo>
                    <a:pt x="1361947" y="108845"/>
                    <a:pt x="1287165" y="101083"/>
                    <a:pt x="1210571" y="101083"/>
                  </a:cubicBezTo>
                  <a:cubicBezTo>
                    <a:pt x="597818" y="101083"/>
                    <a:pt x="101083" y="597818"/>
                    <a:pt x="101083" y="1210571"/>
                  </a:cubicBezTo>
                  <a:lnTo>
                    <a:pt x="104507" y="1278373"/>
                  </a:lnTo>
                  <a:lnTo>
                    <a:pt x="3424" y="1278373"/>
                  </a:lnTo>
                  <a:lnTo>
                    <a:pt x="0" y="1210571"/>
                  </a:lnTo>
                  <a:cubicBezTo>
                    <a:pt x="0" y="541991"/>
                    <a:pt x="541991" y="0"/>
                    <a:pt x="1210571" y="0"/>
                  </a:cubicBezTo>
                  <a:close/>
                </a:path>
              </a:pathLst>
            </a:custGeom>
            <a:solidFill>
              <a:schemeClr val="bg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79" name="Group 45">
            <a:extLst>
              <a:ext uri="{FF2B5EF4-FFF2-40B4-BE49-F238E27FC236}">
                <a16:creationId xmlns:a16="http://schemas.microsoft.com/office/drawing/2014/main" id="{BDF11F4C-1890-489C-BDFD-69135BCE7F68}"/>
              </a:ext>
            </a:extLst>
          </p:cNvPr>
          <p:cNvGrpSpPr/>
          <p:nvPr/>
        </p:nvGrpSpPr>
        <p:grpSpPr>
          <a:xfrm>
            <a:off x="6133301" y="2651077"/>
            <a:ext cx="672338" cy="541578"/>
            <a:chOff x="4657266" y="2132503"/>
            <a:chExt cx="3540235" cy="3306115"/>
          </a:xfrm>
        </p:grpSpPr>
        <p:sp>
          <p:nvSpPr>
            <p:cNvPr id="80" name="Oval 46">
              <a:extLst>
                <a:ext uri="{FF2B5EF4-FFF2-40B4-BE49-F238E27FC236}">
                  <a16:creationId xmlns:a16="http://schemas.microsoft.com/office/drawing/2014/main" id="{A6B5D2DB-4C7A-4DB4-8525-647E652BB5DB}"/>
                </a:ext>
              </a:extLst>
            </p:cNvPr>
            <p:cNvSpPr/>
            <p:nvPr/>
          </p:nvSpPr>
          <p:spPr>
            <a:xfrm>
              <a:off x="5563567" y="2897165"/>
              <a:ext cx="2633934" cy="2541453"/>
            </a:xfrm>
            <a:prstGeom prst="ellipse">
              <a:avLst/>
            </a:prstGeom>
            <a:gradFill flip="none" rotWithShape="1">
              <a:gsLst>
                <a:gs pos="77000">
                  <a:srgbClr val="EEEEEE">
                    <a:alpha val="0"/>
                  </a:srgbClr>
                </a:gs>
                <a:gs pos="0">
                  <a:schemeClr val="tx1">
                    <a:alpha val="69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1" name="Oval 47">
              <a:extLst>
                <a:ext uri="{FF2B5EF4-FFF2-40B4-BE49-F238E27FC236}">
                  <a16:creationId xmlns:a16="http://schemas.microsoft.com/office/drawing/2014/main" id="{880329EA-CF81-4D03-8BE5-FEC7DCD674AF}"/>
                </a:ext>
              </a:extLst>
            </p:cNvPr>
            <p:cNvSpPr/>
            <p:nvPr/>
          </p:nvSpPr>
          <p:spPr>
            <a:xfrm>
              <a:off x="4934203" y="2137240"/>
              <a:ext cx="2514600" cy="2514600"/>
            </a:xfrm>
            <a:prstGeom prst="ellipse">
              <a:avLst/>
            </a:prstGeom>
            <a:gradFill flip="none" rotWithShape="1">
              <a:gsLst>
                <a:gs pos="29000">
                  <a:srgbClr val="00CC00"/>
                </a:gs>
                <a:gs pos="51000">
                  <a:srgbClr val="339966"/>
                </a:gs>
                <a:gs pos="71000">
                  <a:srgbClr val="FFCC00"/>
                </a:gs>
                <a:gs pos="86000">
                  <a:srgbClr val="CCFF66"/>
                </a:gs>
              </a:gsLst>
              <a:lin ang="162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552450" h="4953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2" name="Circle: Hollow 48">
              <a:extLst>
                <a:ext uri="{FF2B5EF4-FFF2-40B4-BE49-F238E27FC236}">
                  <a16:creationId xmlns:a16="http://schemas.microsoft.com/office/drawing/2014/main" id="{BA0B2D1E-7F7F-4BE2-821A-9575097E9B94}"/>
                </a:ext>
              </a:extLst>
            </p:cNvPr>
            <p:cNvSpPr/>
            <p:nvPr/>
          </p:nvSpPr>
          <p:spPr>
            <a:xfrm>
              <a:off x="4920625" y="2132503"/>
              <a:ext cx="2514600" cy="2514600"/>
            </a:xfrm>
            <a:prstGeom prst="donut">
              <a:avLst>
                <a:gd name="adj" fmla="val 11685"/>
              </a:avLst>
            </a:prstGeom>
            <a:solidFill>
              <a:schemeClr val="bg1">
                <a:alpha val="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3" name="Freeform: Shape 49">
              <a:extLst>
                <a:ext uri="{FF2B5EF4-FFF2-40B4-BE49-F238E27FC236}">
                  <a16:creationId xmlns:a16="http://schemas.microsoft.com/office/drawing/2014/main" id="{3A60C2F4-A5EB-42B3-8CD2-D54D649C17B3}"/>
                </a:ext>
              </a:extLst>
            </p:cNvPr>
            <p:cNvSpPr/>
            <p:nvPr/>
          </p:nvSpPr>
          <p:spPr>
            <a:xfrm rot="19269039">
              <a:off x="5959923" y="2791714"/>
              <a:ext cx="1340753" cy="1257303"/>
            </a:xfrm>
            <a:custGeom>
              <a:avLst/>
              <a:gdLst>
                <a:gd name="connsiteX0" fmla="*/ 533895 w 1340755"/>
                <a:gd name="connsiteY0" fmla="*/ 0 h 1257301"/>
                <a:gd name="connsiteX1" fmla="*/ 1340755 w 1340755"/>
                <a:gd name="connsiteY1" fmla="*/ 0 h 1257301"/>
                <a:gd name="connsiteX2" fmla="*/ 1340755 w 1340755"/>
                <a:gd name="connsiteY2" fmla="*/ 1 h 1257301"/>
                <a:gd name="connsiteX3" fmla="*/ 83455 w 1340755"/>
                <a:gd name="connsiteY3" fmla="*/ 1257301 h 1257301"/>
                <a:gd name="connsiteX4" fmla="*/ 0 w 1340755"/>
                <a:gd name="connsiteY4" fmla="*/ 1253087 h 1257301"/>
                <a:gd name="connsiteX5" fmla="*/ 0 w 1340755"/>
                <a:gd name="connsiteY5" fmla="*/ 442028 h 1257301"/>
                <a:gd name="connsiteX6" fmla="*/ 83455 w 1340755"/>
                <a:gd name="connsiteY6" fmla="*/ 450441 h 1257301"/>
                <a:gd name="connsiteX7" fmla="*/ 533895 w 1340755"/>
                <a:gd name="connsiteY7" fmla="*/ 1 h 1257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40755" h="1257301">
                  <a:moveTo>
                    <a:pt x="533895" y="0"/>
                  </a:moveTo>
                  <a:lnTo>
                    <a:pt x="1340755" y="0"/>
                  </a:lnTo>
                  <a:lnTo>
                    <a:pt x="1340755" y="1"/>
                  </a:lnTo>
                  <a:cubicBezTo>
                    <a:pt x="1340755" y="694389"/>
                    <a:pt x="777843" y="1257301"/>
                    <a:pt x="83455" y="1257301"/>
                  </a:cubicBezTo>
                  <a:lnTo>
                    <a:pt x="0" y="1253087"/>
                  </a:lnTo>
                  <a:lnTo>
                    <a:pt x="0" y="442028"/>
                  </a:lnTo>
                  <a:lnTo>
                    <a:pt x="83455" y="450441"/>
                  </a:lnTo>
                  <a:cubicBezTo>
                    <a:pt x="332226" y="450441"/>
                    <a:pt x="533895" y="248772"/>
                    <a:pt x="533895" y="1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4" name="Freeform: Shape 50">
              <a:extLst>
                <a:ext uri="{FF2B5EF4-FFF2-40B4-BE49-F238E27FC236}">
                  <a16:creationId xmlns:a16="http://schemas.microsoft.com/office/drawing/2014/main" id="{99C72DEC-D8FE-489E-A631-0DEF3DE73268}"/>
                </a:ext>
              </a:extLst>
            </p:cNvPr>
            <p:cNvSpPr/>
            <p:nvPr/>
          </p:nvSpPr>
          <p:spPr>
            <a:xfrm rot="8013348">
              <a:off x="4615539" y="2761153"/>
              <a:ext cx="1340755" cy="1257301"/>
            </a:xfrm>
            <a:custGeom>
              <a:avLst/>
              <a:gdLst>
                <a:gd name="connsiteX0" fmla="*/ 533895 w 1340755"/>
                <a:gd name="connsiteY0" fmla="*/ 0 h 1257301"/>
                <a:gd name="connsiteX1" fmla="*/ 1340755 w 1340755"/>
                <a:gd name="connsiteY1" fmla="*/ 0 h 1257301"/>
                <a:gd name="connsiteX2" fmla="*/ 1340755 w 1340755"/>
                <a:gd name="connsiteY2" fmla="*/ 1 h 1257301"/>
                <a:gd name="connsiteX3" fmla="*/ 83455 w 1340755"/>
                <a:gd name="connsiteY3" fmla="*/ 1257301 h 1257301"/>
                <a:gd name="connsiteX4" fmla="*/ 0 w 1340755"/>
                <a:gd name="connsiteY4" fmla="*/ 1253087 h 1257301"/>
                <a:gd name="connsiteX5" fmla="*/ 0 w 1340755"/>
                <a:gd name="connsiteY5" fmla="*/ 442028 h 1257301"/>
                <a:gd name="connsiteX6" fmla="*/ 83455 w 1340755"/>
                <a:gd name="connsiteY6" fmla="*/ 450441 h 1257301"/>
                <a:gd name="connsiteX7" fmla="*/ 533895 w 1340755"/>
                <a:gd name="connsiteY7" fmla="*/ 1 h 1257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40755" h="1257301">
                  <a:moveTo>
                    <a:pt x="533895" y="0"/>
                  </a:moveTo>
                  <a:lnTo>
                    <a:pt x="1340755" y="0"/>
                  </a:lnTo>
                  <a:lnTo>
                    <a:pt x="1340755" y="1"/>
                  </a:lnTo>
                  <a:cubicBezTo>
                    <a:pt x="1340755" y="694389"/>
                    <a:pt x="777843" y="1257301"/>
                    <a:pt x="83455" y="1257301"/>
                  </a:cubicBezTo>
                  <a:lnTo>
                    <a:pt x="0" y="1253087"/>
                  </a:lnTo>
                  <a:lnTo>
                    <a:pt x="0" y="442028"/>
                  </a:lnTo>
                  <a:lnTo>
                    <a:pt x="83455" y="450441"/>
                  </a:lnTo>
                  <a:cubicBezTo>
                    <a:pt x="332226" y="450441"/>
                    <a:pt x="533895" y="248772"/>
                    <a:pt x="533895" y="1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5" name="Freeform: Shape 51">
              <a:extLst>
                <a:ext uri="{FF2B5EF4-FFF2-40B4-BE49-F238E27FC236}">
                  <a16:creationId xmlns:a16="http://schemas.microsoft.com/office/drawing/2014/main" id="{E9CE6423-4F26-4F99-AF4B-CBD15DA39C03}"/>
                </a:ext>
              </a:extLst>
            </p:cNvPr>
            <p:cNvSpPr/>
            <p:nvPr/>
          </p:nvSpPr>
          <p:spPr>
            <a:xfrm>
              <a:off x="5920918" y="2338381"/>
              <a:ext cx="321206" cy="264840"/>
            </a:xfrm>
            <a:custGeom>
              <a:avLst/>
              <a:gdLst>
                <a:gd name="connsiteX0" fmla="*/ 321206 w 321206"/>
                <a:gd name="connsiteY0" fmla="*/ 0 h 264840"/>
                <a:gd name="connsiteX1" fmla="*/ 321206 w 321206"/>
                <a:gd name="connsiteY1" fmla="*/ 239164 h 264840"/>
                <a:gd name="connsiteX2" fmla="*/ 252137 w 321206"/>
                <a:gd name="connsiteY2" fmla="*/ 242652 h 264840"/>
                <a:gd name="connsiteX3" fmla="*/ 139796 w 321206"/>
                <a:gd name="connsiteY3" fmla="*/ 264840 h 264840"/>
                <a:gd name="connsiteX4" fmla="*/ 0 w 321206"/>
                <a:gd name="connsiteY4" fmla="*/ 55744 h 264840"/>
                <a:gd name="connsiteX5" fmla="*/ 40046 w 321206"/>
                <a:gd name="connsiteY5" fmla="*/ 41783 h 264840"/>
                <a:gd name="connsiteX6" fmla="*/ 227685 w 321206"/>
                <a:gd name="connsiteY6" fmla="*/ 4723 h 264840"/>
                <a:gd name="connsiteX7" fmla="*/ 321206 w 321206"/>
                <a:gd name="connsiteY7" fmla="*/ 0 h 2648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21206" h="264840">
                  <a:moveTo>
                    <a:pt x="321206" y="0"/>
                  </a:moveTo>
                  <a:lnTo>
                    <a:pt x="321206" y="239164"/>
                  </a:lnTo>
                  <a:lnTo>
                    <a:pt x="252137" y="242652"/>
                  </a:lnTo>
                  <a:lnTo>
                    <a:pt x="139796" y="264840"/>
                  </a:lnTo>
                  <a:lnTo>
                    <a:pt x="0" y="55744"/>
                  </a:lnTo>
                  <a:lnTo>
                    <a:pt x="40046" y="41783"/>
                  </a:lnTo>
                  <a:cubicBezTo>
                    <a:pt x="100445" y="23816"/>
                    <a:pt x="163180" y="11274"/>
                    <a:pt x="227685" y="4723"/>
                  </a:cubicBezTo>
                  <a:lnTo>
                    <a:pt x="321206" y="0"/>
                  </a:lnTo>
                  <a:close/>
                </a:path>
              </a:pathLst>
            </a:custGeom>
            <a:solidFill>
              <a:schemeClr val="bg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6" name="Freeform: Shape 52">
              <a:extLst>
                <a:ext uri="{FF2B5EF4-FFF2-40B4-BE49-F238E27FC236}">
                  <a16:creationId xmlns:a16="http://schemas.microsoft.com/office/drawing/2014/main" id="{A43EC31A-ABF7-4181-9CB0-E0BC5055E49B}"/>
                </a:ext>
              </a:extLst>
            </p:cNvPr>
            <p:cNvSpPr/>
            <p:nvPr/>
          </p:nvSpPr>
          <p:spPr>
            <a:xfrm>
              <a:off x="5229859" y="2433132"/>
              <a:ext cx="730384" cy="928066"/>
            </a:xfrm>
            <a:custGeom>
              <a:avLst/>
              <a:gdLst>
                <a:gd name="connsiteX0" fmla="*/ 594012 w 730384"/>
                <a:gd name="connsiteY0" fmla="*/ 0 h 928066"/>
                <a:gd name="connsiteX1" fmla="*/ 730384 w 730384"/>
                <a:gd name="connsiteY1" fmla="*/ 203976 h 928066"/>
                <a:gd name="connsiteX2" fmla="*/ 666363 w 730384"/>
                <a:gd name="connsiteY2" fmla="*/ 229645 h 928066"/>
                <a:gd name="connsiteX3" fmla="*/ 239163 w 730384"/>
                <a:gd name="connsiteY3" fmla="*/ 928066 h 928066"/>
                <a:gd name="connsiteX4" fmla="*/ 0 w 730384"/>
                <a:gd name="connsiteY4" fmla="*/ 928066 h 928066"/>
                <a:gd name="connsiteX5" fmla="*/ 557484 w 730384"/>
                <a:gd name="connsiteY5" fmla="*/ 16645 h 928066"/>
                <a:gd name="connsiteX6" fmla="*/ 594012 w 730384"/>
                <a:gd name="connsiteY6" fmla="*/ 0 h 9280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30384" h="928066">
                  <a:moveTo>
                    <a:pt x="594012" y="0"/>
                  </a:moveTo>
                  <a:lnTo>
                    <a:pt x="730384" y="203976"/>
                  </a:lnTo>
                  <a:lnTo>
                    <a:pt x="666363" y="229645"/>
                  </a:lnTo>
                  <a:cubicBezTo>
                    <a:pt x="412745" y="359548"/>
                    <a:pt x="239163" y="623536"/>
                    <a:pt x="239163" y="928066"/>
                  </a:cubicBezTo>
                  <a:lnTo>
                    <a:pt x="0" y="928066"/>
                  </a:lnTo>
                  <a:cubicBezTo>
                    <a:pt x="0" y="530663"/>
                    <a:pt x="226518" y="186166"/>
                    <a:pt x="557484" y="16645"/>
                  </a:cubicBezTo>
                  <a:lnTo>
                    <a:pt x="594012" y="0"/>
                  </a:lnTo>
                  <a:close/>
                </a:path>
              </a:pathLst>
            </a:custGeom>
            <a:solidFill>
              <a:schemeClr val="bg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7" name="Oval 53">
              <a:extLst>
                <a:ext uri="{FF2B5EF4-FFF2-40B4-BE49-F238E27FC236}">
                  <a16:creationId xmlns:a16="http://schemas.microsoft.com/office/drawing/2014/main" id="{C3FC3ACD-A457-431D-B0ED-483341346582}"/>
                </a:ext>
              </a:extLst>
            </p:cNvPr>
            <p:cNvSpPr/>
            <p:nvPr/>
          </p:nvSpPr>
          <p:spPr>
            <a:xfrm>
              <a:off x="4754574" y="2244252"/>
              <a:ext cx="1540745" cy="1486647"/>
            </a:xfrm>
            <a:prstGeom prst="ellipse">
              <a:avLst/>
            </a:prstGeom>
            <a:gradFill flip="none" rotWithShape="1">
              <a:gsLst>
                <a:gs pos="77000">
                  <a:srgbClr val="EEEEEE">
                    <a:alpha val="0"/>
                  </a:srgbClr>
                </a:gs>
                <a:gs pos="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8" name="Freeform: Shape 54">
              <a:extLst>
                <a:ext uri="{FF2B5EF4-FFF2-40B4-BE49-F238E27FC236}">
                  <a16:creationId xmlns:a16="http://schemas.microsoft.com/office/drawing/2014/main" id="{228986BD-5D82-4B9C-8149-F68E9F940B1A}"/>
                </a:ext>
              </a:extLst>
            </p:cNvPr>
            <p:cNvSpPr/>
            <p:nvPr/>
          </p:nvSpPr>
          <p:spPr>
            <a:xfrm>
              <a:off x="4999652" y="2150628"/>
              <a:ext cx="1537489" cy="1278373"/>
            </a:xfrm>
            <a:custGeom>
              <a:avLst/>
              <a:gdLst>
                <a:gd name="connsiteX0" fmla="*/ 1210571 w 1537489"/>
                <a:gd name="connsiteY0" fmla="*/ 0 h 1278373"/>
                <a:gd name="connsiteX1" fmla="*/ 1454544 w 1537489"/>
                <a:gd name="connsiteY1" fmla="*/ 24595 h 1278373"/>
                <a:gd name="connsiteX2" fmla="*/ 1537489 w 1537489"/>
                <a:gd name="connsiteY2" fmla="*/ 45922 h 1278373"/>
                <a:gd name="connsiteX3" fmla="*/ 1537489 w 1537489"/>
                <a:gd name="connsiteY3" fmla="*/ 150190 h 1278373"/>
                <a:gd name="connsiteX4" fmla="*/ 1434172 w 1537489"/>
                <a:gd name="connsiteY4" fmla="*/ 123624 h 1278373"/>
                <a:gd name="connsiteX5" fmla="*/ 1210571 w 1537489"/>
                <a:gd name="connsiteY5" fmla="*/ 101083 h 1278373"/>
                <a:gd name="connsiteX6" fmla="*/ 101083 w 1537489"/>
                <a:gd name="connsiteY6" fmla="*/ 1210571 h 1278373"/>
                <a:gd name="connsiteX7" fmla="*/ 104507 w 1537489"/>
                <a:gd name="connsiteY7" fmla="*/ 1278373 h 1278373"/>
                <a:gd name="connsiteX8" fmla="*/ 3424 w 1537489"/>
                <a:gd name="connsiteY8" fmla="*/ 1278373 h 1278373"/>
                <a:gd name="connsiteX9" fmla="*/ 0 w 1537489"/>
                <a:gd name="connsiteY9" fmla="*/ 1210571 h 1278373"/>
                <a:gd name="connsiteX10" fmla="*/ 1210571 w 1537489"/>
                <a:gd name="connsiteY10" fmla="*/ 0 h 1278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37489" h="1278373">
                  <a:moveTo>
                    <a:pt x="1210571" y="0"/>
                  </a:moveTo>
                  <a:cubicBezTo>
                    <a:pt x="1294144" y="0"/>
                    <a:pt x="1375738" y="8469"/>
                    <a:pt x="1454544" y="24595"/>
                  </a:cubicBezTo>
                  <a:lnTo>
                    <a:pt x="1537489" y="45922"/>
                  </a:lnTo>
                  <a:lnTo>
                    <a:pt x="1537489" y="150190"/>
                  </a:lnTo>
                  <a:lnTo>
                    <a:pt x="1434172" y="123624"/>
                  </a:lnTo>
                  <a:cubicBezTo>
                    <a:pt x="1361947" y="108845"/>
                    <a:pt x="1287165" y="101083"/>
                    <a:pt x="1210571" y="101083"/>
                  </a:cubicBezTo>
                  <a:cubicBezTo>
                    <a:pt x="597818" y="101083"/>
                    <a:pt x="101083" y="597818"/>
                    <a:pt x="101083" y="1210571"/>
                  </a:cubicBezTo>
                  <a:lnTo>
                    <a:pt x="104507" y="1278373"/>
                  </a:lnTo>
                  <a:lnTo>
                    <a:pt x="3424" y="1278373"/>
                  </a:lnTo>
                  <a:lnTo>
                    <a:pt x="0" y="1210571"/>
                  </a:lnTo>
                  <a:cubicBezTo>
                    <a:pt x="0" y="541991"/>
                    <a:pt x="541991" y="0"/>
                    <a:pt x="1210571" y="0"/>
                  </a:cubicBezTo>
                  <a:close/>
                </a:path>
              </a:pathLst>
            </a:custGeom>
            <a:solidFill>
              <a:schemeClr val="bg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89" name="Group 5">
            <a:extLst>
              <a:ext uri="{FF2B5EF4-FFF2-40B4-BE49-F238E27FC236}">
                <a16:creationId xmlns:a16="http://schemas.microsoft.com/office/drawing/2014/main" id="{131CCEFF-6B2C-4AA1-B8CE-505E86DB1398}"/>
              </a:ext>
            </a:extLst>
          </p:cNvPr>
          <p:cNvGrpSpPr/>
          <p:nvPr/>
        </p:nvGrpSpPr>
        <p:grpSpPr>
          <a:xfrm>
            <a:off x="3725122" y="3029618"/>
            <a:ext cx="669455" cy="521656"/>
            <a:chOff x="4657266" y="2132503"/>
            <a:chExt cx="3540235" cy="3306115"/>
          </a:xfrm>
        </p:grpSpPr>
        <p:sp>
          <p:nvSpPr>
            <p:cNvPr id="90" name="Oval 25">
              <a:extLst>
                <a:ext uri="{FF2B5EF4-FFF2-40B4-BE49-F238E27FC236}">
                  <a16:creationId xmlns:a16="http://schemas.microsoft.com/office/drawing/2014/main" id="{13ED4ADF-BF34-4883-8476-D2C449509F4D}"/>
                </a:ext>
              </a:extLst>
            </p:cNvPr>
            <p:cNvSpPr/>
            <p:nvPr/>
          </p:nvSpPr>
          <p:spPr>
            <a:xfrm>
              <a:off x="5563567" y="2897165"/>
              <a:ext cx="2633934" cy="2541453"/>
            </a:xfrm>
            <a:prstGeom prst="ellipse">
              <a:avLst/>
            </a:prstGeom>
            <a:gradFill flip="none" rotWithShape="1">
              <a:gsLst>
                <a:gs pos="77000">
                  <a:srgbClr val="EEEEEE">
                    <a:alpha val="0"/>
                  </a:srgbClr>
                </a:gs>
                <a:gs pos="0">
                  <a:schemeClr val="tx1">
                    <a:alpha val="69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1" name="Oval 26">
              <a:extLst>
                <a:ext uri="{FF2B5EF4-FFF2-40B4-BE49-F238E27FC236}">
                  <a16:creationId xmlns:a16="http://schemas.microsoft.com/office/drawing/2014/main" id="{730E3AFE-90C5-49AA-9622-F000CFFBC864}"/>
                </a:ext>
              </a:extLst>
            </p:cNvPr>
            <p:cNvSpPr/>
            <p:nvPr/>
          </p:nvSpPr>
          <p:spPr>
            <a:xfrm>
              <a:off x="4934203" y="2137240"/>
              <a:ext cx="2514600" cy="2514600"/>
            </a:xfrm>
            <a:prstGeom prst="ellipse">
              <a:avLst/>
            </a:prstGeom>
            <a:gradFill flip="none" rotWithShape="1">
              <a:gsLst>
                <a:gs pos="29000">
                  <a:srgbClr val="3100A9"/>
                </a:gs>
                <a:gs pos="51000">
                  <a:srgbClr val="0B0159"/>
                </a:gs>
                <a:gs pos="71000">
                  <a:srgbClr val="74018F"/>
                </a:gs>
                <a:gs pos="86000">
                  <a:srgbClr val="BE01B5"/>
                </a:gs>
              </a:gsLst>
              <a:lin ang="162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552450" h="4953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2" name="Circle: Hollow 27">
              <a:extLst>
                <a:ext uri="{FF2B5EF4-FFF2-40B4-BE49-F238E27FC236}">
                  <a16:creationId xmlns:a16="http://schemas.microsoft.com/office/drawing/2014/main" id="{B0C14CD6-80EB-422B-910A-A76D927DAFA4}"/>
                </a:ext>
              </a:extLst>
            </p:cNvPr>
            <p:cNvSpPr/>
            <p:nvPr/>
          </p:nvSpPr>
          <p:spPr>
            <a:xfrm>
              <a:off x="4920625" y="2132503"/>
              <a:ext cx="2514600" cy="2514600"/>
            </a:xfrm>
            <a:prstGeom prst="donut">
              <a:avLst>
                <a:gd name="adj" fmla="val 11685"/>
              </a:avLst>
            </a:prstGeom>
            <a:solidFill>
              <a:schemeClr val="bg1">
                <a:alpha val="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3" name="Freeform: Shape 28">
              <a:extLst>
                <a:ext uri="{FF2B5EF4-FFF2-40B4-BE49-F238E27FC236}">
                  <a16:creationId xmlns:a16="http://schemas.microsoft.com/office/drawing/2014/main" id="{DB1D48DE-749C-4BAF-A0E8-FF028E589C99}"/>
                </a:ext>
              </a:extLst>
            </p:cNvPr>
            <p:cNvSpPr/>
            <p:nvPr/>
          </p:nvSpPr>
          <p:spPr>
            <a:xfrm rot="19269039">
              <a:off x="6342048" y="2902472"/>
              <a:ext cx="1340755" cy="1257301"/>
            </a:xfrm>
            <a:custGeom>
              <a:avLst/>
              <a:gdLst>
                <a:gd name="connsiteX0" fmla="*/ 533895 w 1340755"/>
                <a:gd name="connsiteY0" fmla="*/ 0 h 1257301"/>
                <a:gd name="connsiteX1" fmla="*/ 1340755 w 1340755"/>
                <a:gd name="connsiteY1" fmla="*/ 0 h 1257301"/>
                <a:gd name="connsiteX2" fmla="*/ 1340755 w 1340755"/>
                <a:gd name="connsiteY2" fmla="*/ 1 h 1257301"/>
                <a:gd name="connsiteX3" fmla="*/ 83455 w 1340755"/>
                <a:gd name="connsiteY3" fmla="*/ 1257301 h 1257301"/>
                <a:gd name="connsiteX4" fmla="*/ 0 w 1340755"/>
                <a:gd name="connsiteY4" fmla="*/ 1253087 h 1257301"/>
                <a:gd name="connsiteX5" fmla="*/ 0 w 1340755"/>
                <a:gd name="connsiteY5" fmla="*/ 442028 h 1257301"/>
                <a:gd name="connsiteX6" fmla="*/ 83455 w 1340755"/>
                <a:gd name="connsiteY6" fmla="*/ 450441 h 1257301"/>
                <a:gd name="connsiteX7" fmla="*/ 533895 w 1340755"/>
                <a:gd name="connsiteY7" fmla="*/ 1 h 1257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40755" h="1257301">
                  <a:moveTo>
                    <a:pt x="533895" y="0"/>
                  </a:moveTo>
                  <a:lnTo>
                    <a:pt x="1340755" y="0"/>
                  </a:lnTo>
                  <a:lnTo>
                    <a:pt x="1340755" y="1"/>
                  </a:lnTo>
                  <a:cubicBezTo>
                    <a:pt x="1340755" y="694389"/>
                    <a:pt x="777843" y="1257301"/>
                    <a:pt x="83455" y="1257301"/>
                  </a:cubicBezTo>
                  <a:lnTo>
                    <a:pt x="0" y="1253087"/>
                  </a:lnTo>
                  <a:lnTo>
                    <a:pt x="0" y="442028"/>
                  </a:lnTo>
                  <a:lnTo>
                    <a:pt x="83455" y="450441"/>
                  </a:lnTo>
                  <a:cubicBezTo>
                    <a:pt x="332226" y="450441"/>
                    <a:pt x="533895" y="248772"/>
                    <a:pt x="533895" y="1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4" name="Freeform: Shape 29">
              <a:extLst>
                <a:ext uri="{FF2B5EF4-FFF2-40B4-BE49-F238E27FC236}">
                  <a16:creationId xmlns:a16="http://schemas.microsoft.com/office/drawing/2014/main" id="{74E1BF49-17CF-4296-AADE-48C63812F91A}"/>
                </a:ext>
              </a:extLst>
            </p:cNvPr>
            <p:cNvSpPr/>
            <p:nvPr/>
          </p:nvSpPr>
          <p:spPr>
            <a:xfrm rot="8013348">
              <a:off x="4615539" y="2761153"/>
              <a:ext cx="1340755" cy="1257301"/>
            </a:xfrm>
            <a:custGeom>
              <a:avLst/>
              <a:gdLst>
                <a:gd name="connsiteX0" fmla="*/ 533895 w 1340755"/>
                <a:gd name="connsiteY0" fmla="*/ 0 h 1257301"/>
                <a:gd name="connsiteX1" fmla="*/ 1340755 w 1340755"/>
                <a:gd name="connsiteY1" fmla="*/ 0 h 1257301"/>
                <a:gd name="connsiteX2" fmla="*/ 1340755 w 1340755"/>
                <a:gd name="connsiteY2" fmla="*/ 1 h 1257301"/>
                <a:gd name="connsiteX3" fmla="*/ 83455 w 1340755"/>
                <a:gd name="connsiteY3" fmla="*/ 1257301 h 1257301"/>
                <a:gd name="connsiteX4" fmla="*/ 0 w 1340755"/>
                <a:gd name="connsiteY4" fmla="*/ 1253087 h 1257301"/>
                <a:gd name="connsiteX5" fmla="*/ 0 w 1340755"/>
                <a:gd name="connsiteY5" fmla="*/ 442028 h 1257301"/>
                <a:gd name="connsiteX6" fmla="*/ 83455 w 1340755"/>
                <a:gd name="connsiteY6" fmla="*/ 450441 h 1257301"/>
                <a:gd name="connsiteX7" fmla="*/ 533895 w 1340755"/>
                <a:gd name="connsiteY7" fmla="*/ 1 h 1257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40755" h="1257301">
                  <a:moveTo>
                    <a:pt x="533895" y="0"/>
                  </a:moveTo>
                  <a:lnTo>
                    <a:pt x="1340755" y="0"/>
                  </a:lnTo>
                  <a:lnTo>
                    <a:pt x="1340755" y="1"/>
                  </a:lnTo>
                  <a:cubicBezTo>
                    <a:pt x="1340755" y="694389"/>
                    <a:pt x="777843" y="1257301"/>
                    <a:pt x="83455" y="1257301"/>
                  </a:cubicBezTo>
                  <a:lnTo>
                    <a:pt x="0" y="1253087"/>
                  </a:lnTo>
                  <a:lnTo>
                    <a:pt x="0" y="442028"/>
                  </a:lnTo>
                  <a:lnTo>
                    <a:pt x="83455" y="450441"/>
                  </a:lnTo>
                  <a:cubicBezTo>
                    <a:pt x="332226" y="450441"/>
                    <a:pt x="533895" y="248772"/>
                    <a:pt x="533895" y="1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5" name="Freeform: Shape 30">
              <a:extLst>
                <a:ext uri="{FF2B5EF4-FFF2-40B4-BE49-F238E27FC236}">
                  <a16:creationId xmlns:a16="http://schemas.microsoft.com/office/drawing/2014/main" id="{F16F7B93-C6D8-4461-A428-5F671FAF6995}"/>
                </a:ext>
              </a:extLst>
            </p:cNvPr>
            <p:cNvSpPr/>
            <p:nvPr/>
          </p:nvSpPr>
          <p:spPr>
            <a:xfrm>
              <a:off x="5920918" y="2338381"/>
              <a:ext cx="321206" cy="264840"/>
            </a:xfrm>
            <a:custGeom>
              <a:avLst/>
              <a:gdLst>
                <a:gd name="connsiteX0" fmla="*/ 321206 w 321206"/>
                <a:gd name="connsiteY0" fmla="*/ 0 h 264840"/>
                <a:gd name="connsiteX1" fmla="*/ 321206 w 321206"/>
                <a:gd name="connsiteY1" fmla="*/ 239164 h 264840"/>
                <a:gd name="connsiteX2" fmla="*/ 252137 w 321206"/>
                <a:gd name="connsiteY2" fmla="*/ 242652 h 264840"/>
                <a:gd name="connsiteX3" fmla="*/ 139796 w 321206"/>
                <a:gd name="connsiteY3" fmla="*/ 264840 h 264840"/>
                <a:gd name="connsiteX4" fmla="*/ 0 w 321206"/>
                <a:gd name="connsiteY4" fmla="*/ 55744 h 264840"/>
                <a:gd name="connsiteX5" fmla="*/ 40046 w 321206"/>
                <a:gd name="connsiteY5" fmla="*/ 41783 h 264840"/>
                <a:gd name="connsiteX6" fmla="*/ 227685 w 321206"/>
                <a:gd name="connsiteY6" fmla="*/ 4723 h 264840"/>
                <a:gd name="connsiteX7" fmla="*/ 321206 w 321206"/>
                <a:gd name="connsiteY7" fmla="*/ 0 h 2648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21206" h="264840">
                  <a:moveTo>
                    <a:pt x="321206" y="0"/>
                  </a:moveTo>
                  <a:lnTo>
                    <a:pt x="321206" y="239164"/>
                  </a:lnTo>
                  <a:lnTo>
                    <a:pt x="252137" y="242652"/>
                  </a:lnTo>
                  <a:lnTo>
                    <a:pt x="139796" y="264840"/>
                  </a:lnTo>
                  <a:lnTo>
                    <a:pt x="0" y="55744"/>
                  </a:lnTo>
                  <a:lnTo>
                    <a:pt x="40046" y="41783"/>
                  </a:lnTo>
                  <a:cubicBezTo>
                    <a:pt x="100445" y="23816"/>
                    <a:pt x="163180" y="11274"/>
                    <a:pt x="227685" y="4723"/>
                  </a:cubicBezTo>
                  <a:lnTo>
                    <a:pt x="321206" y="0"/>
                  </a:lnTo>
                  <a:close/>
                </a:path>
              </a:pathLst>
            </a:custGeom>
            <a:solidFill>
              <a:schemeClr val="bg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6" name="Freeform: Shape 31">
              <a:extLst>
                <a:ext uri="{FF2B5EF4-FFF2-40B4-BE49-F238E27FC236}">
                  <a16:creationId xmlns:a16="http://schemas.microsoft.com/office/drawing/2014/main" id="{0FD043C7-7E62-4E8D-9B49-9269D8E21579}"/>
                </a:ext>
              </a:extLst>
            </p:cNvPr>
            <p:cNvSpPr/>
            <p:nvPr/>
          </p:nvSpPr>
          <p:spPr>
            <a:xfrm>
              <a:off x="5229859" y="2433132"/>
              <a:ext cx="730384" cy="928066"/>
            </a:xfrm>
            <a:custGeom>
              <a:avLst/>
              <a:gdLst>
                <a:gd name="connsiteX0" fmla="*/ 594012 w 730384"/>
                <a:gd name="connsiteY0" fmla="*/ 0 h 928066"/>
                <a:gd name="connsiteX1" fmla="*/ 730384 w 730384"/>
                <a:gd name="connsiteY1" fmla="*/ 203976 h 928066"/>
                <a:gd name="connsiteX2" fmla="*/ 666363 w 730384"/>
                <a:gd name="connsiteY2" fmla="*/ 229645 h 928066"/>
                <a:gd name="connsiteX3" fmla="*/ 239163 w 730384"/>
                <a:gd name="connsiteY3" fmla="*/ 928066 h 928066"/>
                <a:gd name="connsiteX4" fmla="*/ 0 w 730384"/>
                <a:gd name="connsiteY4" fmla="*/ 928066 h 928066"/>
                <a:gd name="connsiteX5" fmla="*/ 557484 w 730384"/>
                <a:gd name="connsiteY5" fmla="*/ 16645 h 928066"/>
                <a:gd name="connsiteX6" fmla="*/ 594012 w 730384"/>
                <a:gd name="connsiteY6" fmla="*/ 0 h 9280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30384" h="928066">
                  <a:moveTo>
                    <a:pt x="594012" y="0"/>
                  </a:moveTo>
                  <a:lnTo>
                    <a:pt x="730384" y="203976"/>
                  </a:lnTo>
                  <a:lnTo>
                    <a:pt x="666363" y="229645"/>
                  </a:lnTo>
                  <a:cubicBezTo>
                    <a:pt x="412745" y="359548"/>
                    <a:pt x="239163" y="623536"/>
                    <a:pt x="239163" y="928066"/>
                  </a:cubicBezTo>
                  <a:lnTo>
                    <a:pt x="0" y="928066"/>
                  </a:lnTo>
                  <a:cubicBezTo>
                    <a:pt x="0" y="530663"/>
                    <a:pt x="226518" y="186166"/>
                    <a:pt x="557484" y="16645"/>
                  </a:cubicBezTo>
                  <a:lnTo>
                    <a:pt x="594012" y="0"/>
                  </a:lnTo>
                  <a:close/>
                </a:path>
              </a:pathLst>
            </a:custGeom>
            <a:solidFill>
              <a:schemeClr val="bg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7" name="Oval 32">
              <a:extLst>
                <a:ext uri="{FF2B5EF4-FFF2-40B4-BE49-F238E27FC236}">
                  <a16:creationId xmlns:a16="http://schemas.microsoft.com/office/drawing/2014/main" id="{913B9DC5-0790-4AE7-90B6-7693D35C1B45}"/>
                </a:ext>
              </a:extLst>
            </p:cNvPr>
            <p:cNvSpPr/>
            <p:nvPr/>
          </p:nvSpPr>
          <p:spPr>
            <a:xfrm>
              <a:off x="4754574" y="2244252"/>
              <a:ext cx="1540745" cy="1486647"/>
            </a:xfrm>
            <a:prstGeom prst="ellipse">
              <a:avLst/>
            </a:prstGeom>
            <a:gradFill flip="none" rotWithShape="1">
              <a:gsLst>
                <a:gs pos="77000">
                  <a:srgbClr val="EEEEEE">
                    <a:alpha val="0"/>
                  </a:srgbClr>
                </a:gs>
                <a:gs pos="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8" name="Freeform: Shape 19">
              <a:extLst>
                <a:ext uri="{FF2B5EF4-FFF2-40B4-BE49-F238E27FC236}">
                  <a16:creationId xmlns:a16="http://schemas.microsoft.com/office/drawing/2014/main" id="{029B4632-F123-4DDA-A15F-DC5657293130}"/>
                </a:ext>
              </a:extLst>
            </p:cNvPr>
            <p:cNvSpPr/>
            <p:nvPr/>
          </p:nvSpPr>
          <p:spPr>
            <a:xfrm>
              <a:off x="4999652" y="2150628"/>
              <a:ext cx="1537489" cy="1278373"/>
            </a:xfrm>
            <a:custGeom>
              <a:avLst/>
              <a:gdLst>
                <a:gd name="connsiteX0" fmla="*/ 1210571 w 1537489"/>
                <a:gd name="connsiteY0" fmla="*/ 0 h 1278373"/>
                <a:gd name="connsiteX1" fmla="*/ 1454544 w 1537489"/>
                <a:gd name="connsiteY1" fmla="*/ 24595 h 1278373"/>
                <a:gd name="connsiteX2" fmla="*/ 1537489 w 1537489"/>
                <a:gd name="connsiteY2" fmla="*/ 45922 h 1278373"/>
                <a:gd name="connsiteX3" fmla="*/ 1537489 w 1537489"/>
                <a:gd name="connsiteY3" fmla="*/ 150190 h 1278373"/>
                <a:gd name="connsiteX4" fmla="*/ 1434172 w 1537489"/>
                <a:gd name="connsiteY4" fmla="*/ 123624 h 1278373"/>
                <a:gd name="connsiteX5" fmla="*/ 1210571 w 1537489"/>
                <a:gd name="connsiteY5" fmla="*/ 101083 h 1278373"/>
                <a:gd name="connsiteX6" fmla="*/ 101083 w 1537489"/>
                <a:gd name="connsiteY6" fmla="*/ 1210571 h 1278373"/>
                <a:gd name="connsiteX7" fmla="*/ 104507 w 1537489"/>
                <a:gd name="connsiteY7" fmla="*/ 1278373 h 1278373"/>
                <a:gd name="connsiteX8" fmla="*/ 3424 w 1537489"/>
                <a:gd name="connsiteY8" fmla="*/ 1278373 h 1278373"/>
                <a:gd name="connsiteX9" fmla="*/ 0 w 1537489"/>
                <a:gd name="connsiteY9" fmla="*/ 1210571 h 1278373"/>
                <a:gd name="connsiteX10" fmla="*/ 1210571 w 1537489"/>
                <a:gd name="connsiteY10" fmla="*/ 0 h 1278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37489" h="1278373">
                  <a:moveTo>
                    <a:pt x="1210571" y="0"/>
                  </a:moveTo>
                  <a:cubicBezTo>
                    <a:pt x="1294144" y="0"/>
                    <a:pt x="1375738" y="8469"/>
                    <a:pt x="1454544" y="24595"/>
                  </a:cubicBezTo>
                  <a:lnTo>
                    <a:pt x="1537489" y="45922"/>
                  </a:lnTo>
                  <a:lnTo>
                    <a:pt x="1537489" y="150190"/>
                  </a:lnTo>
                  <a:lnTo>
                    <a:pt x="1434172" y="123624"/>
                  </a:lnTo>
                  <a:cubicBezTo>
                    <a:pt x="1361947" y="108845"/>
                    <a:pt x="1287165" y="101083"/>
                    <a:pt x="1210571" y="101083"/>
                  </a:cubicBezTo>
                  <a:cubicBezTo>
                    <a:pt x="597818" y="101083"/>
                    <a:pt x="101083" y="597818"/>
                    <a:pt x="101083" y="1210571"/>
                  </a:cubicBezTo>
                  <a:lnTo>
                    <a:pt x="104507" y="1278373"/>
                  </a:lnTo>
                  <a:lnTo>
                    <a:pt x="3424" y="1278373"/>
                  </a:lnTo>
                  <a:lnTo>
                    <a:pt x="0" y="1210571"/>
                  </a:lnTo>
                  <a:cubicBezTo>
                    <a:pt x="0" y="541991"/>
                    <a:pt x="541991" y="0"/>
                    <a:pt x="1210571" y="0"/>
                  </a:cubicBezTo>
                  <a:close/>
                </a:path>
              </a:pathLst>
            </a:custGeom>
            <a:solidFill>
              <a:schemeClr val="bg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129" name="Group 5">
            <a:extLst>
              <a:ext uri="{FF2B5EF4-FFF2-40B4-BE49-F238E27FC236}">
                <a16:creationId xmlns:a16="http://schemas.microsoft.com/office/drawing/2014/main" id="{30380D04-F408-4856-823C-DC743962397A}"/>
              </a:ext>
            </a:extLst>
          </p:cNvPr>
          <p:cNvGrpSpPr/>
          <p:nvPr/>
        </p:nvGrpSpPr>
        <p:grpSpPr>
          <a:xfrm>
            <a:off x="5025781" y="2670849"/>
            <a:ext cx="669455" cy="521656"/>
            <a:chOff x="4657266" y="2132503"/>
            <a:chExt cx="3540235" cy="3306115"/>
          </a:xfrm>
        </p:grpSpPr>
        <p:sp>
          <p:nvSpPr>
            <p:cNvPr id="130" name="Oval 25">
              <a:extLst>
                <a:ext uri="{FF2B5EF4-FFF2-40B4-BE49-F238E27FC236}">
                  <a16:creationId xmlns:a16="http://schemas.microsoft.com/office/drawing/2014/main" id="{6399376A-3518-43EB-AA2B-D2AC72DC612C}"/>
                </a:ext>
              </a:extLst>
            </p:cNvPr>
            <p:cNvSpPr/>
            <p:nvPr/>
          </p:nvSpPr>
          <p:spPr>
            <a:xfrm>
              <a:off x="5563567" y="2897165"/>
              <a:ext cx="2633934" cy="2541453"/>
            </a:xfrm>
            <a:prstGeom prst="ellipse">
              <a:avLst/>
            </a:prstGeom>
            <a:gradFill flip="none" rotWithShape="1">
              <a:gsLst>
                <a:gs pos="77000">
                  <a:srgbClr val="EEEEEE">
                    <a:alpha val="0"/>
                  </a:srgbClr>
                </a:gs>
                <a:gs pos="0">
                  <a:schemeClr val="tx1">
                    <a:alpha val="69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1" name="Oval 26">
              <a:extLst>
                <a:ext uri="{FF2B5EF4-FFF2-40B4-BE49-F238E27FC236}">
                  <a16:creationId xmlns:a16="http://schemas.microsoft.com/office/drawing/2014/main" id="{F5894399-BEF3-4641-A800-CA04ECDB372B}"/>
                </a:ext>
              </a:extLst>
            </p:cNvPr>
            <p:cNvSpPr/>
            <p:nvPr/>
          </p:nvSpPr>
          <p:spPr>
            <a:xfrm>
              <a:off x="4934203" y="2137240"/>
              <a:ext cx="2514600" cy="2514600"/>
            </a:xfrm>
            <a:prstGeom prst="ellipse">
              <a:avLst/>
            </a:prstGeom>
            <a:gradFill flip="none" rotWithShape="1">
              <a:gsLst>
                <a:gs pos="29000">
                  <a:srgbClr val="3100A9"/>
                </a:gs>
                <a:gs pos="51000">
                  <a:srgbClr val="0B0159"/>
                </a:gs>
                <a:gs pos="71000">
                  <a:srgbClr val="74018F"/>
                </a:gs>
                <a:gs pos="86000">
                  <a:srgbClr val="BE01B5"/>
                </a:gs>
              </a:gsLst>
              <a:lin ang="162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552450" h="4953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2" name="Circle: Hollow 27">
              <a:extLst>
                <a:ext uri="{FF2B5EF4-FFF2-40B4-BE49-F238E27FC236}">
                  <a16:creationId xmlns:a16="http://schemas.microsoft.com/office/drawing/2014/main" id="{7A1E439B-4A46-49DB-8182-9F64307FFD17}"/>
                </a:ext>
              </a:extLst>
            </p:cNvPr>
            <p:cNvSpPr/>
            <p:nvPr/>
          </p:nvSpPr>
          <p:spPr>
            <a:xfrm>
              <a:off x="4920625" y="2132503"/>
              <a:ext cx="2514600" cy="2514600"/>
            </a:xfrm>
            <a:prstGeom prst="donut">
              <a:avLst>
                <a:gd name="adj" fmla="val 11685"/>
              </a:avLst>
            </a:prstGeom>
            <a:solidFill>
              <a:schemeClr val="bg1">
                <a:alpha val="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3" name="Freeform: Shape 28">
              <a:extLst>
                <a:ext uri="{FF2B5EF4-FFF2-40B4-BE49-F238E27FC236}">
                  <a16:creationId xmlns:a16="http://schemas.microsoft.com/office/drawing/2014/main" id="{9C0D5FC2-1BCF-4083-A53C-B34BAA9CE46B}"/>
                </a:ext>
              </a:extLst>
            </p:cNvPr>
            <p:cNvSpPr/>
            <p:nvPr/>
          </p:nvSpPr>
          <p:spPr>
            <a:xfrm rot="19269039">
              <a:off x="6342048" y="2902472"/>
              <a:ext cx="1340755" cy="1257301"/>
            </a:xfrm>
            <a:custGeom>
              <a:avLst/>
              <a:gdLst>
                <a:gd name="connsiteX0" fmla="*/ 533895 w 1340755"/>
                <a:gd name="connsiteY0" fmla="*/ 0 h 1257301"/>
                <a:gd name="connsiteX1" fmla="*/ 1340755 w 1340755"/>
                <a:gd name="connsiteY1" fmla="*/ 0 h 1257301"/>
                <a:gd name="connsiteX2" fmla="*/ 1340755 w 1340755"/>
                <a:gd name="connsiteY2" fmla="*/ 1 h 1257301"/>
                <a:gd name="connsiteX3" fmla="*/ 83455 w 1340755"/>
                <a:gd name="connsiteY3" fmla="*/ 1257301 h 1257301"/>
                <a:gd name="connsiteX4" fmla="*/ 0 w 1340755"/>
                <a:gd name="connsiteY4" fmla="*/ 1253087 h 1257301"/>
                <a:gd name="connsiteX5" fmla="*/ 0 w 1340755"/>
                <a:gd name="connsiteY5" fmla="*/ 442028 h 1257301"/>
                <a:gd name="connsiteX6" fmla="*/ 83455 w 1340755"/>
                <a:gd name="connsiteY6" fmla="*/ 450441 h 1257301"/>
                <a:gd name="connsiteX7" fmla="*/ 533895 w 1340755"/>
                <a:gd name="connsiteY7" fmla="*/ 1 h 1257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40755" h="1257301">
                  <a:moveTo>
                    <a:pt x="533895" y="0"/>
                  </a:moveTo>
                  <a:lnTo>
                    <a:pt x="1340755" y="0"/>
                  </a:lnTo>
                  <a:lnTo>
                    <a:pt x="1340755" y="1"/>
                  </a:lnTo>
                  <a:cubicBezTo>
                    <a:pt x="1340755" y="694389"/>
                    <a:pt x="777843" y="1257301"/>
                    <a:pt x="83455" y="1257301"/>
                  </a:cubicBezTo>
                  <a:lnTo>
                    <a:pt x="0" y="1253087"/>
                  </a:lnTo>
                  <a:lnTo>
                    <a:pt x="0" y="442028"/>
                  </a:lnTo>
                  <a:lnTo>
                    <a:pt x="83455" y="450441"/>
                  </a:lnTo>
                  <a:cubicBezTo>
                    <a:pt x="332226" y="450441"/>
                    <a:pt x="533895" y="248772"/>
                    <a:pt x="533895" y="1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4" name="Freeform: Shape 29">
              <a:extLst>
                <a:ext uri="{FF2B5EF4-FFF2-40B4-BE49-F238E27FC236}">
                  <a16:creationId xmlns:a16="http://schemas.microsoft.com/office/drawing/2014/main" id="{1C5C130A-A603-434E-A757-419D9E27487A}"/>
                </a:ext>
              </a:extLst>
            </p:cNvPr>
            <p:cNvSpPr/>
            <p:nvPr/>
          </p:nvSpPr>
          <p:spPr>
            <a:xfrm rot="8013348">
              <a:off x="4615539" y="2761153"/>
              <a:ext cx="1340755" cy="1257301"/>
            </a:xfrm>
            <a:custGeom>
              <a:avLst/>
              <a:gdLst>
                <a:gd name="connsiteX0" fmla="*/ 533895 w 1340755"/>
                <a:gd name="connsiteY0" fmla="*/ 0 h 1257301"/>
                <a:gd name="connsiteX1" fmla="*/ 1340755 w 1340755"/>
                <a:gd name="connsiteY1" fmla="*/ 0 h 1257301"/>
                <a:gd name="connsiteX2" fmla="*/ 1340755 w 1340755"/>
                <a:gd name="connsiteY2" fmla="*/ 1 h 1257301"/>
                <a:gd name="connsiteX3" fmla="*/ 83455 w 1340755"/>
                <a:gd name="connsiteY3" fmla="*/ 1257301 h 1257301"/>
                <a:gd name="connsiteX4" fmla="*/ 0 w 1340755"/>
                <a:gd name="connsiteY4" fmla="*/ 1253087 h 1257301"/>
                <a:gd name="connsiteX5" fmla="*/ 0 w 1340755"/>
                <a:gd name="connsiteY5" fmla="*/ 442028 h 1257301"/>
                <a:gd name="connsiteX6" fmla="*/ 83455 w 1340755"/>
                <a:gd name="connsiteY6" fmla="*/ 450441 h 1257301"/>
                <a:gd name="connsiteX7" fmla="*/ 533895 w 1340755"/>
                <a:gd name="connsiteY7" fmla="*/ 1 h 1257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40755" h="1257301">
                  <a:moveTo>
                    <a:pt x="533895" y="0"/>
                  </a:moveTo>
                  <a:lnTo>
                    <a:pt x="1340755" y="0"/>
                  </a:lnTo>
                  <a:lnTo>
                    <a:pt x="1340755" y="1"/>
                  </a:lnTo>
                  <a:cubicBezTo>
                    <a:pt x="1340755" y="694389"/>
                    <a:pt x="777843" y="1257301"/>
                    <a:pt x="83455" y="1257301"/>
                  </a:cubicBezTo>
                  <a:lnTo>
                    <a:pt x="0" y="1253087"/>
                  </a:lnTo>
                  <a:lnTo>
                    <a:pt x="0" y="442028"/>
                  </a:lnTo>
                  <a:lnTo>
                    <a:pt x="83455" y="450441"/>
                  </a:lnTo>
                  <a:cubicBezTo>
                    <a:pt x="332226" y="450441"/>
                    <a:pt x="533895" y="248772"/>
                    <a:pt x="533895" y="1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5" name="Freeform: Shape 30">
              <a:extLst>
                <a:ext uri="{FF2B5EF4-FFF2-40B4-BE49-F238E27FC236}">
                  <a16:creationId xmlns:a16="http://schemas.microsoft.com/office/drawing/2014/main" id="{A784E37D-BABC-4FD6-BB5C-4EE297572DC1}"/>
                </a:ext>
              </a:extLst>
            </p:cNvPr>
            <p:cNvSpPr/>
            <p:nvPr/>
          </p:nvSpPr>
          <p:spPr>
            <a:xfrm>
              <a:off x="5920918" y="2338381"/>
              <a:ext cx="321206" cy="264840"/>
            </a:xfrm>
            <a:custGeom>
              <a:avLst/>
              <a:gdLst>
                <a:gd name="connsiteX0" fmla="*/ 321206 w 321206"/>
                <a:gd name="connsiteY0" fmla="*/ 0 h 264840"/>
                <a:gd name="connsiteX1" fmla="*/ 321206 w 321206"/>
                <a:gd name="connsiteY1" fmla="*/ 239164 h 264840"/>
                <a:gd name="connsiteX2" fmla="*/ 252137 w 321206"/>
                <a:gd name="connsiteY2" fmla="*/ 242652 h 264840"/>
                <a:gd name="connsiteX3" fmla="*/ 139796 w 321206"/>
                <a:gd name="connsiteY3" fmla="*/ 264840 h 264840"/>
                <a:gd name="connsiteX4" fmla="*/ 0 w 321206"/>
                <a:gd name="connsiteY4" fmla="*/ 55744 h 264840"/>
                <a:gd name="connsiteX5" fmla="*/ 40046 w 321206"/>
                <a:gd name="connsiteY5" fmla="*/ 41783 h 264840"/>
                <a:gd name="connsiteX6" fmla="*/ 227685 w 321206"/>
                <a:gd name="connsiteY6" fmla="*/ 4723 h 264840"/>
                <a:gd name="connsiteX7" fmla="*/ 321206 w 321206"/>
                <a:gd name="connsiteY7" fmla="*/ 0 h 2648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21206" h="264840">
                  <a:moveTo>
                    <a:pt x="321206" y="0"/>
                  </a:moveTo>
                  <a:lnTo>
                    <a:pt x="321206" y="239164"/>
                  </a:lnTo>
                  <a:lnTo>
                    <a:pt x="252137" y="242652"/>
                  </a:lnTo>
                  <a:lnTo>
                    <a:pt x="139796" y="264840"/>
                  </a:lnTo>
                  <a:lnTo>
                    <a:pt x="0" y="55744"/>
                  </a:lnTo>
                  <a:lnTo>
                    <a:pt x="40046" y="41783"/>
                  </a:lnTo>
                  <a:cubicBezTo>
                    <a:pt x="100445" y="23816"/>
                    <a:pt x="163180" y="11274"/>
                    <a:pt x="227685" y="4723"/>
                  </a:cubicBezTo>
                  <a:lnTo>
                    <a:pt x="321206" y="0"/>
                  </a:lnTo>
                  <a:close/>
                </a:path>
              </a:pathLst>
            </a:custGeom>
            <a:solidFill>
              <a:schemeClr val="bg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6" name="Freeform: Shape 31">
              <a:extLst>
                <a:ext uri="{FF2B5EF4-FFF2-40B4-BE49-F238E27FC236}">
                  <a16:creationId xmlns:a16="http://schemas.microsoft.com/office/drawing/2014/main" id="{C2734208-7689-4CB5-A980-AA0EA656B473}"/>
                </a:ext>
              </a:extLst>
            </p:cNvPr>
            <p:cNvSpPr/>
            <p:nvPr/>
          </p:nvSpPr>
          <p:spPr>
            <a:xfrm>
              <a:off x="5229859" y="2433132"/>
              <a:ext cx="730384" cy="928066"/>
            </a:xfrm>
            <a:custGeom>
              <a:avLst/>
              <a:gdLst>
                <a:gd name="connsiteX0" fmla="*/ 594012 w 730384"/>
                <a:gd name="connsiteY0" fmla="*/ 0 h 928066"/>
                <a:gd name="connsiteX1" fmla="*/ 730384 w 730384"/>
                <a:gd name="connsiteY1" fmla="*/ 203976 h 928066"/>
                <a:gd name="connsiteX2" fmla="*/ 666363 w 730384"/>
                <a:gd name="connsiteY2" fmla="*/ 229645 h 928066"/>
                <a:gd name="connsiteX3" fmla="*/ 239163 w 730384"/>
                <a:gd name="connsiteY3" fmla="*/ 928066 h 928066"/>
                <a:gd name="connsiteX4" fmla="*/ 0 w 730384"/>
                <a:gd name="connsiteY4" fmla="*/ 928066 h 928066"/>
                <a:gd name="connsiteX5" fmla="*/ 557484 w 730384"/>
                <a:gd name="connsiteY5" fmla="*/ 16645 h 928066"/>
                <a:gd name="connsiteX6" fmla="*/ 594012 w 730384"/>
                <a:gd name="connsiteY6" fmla="*/ 0 h 9280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30384" h="928066">
                  <a:moveTo>
                    <a:pt x="594012" y="0"/>
                  </a:moveTo>
                  <a:lnTo>
                    <a:pt x="730384" y="203976"/>
                  </a:lnTo>
                  <a:lnTo>
                    <a:pt x="666363" y="229645"/>
                  </a:lnTo>
                  <a:cubicBezTo>
                    <a:pt x="412745" y="359548"/>
                    <a:pt x="239163" y="623536"/>
                    <a:pt x="239163" y="928066"/>
                  </a:cubicBezTo>
                  <a:lnTo>
                    <a:pt x="0" y="928066"/>
                  </a:lnTo>
                  <a:cubicBezTo>
                    <a:pt x="0" y="530663"/>
                    <a:pt x="226518" y="186166"/>
                    <a:pt x="557484" y="16645"/>
                  </a:cubicBezTo>
                  <a:lnTo>
                    <a:pt x="594012" y="0"/>
                  </a:lnTo>
                  <a:close/>
                </a:path>
              </a:pathLst>
            </a:custGeom>
            <a:solidFill>
              <a:schemeClr val="bg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7" name="Oval 32">
              <a:extLst>
                <a:ext uri="{FF2B5EF4-FFF2-40B4-BE49-F238E27FC236}">
                  <a16:creationId xmlns:a16="http://schemas.microsoft.com/office/drawing/2014/main" id="{F906AE39-898B-44DE-A91C-1D5A07F70CFF}"/>
                </a:ext>
              </a:extLst>
            </p:cNvPr>
            <p:cNvSpPr/>
            <p:nvPr/>
          </p:nvSpPr>
          <p:spPr>
            <a:xfrm>
              <a:off x="4754574" y="2244252"/>
              <a:ext cx="1540745" cy="1486647"/>
            </a:xfrm>
            <a:prstGeom prst="ellipse">
              <a:avLst/>
            </a:prstGeom>
            <a:gradFill flip="none" rotWithShape="1">
              <a:gsLst>
                <a:gs pos="77000">
                  <a:srgbClr val="EEEEEE">
                    <a:alpha val="0"/>
                  </a:srgbClr>
                </a:gs>
                <a:gs pos="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8" name="Freeform: Shape 19">
              <a:extLst>
                <a:ext uri="{FF2B5EF4-FFF2-40B4-BE49-F238E27FC236}">
                  <a16:creationId xmlns:a16="http://schemas.microsoft.com/office/drawing/2014/main" id="{3D6B18FB-79FF-4A7D-BCBA-C9BCFD460948}"/>
                </a:ext>
              </a:extLst>
            </p:cNvPr>
            <p:cNvSpPr/>
            <p:nvPr/>
          </p:nvSpPr>
          <p:spPr>
            <a:xfrm>
              <a:off x="4999652" y="2150628"/>
              <a:ext cx="1537489" cy="1278373"/>
            </a:xfrm>
            <a:custGeom>
              <a:avLst/>
              <a:gdLst>
                <a:gd name="connsiteX0" fmla="*/ 1210571 w 1537489"/>
                <a:gd name="connsiteY0" fmla="*/ 0 h 1278373"/>
                <a:gd name="connsiteX1" fmla="*/ 1454544 w 1537489"/>
                <a:gd name="connsiteY1" fmla="*/ 24595 h 1278373"/>
                <a:gd name="connsiteX2" fmla="*/ 1537489 w 1537489"/>
                <a:gd name="connsiteY2" fmla="*/ 45922 h 1278373"/>
                <a:gd name="connsiteX3" fmla="*/ 1537489 w 1537489"/>
                <a:gd name="connsiteY3" fmla="*/ 150190 h 1278373"/>
                <a:gd name="connsiteX4" fmla="*/ 1434172 w 1537489"/>
                <a:gd name="connsiteY4" fmla="*/ 123624 h 1278373"/>
                <a:gd name="connsiteX5" fmla="*/ 1210571 w 1537489"/>
                <a:gd name="connsiteY5" fmla="*/ 101083 h 1278373"/>
                <a:gd name="connsiteX6" fmla="*/ 101083 w 1537489"/>
                <a:gd name="connsiteY6" fmla="*/ 1210571 h 1278373"/>
                <a:gd name="connsiteX7" fmla="*/ 104507 w 1537489"/>
                <a:gd name="connsiteY7" fmla="*/ 1278373 h 1278373"/>
                <a:gd name="connsiteX8" fmla="*/ 3424 w 1537489"/>
                <a:gd name="connsiteY8" fmla="*/ 1278373 h 1278373"/>
                <a:gd name="connsiteX9" fmla="*/ 0 w 1537489"/>
                <a:gd name="connsiteY9" fmla="*/ 1210571 h 1278373"/>
                <a:gd name="connsiteX10" fmla="*/ 1210571 w 1537489"/>
                <a:gd name="connsiteY10" fmla="*/ 0 h 1278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37489" h="1278373">
                  <a:moveTo>
                    <a:pt x="1210571" y="0"/>
                  </a:moveTo>
                  <a:cubicBezTo>
                    <a:pt x="1294144" y="0"/>
                    <a:pt x="1375738" y="8469"/>
                    <a:pt x="1454544" y="24595"/>
                  </a:cubicBezTo>
                  <a:lnTo>
                    <a:pt x="1537489" y="45922"/>
                  </a:lnTo>
                  <a:lnTo>
                    <a:pt x="1537489" y="150190"/>
                  </a:lnTo>
                  <a:lnTo>
                    <a:pt x="1434172" y="123624"/>
                  </a:lnTo>
                  <a:cubicBezTo>
                    <a:pt x="1361947" y="108845"/>
                    <a:pt x="1287165" y="101083"/>
                    <a:pt x="1210571" y="101083"/>
                  </a:cubicBezTo>
                  <a:cubicBezTo>
                    <a:pt x="597818" y="101083"/>
                    <a:pt x="101083" y="597818"/>
                    <a:pt x="101083" y="1210571"/>
                  </a:cubicBezTo>
                  <a:lnTo>
                    <a:pt x="104507" y="1278373"/>
                  </a:lnTo>
                  <a:lnTo>
                    <a:pt x="3424" y="1278373"/>
                  </a:lnTo>
                  <a:lnTo>
                    <a:pt x="0" y="1210571"/>
                  </a:lnTo>
                  <a:cubicBezTo>
                    <a:pt x="0" y="541991"/>
                    <a:pt x="541991" y="0"/>
                    <a:pt x="1210571" y="0"/>
                  </a:cubicBezTo>
                  <a:close/>
                </a:path>
              </a:pathLst>
            </a:custGeom>
            <a:solidFill>
              <a:schemeClr val="bg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169" name="Group 5">
            <a:extLst>
              <a:ext uri="{FF2B5EF4-FFF2-40B4-BE49-F238E27FC236}">
                <a16:creationId xmlns:a16="http://schemas.microsoft.com/office/drawing/2014/main" id="{1A1D2589-3B20-4BD3-B5CD-59B863E71962}"/>
              </a:ext>
            </a:extLst>
          </p:cNvPr>
          <p:cNvGrpSpPr/>
          <p:nvPr/>
        </p:nvGrpSpPr>
        <p:grpSpPr>
          <a:xfrm>
            <a:off x="3856400" y="4290062"/>
            <a:ext cx="669455" cy="521656"/>
            <a:chOff x="4657266" y="2132503"/>
            <a:chExt cx="3540235" cy="3306115"/>
          </a:xfrm>
        </p:grpSpPr>
        <p:sp>
          <p:nvSpPr>
            <p:cNvPr id="170" name="Oval 25">
              <a:extLst>
                <a:ext uri="{FF2B5EF4-FFF2-40B4-BE49-F238E27FC236}">
                  <a16:creationId xmlns:a16="http://schemas.microsoft.com/office/drawing/2014/main" id="{0D876751-B809-48EA-8238-6CA17BBB0F36}"/>
                </a:ext>
              </a:extLst>
            </p:cNvPr>
            <p:cNvSpPr/>
            <p:nvPr/>
          </p:nvSpPr>
          <p:spPr>
            <a:xfrm>
              <a:off x="5563567" y="2897165"/>
              <a:ext cx="2633934" cy="2541453"/>
            </a:xfrm>
            <a:prstGeom prst="ellipse">
              <a:avLst/>
            </a:prstGeom>
            <a:gradFill flip="none" rotWithShape="1">
              <a:gsLst>
                <a:gs pos="77000">
                  <a:srgbClr val="EEEEEE">
                    <a:alpha val="0"/>
                  </a:srgbClr>
                </a:gs>
                <a:gs pos="0">
                  <a:schemeClr val="tx1">
                    <a:alpha val="69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1" name="Oval 26">
              <a:extLst>
                <a:ext uri="{FF2B5EF4-FFF2-40B4-BE49-F238E27FC236}">
                  <a16:creationId xmlns:a16="http://schemas.microsoft.com/office/drawing/2014/main" id="{F9CE3CC3-EA87-4E88-AD7E-BFEFA552DE13}"/>
                </a:ext>
              </a:extLst>
            </p:cNvPr>
            <p:cNvSpPr/>
            <p:nvPr/>
          </p:nvSpPr>
          <p:spPr>
            <a:xfrm>
              <a:off x="4934203" y="2137240"/>
              <a:ext cx="2514600" cy="2514600"/>
            </a:xfrm>
            <a:prstGeom prst="ellipse">
              <a:avLst/>
            </a:prstGeom>
            <a:gradFill flip="none" rotWithShape="1">
              <a:gsLst>
                <a:gs pos="29000">
                  <a:srgbClr val="3100A9"/>
                </a:gs>
                <a:gs pos="51000">
                  <a:srgbClr val="0B0159"/>
                </a:gs>
                <a:gs pos="71000">
                  <a:srgbClr val="74018F"/>
                </a:gs>
                <a:gs pos="86000">
                  <a:srgbClr val="BE01B5"/>
                </a:gs>
              </a:gsLst>
              <a:lin ang="162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552450" h="4953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2" name="Circle: Hollow 27">
              <a:extLst>
                <a:ext uri="{FF2B5EF4-FFF2-40B4-BE49-F238E27FC236}">
                  <a16:creationId xmlns:a16="http://schemas.microsoft.com/office/drawing/2014/main" id="{592B4C7E-787D-4887-A075-BF3A156C54AA}"/>
                </a:ext>
              </a:extLst>
            </p:cNvPr>
            <p:cNvSpPr/>
            <p:nvPr/>
          </p:nvSpPr>
          <p:spPr>
            <a:xfrm>
              <a:off x="4920625" y="2132503"/>
              <a:ext cx="2514600" cy="2514600"/>
            </a:xfrm>
            <a:prstGeom prst="donut">
              <a:avLst>
                <a:gd name="adj" fmla="val 11685"/>
              </a:avLst>
            </a:prstGeom>
            <a:solidFill>
              <a:schemeClr val="bg1">
                <a:alpha val="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3" name="Freeform: Shape 28">
              <a:extLst>
                <a:ext uri="{FF2B5EF4-FFF2-40B4-BE49-F238E27FC236}">
                  <a16:creationId xmlns:a16="http://schemas.microsoft.com/office/drawing/2014/main" id="{E294E716-04E1-4F66-883E-29AAED3B9220}"/>
                </a:ext>
              </a:extLst>
            </p:cNvPr>
            <p:cNvSpPr/>
            <p:nvPr/>
          </p:nvSpPr>
          <p:spPr>
            <a:xfrm rot="19269039">
              <a:off x="6342048" y="2902472"/>
              <a:ext cx="1340755" cy="1257301"/>
            </a:xfrm>
            <a:custGeom>
              <a:avLst/>
              <a:gdLst>
                <a:gd name="connsiteX0" fmla="*/ 533895 w 1340755"/>
                <a:gd name="connsiteY0" fmla="*/ 0 h 1257301"/>
                <a:gd name="connsiteX1" fmla="*/ 1340755 w 1340755"/>
                <a:gd name="connsiteY1" fmla="*/ 0 h 1257301"/>
                <a:gd name="connsiteX2" fmla="*/ 1340755 w 1340755"/>
                <a:gd name="connsiteY2" fmla="*/ 1 h 1257301"/>
                <a:gd name="connsiteX3" fmla="*/ 83455 w 1340755"/>
                <a:gd name="connsiteY3" fmla="*/ 1257301 h 1257301"/>
                <a:gd name="connsiteX4" fmla="*/ 0 w 1340755"/>
                <a:gd name="connsiteY4" fmla="*/ 1253087 h 1257301"/>
                <a:gd name="connsiteX5" fmla="*/ 0 w 1340755"/>
                <a:gd name="connsiteY5" fmla="*/ 442028 h 1257301"/>
                <a:gd name="connsiteX6" fmla="*/ 83455 w 1340755"/>
                <a:gd name="connsiteY6" fmla="*/ 450441 h 1257301"/>
                <a:gd name="connsiteX7" fmla="*/ 533895 w 1340755"/>
                <a:gd name="connsiteY7" fmla="*/ 1 h 1257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40755" h="1257301">
                  <a:moveTo>
                    <a:pt x="533895" y="0"/>
                  </a:moveTo>
                  <a:lnTo>
                    <a:pt x="1340755" y="0"/>
                  </a:lnTo>
                  <a:lnTo>
                    <a:pt x="1340755" y="1"/>
                  </a:lnTo>
                  <a:cubicBezTo>
                    <a:pt x="1340755" y="694389"/>
                    <a:pt x="777843" y="1257301"/>
                    <a:pt x="83455" y="1257301"/>
                  </a:cubicBezTo>
                  <a:lnTo>
                    <a:pt x="0" y="1253087"/>
                  </a:lnTo>
                  <a:lnTo>
                    <a:pt x="0" y="442028"/>
                  </a:lnTo>
                  <a:lnTo>
                    <a:pt x="83455" y="450441"/>
                  </a:lnTo>
                  <a:cubicBezTo>
                    <a:pt x="332226" y="450441"/>
                    <a:pt x="533895" y="248772"/>
                    <a:pt x="533895" y="1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4" name="Freeform: Shape 29">
              <a:extLst>
                <a:ext uri="{FF2B5EF4-FFF2-40B4-BE49-F238E27FC236}">
                  <a16:creationId xmlns:a16="http://schemas.microsoft.com/office/drawing/2014/main" id="{70BA9D36-2175-4E87-B981-CECD9979A19C}"/>
                </a:ext>
              </a:extLst>
            </p:cNvPr>
            <p:cNvSpPr/>
            <p:nvPr/>
          </p:nvSpPr>
          <p:spPr>
            <a:xfrm rot="8013348">
              <a:off x="4615539" y="2761153"/>
              <a:ext cx="1340755" cy="1257301"/>
            </a:xfrm>
            <a:custGeom>
              <a:avLst/>
              <a:gdLst>
                <a:gd name="connsiteX0" fmla="*/ 533895 w 1340755"/>
                <a:gd name="connsiteY0" fmla="*/ 0 h 1257301"/>
                <a:gd name="connsiteX1" fmla="*/ 1340755 w 1340755"/>
                <a:gd name="connsiteY1" fmla="*/ 0 h 1257301"/>
                <a:gd name="connsiteX2" fmla="*/ 1340755 w 1340755"/>
                <a:gd name="connsiteY2" fmla="*/ 1 h 1257301"/>
                <a:gd name="connsiteX3" fmla="*/ 83455 w 1340755"/>
                <a:gd name="connsiteY3" fmla="*/ 1257301 h 1257301"/>
                <a:gd name="connsiteX4" fmla="*/ 0 w 1340755"/>
                <a:gd name="connsiteY4" fmla="*/ 1253087 h 1257301"/>
                <a:gd name="connsiteX5" fmla="*/ 0 w 1340755"/>
                <a:gd name="connsiteY5" fmla="*/ 442028 h 1257301"/>
                <a:gd name="connsiteX6" fmla="*/ 83455 w 1340755"/>
                <a:gd name="connsiteY6" fmla="*/ 450441 h 1257301"/>
                <a:gd name="connsiteX7" fmla="*/ 533895 w 1340755"/>
                <a:gd name="connsiteY7" fmla="*/ 1 h 1257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40755" h="1257301">
                  <a:moveTo>
                    <a:pt x="533895" y="0"/>
                  </a:moveTo>
                  <a:lnTo>
                    <a:pt x="1340755" y="0"/>
                  </a:lnTo>
                  <a:lnTo>
                    <a:pt x="1340755" y="1"/>
                  </a:lnTo>
                  <a:cubicBezTo>
                    <a:pt x="1340755" y="694389"/>
                    <a:pt x="777843" y="1257301"/>
                    <a:pt x="83455" y="1257301"/>
                  </a:cubicBezTo>
                  <a:lnTo>
                    <a:pt x="0" y="1253087"/>
                  </a:lnTo>
                  <a:lnTo>
                    <a:pt x="0" y="442028"/>
                  </a:lnTo>
                  <a:lnTo>
                    <a:pt x="83455" y="450441"/>
                  </a:lnTo>
                  <a:cubicBezTo>
                    <a:pt x="332226" y="450441"/>
                    <a:pt x="533895" y="248772"/>
                    <a:pt x="533895" y="1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5" name="Freeform: Shape 30">
              <a:extLst>
                <a:ext uri="{FF2B5EF4-FFF2-40B4-BE49-F238E27FC236}">
                  <a16:creationId xmlns:a16="http://schemas.microsoft.com/office/drawing/2014/main" id="{F39B4CC0-9EBF-4A31-92B1-B2B246AD262B}"/>
                </a:ext>
              </a:extLst>
            </p:cNvPr>
            <p:cNvSpPr/>
            <p:nvPr/>
          </p:nvSpPr>
          <p:spPr>
            <a:xfrm>
              <a:off x="5920918" y="2338381"/>
              <a:ext cx="321206" cy="264840"/>
            </a:xfrm>
            <a:custGeom>
              <a:avLst/>
              <a:gdLst>
                <a:gd name="connsiteX0" fmla="*/ 321206 w 321206"/>
                <a:gd name="connsiteY0" fmla="*/ 0 h 264840"/>
                <a:gd name="connsiteX1" fmla="*/ 321206 w 321206"/>
                <a:gd name="connsiteY1" fmla="*/ 239164 h 264840"/>
                <a:gd name="connsiteX2" fmla="*/ 252137 w 321206"/>
                <a:gd name="connsiteY2" fmla="*/ 242652 h 264840"/>
                <a:gd name="connsiteX3" fmla="*/ 139796 w 321206"/>
                <a:gd name="connsiteY3" fmla="*/ 264840 h 264840"/>
                <a:gd name="connsiteX4" fmla="*/ 0 w 321206"/>
                <a:gd name="connsiteY4" fmla="*/ 55744 h 264840"/>
                <a:gd name="connsiteX5" fmla="*/ 40046 w 321206"/>
                <a:gd name="connsiteY5" fmla="*/ 41783 h 264840"/>
                <a:gd name="connsiteX6" fmla="*/ 227685 w 321206"/>
                <a:gd name="connsiteY6" fmla="*/ 4723 h 264840"/>
                <a:gd name="connsiteX7" fmla="*/ 321206 w 321206"/>
                <a:gd name="connsiteY7" fmla="*/ 0 h 2648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21206" h="264840">
                  <a:moveTo>
                    <a:pt x="321206" y="0"/>
                  </a:moveTo>
                  <a:lnTo>
                    <a:pt x="321206" y="239164"/>
                  </a:lnTo>
                  <a:lnTo>
                    <a:pt x="252137" y="242652"/>
                  </a:lnTo>
                  <a:lnTo>
                    <a:pt x="139796" y="264840"/>
                  </a:lnTo>
                  <a:lnTo>
                    <a:pt x="0" y="55744"/>
                  </a:lnTo>
                  <a:lnTo>
                    <a:pt x="40046" y="41783"/>
                  </a:lnTo>
                  <a:cubicBezTo>
                    <a:pt x="100445" y="23816"/>
                    <a:pt x="163180" y="11274"/>
                    <a:pt x="227685" y="4723"/>
                  </a:cubicBezTo>
                  <a:lnTo>
                    <a:pt x="321206" y="0"/>
                  </a:lnTo>
                  <a:close/>
                </a:path>
              </a:pathLst>
            </a:custGeom>
            <a:solidFill>
              <a:schemeClr val="bg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6" name="Freeform: Shape 31">
              <a:extLst>
                <a:ext uri="{FF2B5EF4-FFF2-40B4-BE49-F238E27FC236}">
                  <a16:creationId xmlns:a16="http://schemas.microsoft.com/office/drawing/2014/main" id="{0CC5B6F0-AF1A-4616-B40A-8741516B9EFA}"/>
                </a:ext>
              </a:extLst>
            </p:cNvPr>
            <p:cNvSpPr/>
            <p:nvPr/>
          </p:nvSpPr>
          <p:spPr>
            <a:xfrm>
              <a:off x="5229859" y="2433132"/>
              <a:ext cx="730384" cy="928066"/>
            </a:xfrm>
            <a:custGeom>
              <a:avLst/>
              <a:gdLst>
                <a:gd name="connsiteX0" fmla="*/ 594012 w 730384"/>
                <a:gd name="connsiteY0" fmla="*/ 0 h 928066"/>
                <a:gd name="connsiteX1" fmla="*/ 730384 w 730384"/>
                <a:gd name="connsiteY1" fmla="*/ 203976 h 928066"/>
                <a:gd name="connsiteX2" fmla="*/ 666363 w 730384"/>
                <a:gd name="connsiteY2" fmla="*/ 229645 h 928066"/>
                <a:gd name="connsiteX3" fmla="*/ 239163 w 730384"/>
                <a:gd name="connsiteY3" fmla="*/ 928066 h 928066"/>
                <a:gd name="connsiteX4" fmla="*/ 0 w 730384"/>
                <a:gd name="connsiteY4" fmla="*/ 928066 h 928066"/>
                <a:gd name="connsiteX5" fmla="*/ 557484 w 730384"/>
                <a:gd name="connsiteY5" fmla="*/ 16645 h 928066"/>
                <a:gd name="connsiteX6" fmla="*/ 594012 w 730384"/>
                <a:gd name="connsiteY6" fmla="*/ 0 h 9280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30384" h="928066">
                  <a:moveTo>
                    <a:pt x="594012" y="0"/>
                  </a:moveTo>
                  <a:lnTo>
                    <a:pt x="730384" y="203976"/>
                  </a:lnTo>
                  <a:lnTo>
                    <a:pt x="666363" y="229645"/>
                  </a:lnTo>
                  <a:cubicBezTo>
                    <a:pt x="412745" y="359548"/>
                    <a:pt x="239163" y="623536"/>
                    <a:pt x="239163" y="928066"/>
                  </a:cubicBezTo>
                  <a:lnTo>
                    <a:pt x="0" y="928066"/>
                  </a:lnTo>
                  <a:cubicBezTo>
                    <a:pt x="0" y="530663"/>
                    <a:pt x="226518" y="186166"/>
                    <a:pt x="557484" y="16645"/>
                  </a:cubicBezTo>
                  <a:lnTo>
                    <a:pt x="594012" y="0"/>
                  </a:lnTo>
                  <a:close/>
                </a:path>
              </a:pathLst>
            </a:custGeom>
            <a:solidFill>
              <a:schemeClr val="bg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7" name="Oval 32">
              <a:extLst>
                <a:ext uri="{FF2B5EF4-FFF2-40B4-BE49-F238E27FC236}">
                  <a16:creationId xmlns:a16="http://schemas.microsoft.com/office/drawing/2014/main" id="{339BBB2E-A372-4C31-972B-54D46F864DBA}"/>
                </a:ext>
              </a:extLst>
            </p:cNvPr>
            <p:cNvSpPr/>
            <p:nvPr/>
          </p:nvSpPr>
          <p:spPr>
            <a:xfrm>
              <a:off x="4754574" y="2244252"/>
              <a:ext cx="1540745" cy="1486647"/>
            </a:xfrm>
            <a:prstGeom prst="ellipse">
              <a:avLst/>
            </a:prstGeom>
            <a:gradFill flip="none" rotWithShape="1">
              <a:gsLst>
                <a:gs pos="77000">
                  <a:srgbClr val="EEEEEE">
                    <a:alpha val="0"/>
                  </a:srgbClr>
                </a:gs>
                <a:gs pos="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8" name="Freeform: Shape 19">
              <a:extLst>
                <a:ext uri="{FF2B5EF4-FFF2-40B4-BE49-F238E27FC236}">
                  <a16:creationId xmlns:a16="http://schemas.microsoft.com/office/drawing/2014/main" id="{DD3E6E3E-EACC-485E-94CA-700BBD6AB61C}"/>
                </a:ext>
              </a:extLst>
            </p:cNvPr>
            <p:cNvSpPr/>
            <p:nvPr/>
          </p:nvSpPr>
          <p:spPr>
            <a:xfrm>
              <a:off x="4999652" y="2150628"/>
              <a:ext cx="1537489" cy="1278373"/>
            </a:xfrm>
            <a:custGeom>
              <a:avLst/>
              <a:gdLst>
                <a:gd name="connsiteX0" fmla="*/ 1210571 w 1537489"/>
                <a:gd name="connsiteY0" fmla="*/ 0 h 1278373"/>
                <a:gd name="connsiteX1" fmla="*/ 1454544 w 1537489"/>
                <a:gd name="connsiteY1" fmla="*/ 24595 h 1278373"/>
                <a:gd name="connsiteX2" fmla="*/ 1537489 w 1537489"/>
                <a:gd name="connsiteY2" fmla="*/ 45922 h 1278373"/>
                <a:gd name="connsiteX3" fmla="*/ 1537489 w 1537489"/>
                <a:gd name="connsiteY3" fmla="*/ 150190 h 1278373"/>
                <a:gd name="connsiteX4" fmla="*/ 1434172 w 1537489"/>
                <a:gd name="connsiteY4" fmla="*/ 123624 h 1278373"/>
                <a:gd name="connsiteX5" fmla="*/ 1210571 w 1537489"/>
                <a:gd name="connsiteY5" fmla="*/ 101083 h 1278373"/>
                <a:gd name="connsiteX6" fmla="*/ 101083 w 1537489"/>
                <a:gd name="connsiteY6" fmla="*/ 1210571 h 1278373"/>
                <a:gd name="connsiteX7" fmla="*/ 104507 w 1537489"/>
                <a:gd name="connsiteY7" fmla="*/ 1278373 h 1278373"/>
                <a:gd name="connsiteX8" fmla="*/ 3424 w 1537489"/>
                <a:gd name="connsiteY8" fmla="*/ 1278373 h 1278373"/>
                <a:gd name="connsiteX9" fmla="*/ 0 w 1537489"/>
                <a:gd name="connsiteY9" fmla="*/ 1210571 h 1278373"/>
                <a:gd name="connsiteX10" fmla="*/ 1210571 w 1537489"/>
                <a:gd name="connsiteY10" fmla="*/ 0 h 1278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37489" h="1278373">
                  <a:moveTo>
                    <a:pt x="1210571" y="0"/>
                  </a:moveTo>
                  <a:cubicBezTo>
                    <a:pt x="1294144" y="0"/>
                    <a:pt x="1375738" y="8469"/>
                    <a:pt x="1454544" y="24595"/>
                  </a:cubicBezTo>
                  <a:lnTo>
                    <a:pt x="1537489" y="45922"/>
                  </a:lnTo>
                  <a:lnTo>
                    <a:pt x="1537489" y="150190"/>
                  </a:lnTo>
                  <a:lnTo>
                    <a:pt x="1434172" y="123624"/>
                  </a:lnTo>
                  <a:cubicBezTo>
                    <a:pt x="1361947" y="108845"/>
                    <a:pt x="1287165" y="101083"/>
                    <a:pt x="1210571" y="101083"/>
                  </a:cubicBezTo>
                  <a:cubicBezTo>
                    <a:pt x="597818" y="101083"/>
                    <a:pt x="101083" y="597818"/>
                    <a:pt x="101083" y="1210571"/>
                  </a:cubicBezTo>
                  <a:lnTo>
                    <a:pt x="104507" y="1278373"/>
                  </a:lnTo>
                  <a:lnTo>
                    <a:pt x="3424" y="1278373"/>
                  </a:lnTo>
                  <a:lnTo>
                    <a:pt x="0" y="1210571"/>
                  </a:lnTo>
                  <a:cubicBezTo>
                    <a:pt x="0" y="541991"/>
                    <a:pt x="541991" y="0"/>
                    <a:pt x="1210571" y="0"/>
                  </a:cubicBezTo>
                  <a:close/>
                </a:path>
              </a:pathLst>
            </a:custGeom>
            <a:solidFill>
              <a:schemeClr val="bg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189" name="Group 45">
            <a:extLst>
              <a:ext uri="{FF2B5EF4-FFF2-40B4-BE49-F238E27FC236}">
                <a16:creationId xmlns:a16="http://schemas.microsoft.com/office/drawing/2014/main" id="{8221C9C6-3497-438A-A2D3-8A8950355871}"/>
              </a:ext>
            </a:extLst>
          </p:cNvPr>
          <p:cNvGrpSpPr/>
          <p:nvPr/>
        </p:nvGrpSpPr>
        <p:grpSpPr>
          <a:xfrm>
            <a:off x="7848125" y="4140151"/>
            <a:ext cx="672338" cy="541578"/>
            <a:chOff x="4657266" y="2132503"/>
            <a:chExt cx="3540235" cy="3306115"/>
          </a:xfrm>
        </p:grpSpPr>
        <p:sp>
          <p:nvSpPr>
            <p:cNvPr id="190" name="Oval 46">
              <a:extLst>
                <a:ext uri="{FF2B5EF4-FFF2-40B4-BE49-F238E27FC236}">
                  <a16:creationId xmlns:a16="http://schemas.microsoft.com/office/drawing/2014/main" id="{A8C2FBCD-BB02-491B-A6EA-C4778AE50C68}"/>
                </a:ext>
              </a:extLst>
            </p:cNvPr>
            <p:cNvSpPr/>
            <p:nvPr/>
          </p:nvSpPr>
          <p:spPr>
            <a:xfrm>
              <a:off x="5563567" y="2897165"/>
              <a:ext cx="2633934" cy="2541453"/>
            </a:xfrm>
            <a:prstGeom prst="ellipse">
              <a:avLst/>
            </a:prstGeom>
            <a:gradFill flip="none" rotWithShape="1">
              <a:gsLst>
                <a:gs pos="77000">
                  <a:srgbClr val="EEEEEE">
                    <a:alpha val="0"/>
                  </a:srgbClr>
                </a:gs>
                <a:gs pos="0">
                  <a:schemeClr val="tx1">
                    <a:alpha val="69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1" name="Oval 47">
              <a:extLst>
                <a:ext uri="{FF2B5EF4-FFF2-40B4-BE49-F238E27FC236}">
                  <a16:creationId xmlns:a16="http://schemas.microsoft.com/office/drawing/2014/main" id="{DA03F8A4-7BFD-4FDB-8DDB-04EBE61FD90D}"/>
                </a:ext>
              </a:extLst>
            </p:cNvPr>
            <p:cNvSpPr/>
            <p:nvPr/>
          </p:nvSpPr>
          <p:spPr>
            <a:xfrm>
              <a:off x="4934203" y="2137240"/>
              <a:ext cx="2514600" cy="2514600"/>
            </a:xfrm>
            <a:prstGeom prst="ellipse">
              <a:avLst/>
            </a:prstGeom>
            <a:gradFill flip="none" rotWithShape="1">
              <a:gsLst>
                <a:gs pos="29000">
                  <a:srgbClr val="00CC00"/>
                </a:gs>
                <a:gs pos="51000">
                  <a:srgbClr val="339966"/>
                </a:gs>
                <a:gs pos="71000">
                  <a:srgbClr val="FFCC00"/>
                </a:gs>
                <a:gs pos="86000">
                  <a:srgbClr val="CCFF66"/>
                </a:gs>
              </a:gsLst>
              <a:lin ang="162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552450" h="4953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2" name="Circle: Hollow 48">
              <a:extLst>
                <a:ext uri="{FF2B5EF4-FFF2-40B4-BE49-F238E27FC236}">
                  <a16:creationId xmlns:a16="http://schemas.microsoft.com/office/drawing/2014/main" id="{0275DFC2-A434-4E5B-A826-8DCC2E25D70F}"/>
                </a:ext>
              </a:extLst>
            </p:cNvPr>
            <p:cNvSpPr/>
            <p:nvPr/>
          </p:nvSpPr>
          <p:spPr>
            <a:xfrm>
              <a:off x="4920625" y="2132503"/>
              <a:ext cx="2514600" cy="2514600"/>
            </a:xfrm>
            <a:prstGeom prst="donut">
              <a:avLst>
                <a:gd name="adj" fmla="val 11685"/>
              </a:avLst>
            </a:prstGeom>
            <a:solidFill>
              <a:schemeClr val="bg1">
                <a:alpha val="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3" name="Freeform: Shape 49">
              <a:extLst>
                <a:ext uri="{FF2B5EF4-FFF2-40B4-BE49-F238E27FC236}">
                  <a16:creationId xmlns:a16="http://schemas.microsoft.com/office/drawing/2014/main" id="{64A11583-D704-4227-BD50-7DDC5A5B16E7}"/>
                </a:ext>
              </a:extLst>
            </p:cNvPr>
            <p:cNvSpPr/>
            <p:nvPr/>
          </p:nvSpPr>
          <p:spPr>
            <a:xfrm rot="19269039">
              <a:off x="6342048" y="2902472"/>
              <a:ext cx="1340755" cy="1257301"/>
            </a:xfrm>
            <a:custGeom>
              <a:avLst/>
              <a:gdLst>
                <a:gd name="connsiteX0" fmla="*/ 533895 w 1340755"/>
                <a:gd name="connsiteY0" fmla="*/ 0 h 1257301"/>
                <a:gd name="connsiteX1" fmla="*/ 1340755 w 1340755"/>
                <a:gd name="connsiteY1" fmla="*/ 0 h 1257301"/>
                <a:gd name="connsiteX2" fmla="*/ 1340755 w 1340755"/>
                <a:gd name="connsiteY2" fmla="*/ 1 h 1257301"/>
                <a:gd name="connsiteX3" fmla="*/ 83455 w 1340755"/>
                <a:gd name="connsiteY3" fmla="*/ 1257301 h 1257301"/>
                <a:gd name="connsiteX4" fmla="*/ 0 w 1340755"/>
                <a:gd name="connsiteY4" fmla="*/ 1253087 h 1257301"/>
                <a:gd name="connsiteX5" fmla="*/ 0 w 1340755"/>
                <a:gd name="connsiteY5" fmla="*/ 442028 h 1257301"/>
                <a:gd name="connsiteX6" fmla="*/ 83455 w 1340755"/>
                <a:gd name="connsiteY6" fmla="*/ 450441 h 1257301"/>
                <a:gd name="connsiteX7" fmla="*/ 533895 w 1340755"/>
                <a:gd name="connsiteY7" fmla="*/ 1 h 1257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40755" h="1257301">
                  <a:moveTo>
                    <a:pt x="533895" y="0"/>
                  </a:moveTo>
                  <a:lnTo>
                    <a:pt x="1340755" y="0"/>
                  </a:lnTo>
                  <a:lnTo>
                    <a:pt x="1340755" y="1"/>
                  </a:lnTo>
                  <a:cubicBezTo>
                    <a:pt x="1340755" y="694389"/>
                    <a:pt x="777843" y="1257301"/>
                    <a:pt x="83455" y="1257301"/>
                  </a:cubicBezTo>
                  <a:lnTo>
                    <a:pt x="0" y="1253087"/>
                  </a:lnTo>
                  <a:lnTo>
                    <a:pt x="0" y="442028"/>
                  </a:lnTo>
                  <a:lnTo>
                    <a:pt x="83455" y="450441"/>
                  </a:lnTo>
                  <a:cubicBezTo>
                    <a:pt x="332226" y="450441"/>
                    <a:pt x="533895" y="248772"/>
                    <a:pt x="533895" y="1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4" name="Freeform: Shape 50">
              <a:extLst>
                <a:ext uri="{FF2B5EF4-FFF2-40B4-BE49-F238E27FC236}">
                  <a16:creationId xmlns:a16="http://schemas.microsoft.com/office/drawing/2014/main" id="{BAE980C4-32AC-403E-B528-208844C0F21F}"/>
                </a:ext>
              </a:extLst>
            </p:cNvPr>
            <p:cNvSpPr/>
            <p:nvPr/>
          </p:nvSpPr>
          <p:spPr>
            <a:xfrm rot="8013348">
              <a:off x="4615539" y="2761153"/>
              <a:ext cx="1340755" cy="1257301"/>
            </a:xfrm>
            <a:custGeom>
              <a:avLst/>
              <a:gdLst>
                <a:gd name="connsiteX0" fmla="*/ 533895 w 1340755"/>
                <a:gd name="connsiteY0" fmla="*/ 0 h 1257301"/>
                <a:gd name="connsiteX1" fmla="*/ 1340755 w 1340755"/>
                <a:gd name="connsiteY1" fmla="*/ 0 h 1257301"/>
                <a:gd name="connsiteX2" fmla="*/ 1340755 w 1340755"/>
                <a:gd name="connsiteY2" fmla="*/ 1 h 1257301"/>
                <a:gd name="connsiteX3" fmla="*/ 83455 w 1340755"/>
                <a:gd name="connsiteY3" fmla="*/ 1257301 h 1257301"/>
                <a:gd name="connsiteX4" fmla="*/ 0 w 1340755"/>
                <a:gd name="connsiteY4" fmla="*/ 1253087 h 1257301"/>
                <a:gd name="connsiteX5" fmla="*/ 0 w 1340755"/>
                <a:gd name="connsiteY5" fmla="*/ 442028 h 1257301"/>
                <a:gd name="connsiteX6" fmla="*/ 83455 w 1340755"/>
                <a:gd name="connsiteY6" fmla="*/ 450441 h 1257301"/>
                <a:gd name="connsiteX7" fmla="*/ 533895 w 1340755"/>
                <a:gd name="connsiteY7" fmla="*/ 1 h 1257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40755" h="1257301">
                  <a:moveTo>
                    <a:pt x="533895" y="0"/>
                  </a:moveTo>
                  <a:lnTo>
                    <a:pt x="1340755" y="0"/>
                  </a:lnTo>
                  <a:lnTo>
                    <a:pt x="1340755" y="1"/>
                  </a:lnTo>
                  <a:cubicBezTo>
                    <a:pt x="1340755" y="694389"/>
                    <a:pt x="777843" y="1257301"/>
                    <a:pt x="83455" y="1257301"/>
                  </a:cubicBezTo>
                  <a:lnTo>
                    <a:pt x="0" y="1253087"/>
                  </a:lnTo>
                  <a:lnTo>
                    <a:pt x="0" y="442028"/>
                  </a:lnTo>
                  <a:lnTo>
                    <a:pt x="83455" y="450441"/>
                  </a:lnTo>
                  <a:cubicBezTo>
                    <a:pt x="332226" y="450441"/>
                    <a:pt x="533895" y="248772"/>
                    <a:pt x="533895" y="1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5" name="Freeform: Shape 51">
              <a:extLst>
                <a:ext uri="{FF2B5EF4-FFF2-40B4-BE49-F238E27FC236}">
                  <a16:creationId xmlns:a16="http://schemas.microsoft.com/office/drawing/2014/main" id="{62AB49D1-89F1-4B91-A7BA-ADD1E3735865}"/>
                </a:ext>
              </a:extLst>
            </p:cNvPr>
            <p:cNvSpPr/>
            <p:nvPr/>
          </p:nvSpPr>
          <p:spPr>
            <a:xfrm>
              <a:off x="5920918" y="2338381"/>
              <a:ext cx="321206" cy="264840"/>
            </a:xfrm>
            <a:custGeom>
              <a:avLst/>
              <a:gdLst>
                <a:gd name="connsiteX0" fmla="*/ 321206 w 321206"/>
                <a:gd name="connsiteY0" fmla="*/ 0 h 264840"/>
                <a:gd name="connsiteX1" fmla="*/ 321206 w 321206"/>
                <a:gd name="connsiteY1" fmla="*/ 239164 h 264840"/>
                <a:gd name="connsiteX2" fmla="*/ 252137 w 321206"/>
                <a:gd name="connsiteY2" fmla="*/ 242652 h 264840"/>
                <a:gd name="connsiteX3" fmla="*/ 139796 w 321206"/>
                <a:gd name="connsiteY3" fmla="*/ 264840 h 264840"/>
                <a:gd name="connsiteX4" fmla="*/ 0 w 321206"/>
                <a:gd name="connsiteY4" fmla="*/ 55744 h 264840"/>
                <a:gd name="connsiteX5" fmla="*/ 40046 w 321206"/>
                <a:gd name="connsiteY5" fmla="*/ 41783 h 264840"/>
                <a:gd name="connsiteX6" fmla="*/ 227685 w 321206"/>
                <a:gd name="connsiteY6" fmla="*/ 4723 h 264840"/>
                <a:gd name="connsiteX7" fmla="*/ 321206 w 321206"/>
                <a:gd name="connsiteY7" fmla="*/ 0 h 2648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21206" h="264840">
                  <a:moveTo>
                    <a:pt x="321206" y="0"/>
                  </a:moveTo>
                  <a:lnTo>
                    <a:pt x="321206" y="239164"/>
                  </a:lnTo>
                  <a:lnTo>
                    <a:pt x="252137" y="242652"/>
                  </a:lnTo>
                  <a:lnTo>
                    <a:pt x="139796" y="264840"/>
                  </a:lnTo>
                  <a:lnTo>
                    <a:pt x="0" y="55744"/>
                  </a:lnTo>
                  <a:lnTo>
                    <a:pt x="40046" y="41783"/>
                  </a:lnTo>
                  <a:cubicBezTo>
                    <a:pt x="100445" y="23816"/>
                    <a:pt x="163180" y="11274"/>
                    <a:pt x="227685" y="4723"/>
                  </a:cubicBezTo>
                  <a:lnTo>
                    <a:pt x="321206" y="0"/>
                  </a:lnTo>
                  <a:close/>
                </a:path>
              </a:pathLst>
            </a:custGeom>
            <a:solidFill>
              <a:schemeClr val="bg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6" name="Freeform: Shape 52">
              <a:extLst>
                <a:ext uri="{FF2B5EF4-FFF2-40B4-BE49-F238E27FC236}">
                  <a16:creationId xmlns:a16="http://schemas.microsoft.com/office/drawing/2014/main" id="{E9BFFCBA-4385-48EE-9877-41582A335F56}"/>
                </a:ext>
              </a:extLst>
            </p:cNvPr>
            <p:cNvSpPr/>
            <p:nvPr/>
          </p:nvSpPr>
          <p:spPr>
            <a:xfrm>
              <a:off x="5229859" y="2433132"/>
              <a:ext cx="730384" cy="928066"/>
            </a:xfrm>
            <a:custGeom>
              <a:avLst/>
              <a:gdLst>
                <a:gd name="connsiteX0" fmla="*/ 594012 w 730384"/>
                <a:gd name="connsiteY0" fmla="*/ 0 h 928066"/>
                <a:gd name="connsiteX1" fmla="*/ 730384 w 730384"/>
                <a:gd name="connsiteY1" fmla="*/ 203976 h 928066"/>
                <a:gd name="connsiteX2" fmla="*/ 666363 w 730384"/>
                <a:gd name="connsiteY2" fmla="*/ 229645 h 928066"/>
                <a:gd name="connsiteX3" fmla="*/ 239163 w 730384"/>
                <a:gd name="connsiteY3" fmla="*/ 928066 h 928066"/>
                <a:gd name="connsiteX4" fmla="*/ 0 w 730384"/>
                <a:gd name="connsiteY4" fmla="*/ 928066 h 928066"/>
                <a:gd name="connsiteX5" fmla="*/ 557484 w 730384"/>
                <a:gd name="connsiteY5" fmla="*/ 16645 h 928066"/>
                <a:gd name="connsiteX6" fmla="*/ 594012 w 730384"/>
                <a:gd name="connsiteY6" fmla="*/ 0 h 9280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30384" h="928066">
                  <a:moveTo>
                    <a:pt x="594012" y="0"/>
                  </a:moveTo>
                  <a:lnTo>
                    <a:pt x="730384" y="203976"/>
                  </a:lnTo>
                  <a:lnTo>
                    <a:pt x="666363" y="229645"/>
                  </a:lnTo>
                  <a:cubicBezTo>
                    <a:pt x="412745" y="359548"/>
                    <a:pt x="239163" y="623536"/>
                    <a:pt x="239163" y="928066"/>
                  </a:cubicBezTo>
                  <a:lnTo>
                    <a:pt x="0" y="928066"/>
                  </a:lnTo>
                  <a:cubicBezTo>
                    <a:pt x="0" y="530663"/>
                    <a:pt x="226518" y="186166"/>
                    <a:pt x="557484" y="16645"/>
                  </a:cubicBezTo>
                  <a:lnTo>
                    <a:pt x="594012" y="0"/>
                  </a:lnTo>
                  <a:close/>
                </a:path>
              </a:pathLst>
            </a:custGeom>
            <a:solidFill>
              <a:schemeClr val="bg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7" name="Oval 53">
              <a:extLst>
                <a:ext uri="{FF2B5EF4-FFF2-40B4-BE49-F238E27FC236}">
                  <a16:creationId xmlns:a16="http://schemas.microsoft.com/office/drawing/2014/main" id="{C4A14C20-F402-4C4B-8918-2F45B267C69D}"/>
                </a:ext>
              </a:extLst>
            </p:cNvPr>
            <p:cNvSpPr/>
            <p:nvPr/>
          </p:nvSpPr>
          <p:spPr>
            <a:xfrm>
              <a:off x="4754574" y="2244252"/>
              <a:ext cx="1540745" cy="1486647"/>
            </a:xfrm>
            <a:prstGeom prst="ellipse">
              <a:avLst/>
            </a:prstGeom>
            <a:gradFill flip="none" rotWithShape="1">
              <a:gsLst>
                <a:gs pos="77000">
                  <a:srgbClr val="EEEEEE">
                    <a:alpha val="0"/>
                  </a:srgbClr>
                </a:gs>
                <a:gs pos="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8" name="Freeform: Shape 54">
              <a:extLst>
                <a:ext uri="{FF2B5EF4-FFF2-40B4-BE49-F238E27FC236}">
                  <a16:creationId xmlns:a16="http://schemas.microsoft.com/office/drawing/2014/main" id="{A5C028DB-C703-40CB-BF7F-5854C318BBEF}"/>
                </a:ext>
              </a:extLst>
            </p:cNvPr>
            <p:cNvSpPr/>
            <p:nvPr/>
          </p:nvSpPr>
          <p:spPr>
            <a:xfrm>
              <a:off x="4999652" y="2150628"/>
              <a:ext cx="1537489" cy="1278373"/>
            </a:xfrm>
            <a:custGeom>
              <a:avLst/>
              <a:gdLst>
                <a:gd name="connsiteX0" fmla="*/ 1210571 w 1537489"/>
                <a:gd name="connsiteY0" fmla="*/ 0 h 1278373"/>
                <a:gd name="connsiteX1" fmla="*/ 1454544 w 1537489"/>
                <a:gd name="connsiteY1" fmla="*/ 24595 h 1278373"/>
                <a:gd name="connsiteX2" fmla="*/ 1537489 w 1537489"/>
                <a:gd name="connsiteY2" fmla="*/ 45922 h 1278373"/>
                <a:gd name="connsiteX3" fmla="*/ 1537489 w 1537489"/>
                <a:gd name="connsiteY3" fmla="*/ 150190 h 1278373"/>
                <a:gd name="connsiteX4" fmla="*/ 1434172 w 1537489"/>
                <a:gd name="connsiteY4" fmla="*/ 123624 h 1278373"/>
                <a:gd name="connsiteX5" fmla="*/ 1210571 w 1537489"/>
                <a:gd name="connsiteY5" fmla="*/ 101083 h 1278373"/>
                <a:gd name="connsiteX6" fmla="*/ 101083 w 1537489"/>
                <a:gd name="connsiteY6" fmla="*/ 1210571 h 1278373"/>
                <a:gd name="connsiteX7" fmla="*/ 104507 w 1537489"/>
                <a:gd name="connsiteY7" fmla="*/ 1278373 h 1278373"/>
                <a:gd name="connsiteX8" fmla="*/ 3424 w 1537489"/>
                <a:gd name="connsiteY8" fmla="*/ 1278373 h 1278373"/>
                <a:gd name="connsiteX9" fmla="*/ 0 w 1537489"/>
                <a:gd name="connsiteY9" fmla="*/ 1210571 h 1278373"/>
                <a:gd name="connsiteX10" fmla="*/ 1210571 w 1537489"/>
                <a:gd name="connsiteY10" fmla="*/ 0 h 1278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37489" h="1278373">
                  <a:moveTo>
                    <a:pt x="1210571" y="0"/>
                  </a:moveTo>
                  <a:cubicBezTo>
                    <a:pt x="1294144" y="0"/>
                    <a:pt x="1375738" y="8469"/>
                    <a:pt x="1454544" y="24595"/>
                  </a:cubicBezTo>
                  <a:lnTo>
                    <a:pt x="1537489" y="45922"/>
                  </a:lnTo>
                  <a:lnTo>
                    <a:pt x="1537489" y="150190"/>
                  </a:lnTo>
                  <a:lnTo>
                    <a:pt x="1434172" y="123624"/>
                  </a:lnTo>
                  <a:cubicBezTo>
                    <a:pt x="1361947" y="108845"/>
                    <a:pt x="1287165" y="101083"/>
                    <a:pt x="1210571" y="101083"/>
                  </a:cubicBezTo>
                  <a:cubicBezTo>
                    <a:pt x="597818" y="101083"/>
                    <a:pt x="101083" y="597818"/>
                    <a:pt x="101083" y="1210571"/>
                  </a:cubicBezTo>
                  <a:lnTo>
                    <a:pt x="104507" y="1278373"/>
                  </a:lnTo>
                  <a:lnTo>
                    <a:pt x="3424" y="1278373"/>
                  </a:lnTo>
                  <a:lnTo>
                    <a:pt x="0" y="1210571"/>
                  </a:lnTo>
                  <a:cubicBezTo>
                    <a:pt x="0" y="541991"/>
                    <a:pt x="541991" y="0"/>
                    <a:pt x="1210571" y="0"/>
                  </a:cubicBezTo>
                  <a:close/>
                </a:path>
              </a:pathLst>
            </a:custGeom>
            <a:solidFill>
              <a:schemeClr val="bg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199" name="Group 45">
            <a:extLst>
              <a:ext uri="{FF2B5EF4-FFF2-40B4-BE49-F238E27FC236}">
                <a16:creationId xmlns:a16="http://schemas.microsoft.com/office/drawing/2014/main" id="{2F4C1EF0-B363-4D05-8797-B1F56398E55B}"/>
              </a:ext>
            </a:extLst>
          </p:cNvPr>
          <p:cNvGrpSpPr/>
          <p:nvPr/>
        </p:nvGrpSpPr>
        <p:grpSpPr>
          <a:xfrm>
            <a:off x="4364173" y="4494630"/>
            <a:ext cx="672338" cy="541578"/>
            <a:chOff x="4657266" y="2132503"/>
            <a:chExt cx="3540235" cy="3306115"/>
          </a:xfrm>
        </p:grpSpPr>
        <p:sp>
          <p:nvSpPr>
            <p:cNvPr id="200" name="Oval 46">
              <a:extLst>
                <a:ext uri="{FF2B5EF4-FFF2-40B4-BE49-F238E27FC236}">
                  <a16:creationId xmlns:a16="http://schemas.microsoft.com/office/drawing/2014/main" id="{8A0A9C30-20F7-4B18-A025-05981DAD0DE8}"/>
                </a:ext>
              </a:extLst>
            </p:cNvPr>
            <p:cNvSpPr/>
            <p:nvPr/>
          </p:nvSpPr>
          <p:spPr>
            <a:xfrm>
              <a:off x="5563567" y="2897165"/>
              <a:ext cx="2633934" cy="2541453"/>
            </a:xfrm>
            <a:prstGeom prst="ellipse">
              <a:avLst/>
            </a:prstGeom>
            <a:gradFill flip="none" rotWithShape="1">
              <a:gsLst>
                <a:gs pos="77000">
                  <a:srgbClr val="EEEEEE">
                    <a:alpha val="0"/>
                  </a:srgbClr>
                </a:gs>
                <a:gs pos="0">
                  <a:schemeClr val="tx1">
                    <a:alpha val="69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1" name="Oval 47">
              <a:extLst>
                <a:ext uri="{FF2B5EF4-FFF2-40B4-BE49-F238E27FC236}">
                  <a16:creationId xmlns:a16="http://schemas.microsoft.com/office/drawing/2014/main" id="{79ED3137-CBF0-4B36-AD97-41AC1868BE4A}"/>
                </a:ext>
              </a:extLst>
            </p:cNvPr>
            <p:cNvSpPr/>
            <p:nvPr/>
          </p:nvSpPr>
          <p:spPr>
            <a:xfrm>
              <a:off x="4934203" y="2137240"/>
              <a:ext cx="2514600" cy="2514600"/>
            </a:xfrm>
            <a:prstGeom prst="ellipse">
              <a:avLst/>
            </a:prstGeom>
            <a:gradFill flip="none" rotWithShape="1">
              <a:gsLst>
                <a:gs pos="29000">
                  <a:srgbClr val="00CC00"/>
                </a:gs>
                <a:gs pos="51000">
                  <a:srgbClr val="339966"/>
                </a:gs>
                <a:gs pos="71000">
                  <a:srgbClr val="FFCC00"/>
                </a:gs>
                <a:gs pos="86000">
                  <a:srgbClr val="CCFF66"/>
                </a:gs>
              </a:gsLst>
              <a:lin ang="162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552450" h="4953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2" name="Circle: Hollow 48">
              <a:extLst>
                <a:ext uri="{FF2B5EF4-FFF2-40B4-BE49-F238E27FC236}">
                  <a16:creationId xmlns:a16="http://schemas.microsoft.com/office/drawing/2014/main" id="{21F09B3F-190E-4947-ACBA-CEDA0767855A}"/>
                </a:ext>
              </a:extLst>
            </p:cNvPr>
            <p:cNvSpPr/>
            <p:nvPr/>
          </p:nvSpPr>
          <p:spPr>
            <a:xfrm>
              <a:off x="4920625" y="2132503"/>
              <a:ext cx="2514600" cy="2514600"/>
            </a:xfrm>
            <a:prstGeom prst="donut">
              <a:avLst>
                <a:gd name="adj" fmla="val 11685"/>
              </a:avLst>
            </a:prstGeom>
            <a:solidFill>
              <a:schemeClr val="bg1">
                <a:alpha val="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3" name="Freeform: Shape 49">
              <a:extLst>
                <a:ext uri="{FF2B5EF4-FFF2-40B4-BE49-F238E27FC236}">
                  <a16:creationId xmlns:a16="http://schemas.microsoft.com/office/drawing/2014/main" id="{9BE0EF40-4E65-46D6-AC66-51165C2BAAB4}"/>
                </a:ext>
              </a:extLst>
            </p:cNvPr>
            <p:cNvSpPr/>
            <p:nvPr/>
          </p:nvSpPr>
          <p:spPr>
            <a:xfrm rot="19269039">
              <a:off x="6342048" y="2902472"/>
              <a:ext cx="1340755" cy="1257301"/>
            </a:xfrm>
            <a:custGeom>
              <a:avLst/>
              <a:gdLst>
                <a:gd name="connsiteX0" fmla="*/ 533895 w 1340755"/>
                <a:gd name="connsiteY0" fmla="*/ 0 h 1257301"/>
                <a:gd name="connsiteX1" fmla="*/ 1340755 w 1340755"/>
                <a:gd name="connsiteY1" fmla="*/ 0 h 1257301"/>
                <a:gd name="connsiteX2" fmla="*/ 1340755 w 1340755"/>
                <a:gd name="connsiteY2" fmla="*/ 1 h 1257301"/>
                <a:gd name="connsiteX3" fmla="*/ 83455 w 1340755"/>
                <a:gd name="connsiteY3" fmla="*/ 1257301 h 1257301"/>
                <a:gd name="connsiteX4" fmla="*/ 0 w 1340755"/>
                <a:gd name="connsiteY4" fmla="*/ 1253087 h 1257301"/>
                <a:gd name="connsiteX5" fmla="*/ 0 w 1340755"/>
                <a:gd name="connsiteY5" fmla="*/ 442028 h 1257301"/>
                <a:gd name="connsiteX6" fmla="*/ 83455 w 1340755"/>
                <a:gd name="connsiteY6" fmla="*/ 450441 h 1257301"/>
                <a:gd name="connsiteX7" fmla="*/ 533895 w 1340755"/>
                <a:gd name="connsiteY7" fmla="*/ 1 h 1257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40755" h="1257301">
                  <a:moveTo>
                    <a:pt x="533895" y="0"/>
                  </a:moveTo>
                  <a:lnTo>
                    <a:pt x="1340755" y="0"/>
                  </a:lnTo>
                  <a:lnTo>
                    <a:pt x="1340755" y="1"/>
                  </a:lnTo>
                  <a:cubicBezTo>
                    <a:pt x="1340755" y="694389"/>
                    <a:pt x="777843" y="1257301"/>
                    <a:pt x="83455" y="1257301"/>
                  </a:cubicBezTo>
                  <a:lnTo>
                    <a:pt x="0" y="1253087"/>
                  </a:lnTo>
                  <a:lnTo>
                    <a:pt x="0" y="442028"/>
                  </a:lnTo>
                  <a:lnTo>
                    <a:pt x="83455" y="450441"/>
                  </a:lnTo>
                  <a:cubicBezTo>
                    <a:pt x="332226" y="450441"/>
                    <a:pt x="533895" y="248772"/>
                    <a:pt x="533895" y="1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4" name="Freeform: Shape 50">
              <a:extLst>
                <a:ext uri="{FF2B5EF4-FFF2-40B4-BE49-F238E27FC236}">
                  <a16:creationId xmlns:a16="http://schemas.microsoft.com/office/drawing/2014/main" id="{9778605A-534E-4039-9EBD-2C22A122F08B}"/>
                </a:ext>
              </a:extLst>
            </p:cNvPr>
            <p:cNvSpPr/>
            <p:nvPr/>
          </p:nvSpPr>
          <p:spPr>
            <a:xfrm rot="8013348">
              <a:off x="4615539" y="2761153"/>
              <a:ext cx="1340755" cy="1257301"/>
            </a:xfrm>
            <a:custGeom>
              <a:avLst/>
              <a:gdLst>
                <a:gd name="connsiteX0" fmla="*/ 533895 w 1340755"/>
                <a:gd name="connsiteY0" fmla="*/ 0 h 1257301"/>
                <a:gd name="connsiteX1" fmla="*/ 1340755 w 1340755"/>
                <a:gd name="connsiteY1" fmla="*/ 0 h 1257301"/>
                <a:gd name="connsiteX2" fmla="*/ 1340755 w 1340755"/>
                <a:gd name="connsiteY2" fmla="*/ 1 h 1257301"/>
                <a:gd name="connsiteX3" fmla="*/ 83455 w 1340755"/>
                <a:gd name="connsiteY3" fmla="*/ 1257301 h 1257301"/>
                <a:gd name="connsiteX4" fmla="*/ 0 w 1340755"/>
                <a:gd name="connsiteY4" fmla="*/ 1253087 h 1257301"/>
                <a:gd name="connsiteX5" fmla="*/ 0 w 1340755"/>
                <a:gd name="connsiteY5" fmla="*/ 442028 h 1257301"/>
                <a:gd name="connsiteX6" fmla="*/ 83455 w 1340755"/>
                <a:gd name="connsiteY6" fmla="*/ 450441 h 1257301"/>
                <a:gd name="connsiteX7" fmla="*/ 533895 w 1340755"/>
                <a:gd name="connsiteY7" fmla="*/ 1 h 1257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40755" h="1257301">
                  <a:moveTo>
                    <a:pt x="533895" y="0"/>
                  </a:moveTo>
                  <a:lnTo>
                    <a:pt x="1340755" y="0"/>
                  </a:lnTo>
                  <a:lnTo>
                    <a:pt x="1340755" y="1"/>
                  </a:lnTo>
                  <a:cubicBezTo>
                    <a:pt x="1340755" y="694389"/>
                    <a:pt x="777843" y="1257301"/>
                    <a:pt x="83455" y="1257301"/>
                  </a:cubicBezTo>
                  <a:lnTo>
                    <a:pt x="0" y="1253087"/>
                  </a:lnTo>
                  <a:lnTo>
                    <a:pt x="0" y="442028"/>
                  </a:lnTo>
                  <a:lnTo>
                    <a:pt x="83455" y="450441"/>
                  </a:lnTo>
                  <a:cubicBezTo>
                    <a:pt x="332226" y="450441"/>
                    <a:pt x="533895" y="248772"/>
                    <a:pt x="533895" y="1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5" name="Freeform: Shape 51">
              <a:extLst>
                <a:ext uri="{FF2B5EF4-FFF2-40B4-BE49-F238E27FC236}">
                  <a16:creationId xmlns:a16="http://schemas.microsoft.com/office/drawing/2014/main" id="{5E84D027-E38D-4DD8-B6A4-40DF39F66B8D}"/>
                </a:ext>
              </a:extLst>
            </p:cNvPr>
            <p:cNvSpPr/>
            <p:nvPr/>
          </p:nvSpPr>
          <p:spPr>
            <a:xfrm>
              <a:off x="5920918" y="2338381"/>
              <a:ext cx="321206" cy="264840"/>
            </a:xfrm>
            <a:custGeom>
              <a:avLst/>
              <a:gdLst>
                <a:gd name="connsiteX0" fmla="*/ 321206 w 321206"/>
                <a:gd name="connsiteY0" fmla="*/ 0 h 264840"/>
                <a:gd name="connsiteX1" fmla="*/ 321206 w 321206"/>
                <a:gd name="connsiteY1" fmla="*/ 239164 h 264840"/>
                <a:gd name="connsiteX2" fmla="*/ 252137 w 321206"/>
                <a:gd name="connsiteY2" fmla="*/ 242652 h 264840"/>
                <a:gd name="connsiteX3" fmla="*/ 139796 w 321206"/>
                <a:gd name="connsiteY3" fmla="*/ 264840 h 264840"/>
                <a:gd name="connsiteX4" fmla="*/ 0 w 321206"/>
                <a:gd name="connsiteY4" fmla="*/ 55744 h 264840"/>
                <a:gd name="connsiteX5" fmla="*/ 40046 w 321206"/>
                <a:gd name="connsiteY5" fmla="*/ 41783 h 264840"/>
                <a:gd name="connsiteX6" fmla="*/ 227685 w 321206"/>
                <a:gd name="connsiteY6" fmla="*/ 4723 h 264840"/>
                <a:gd name="connsiteX7" fmla="*/ 321206 w 321206"/>
                <a:gd name="connsiteY7" fmla="*/ 0 h 2648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21206" h="264840">
                  <a:moveTo>
                    <a:pt x="321206" y="0"/>
                  </a:moveTo>
                  <a:lnTo>
                    <a:pt x="321206" y="239164"/>
                  </a:lnTo>
                  <a:lnTo>
                    <a:pt x="252137" y="242652"/>
                  </a:lnTo>
                  <a:lnTo>
                    <a:pt x="139796" y="264840"/>
                  </a:lnTo>
                  <a:lnTo>
                    <a:pt x="0" y="55744"/>
                  </a:lnTo>
                  <a:lnTo>
                    <a:pt x="40046" y="41783"/>
                  </a:lnTo>
                  <a:cubicBezTo>
                    <a:pt x="100445" y="23816"/>
                    <a:pt x="163180" y="11274"/>
                    <a:pt x="227685" y="4723"/>
                  </a:cubicBezTo>
                  <a:lnTo>
                    <a:pt x="321206" y="0"/>
                  </a:lnTo>
                  <a:close/>
                </a:path>
              </a:pathLst>
            </a:custGeom>
            <a:solidFill>
              <a:schemeClr val="bg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6" name="Freeform: Shape 52">
              <a:extLst>
                <a:ext uri="{FF2B5EF4-FFF2-40B4-BE49-F238E27FC236}">
                  <a16:creationId xmlns:a16="http://schemas.microsoft.com/office/drawing/2014/main" id="{5BFA4870-D797-4936-8754-70E713EBDBDC}"/>
                </a:ext>
              </a:extLst>
            </p:cNvPr>
            <p:cNvSpPr/>
            <p:nvPr/>
          </p:nvSpPr>
          <p:spPr>
            <a:xfrm>
              <a:off x="5229859" y="2433132"/>
              <a:ext cx="730384" cy="928066"/>
            </a:xfrm>
            <a:custGeom>
              <a:avLst/>
              <a:gdLst>
                <a:gd name="connsiteX0" fmla="*/ 594012 w 730384"/>
                <a:gd name="connsiteY0" fmla="*/ 0 h 928066"/>
                <a:gd name="connsiteX1" fmla="*/ 730384 w 730384"/>
                <a:gd name="connsiteY1" fmla="*/ 203976 h 928066"/>
                <a:gd name="connsiteX2" fmla="*/ 666363 w 730384"/>
                <a:gd name="connsiteY2" fmla="*/ 229645 h 928066"/>
                <a:gd name="connsiteX3" fmla="*/ 239163 w 730384"/>
                <a:gd name="connsiteY3" fmla="*/ 928066 h 928066"/>
                <a:gd name="connsiteX4" fmla="*/ 0 w 730384"/>
                <a:gd name="connsiteY4" fmla="*/ 928066 h 928066"/>
                <a:gd name="connsiteX5" fmla="*/ 557484 w 730384"/>
                <a:gd name="connsiteY5" fmla="*/ 16645 h 928066"/>
                <a:gd name="connsiteX6" fmla="*/ 594012 w 730384"/>
                <a:gd name="connsiteY6" fmla="*/ 0 h 9280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30384" h="928066">
                  <a:moveTo>
                    <a:pt x="594012" y="0"/>
                  </a:moveTo>
                  <a:lnTo>
                    <a:pt x="730384" y="203976"/>
                  </a:lnTo>
                  <a:lnTo>
                    <a:pt x="666363" y="229645"/>
                  </a:lnTo>
                  <a:cubicBezTo>
                    <a:pt x="412745" y="359548"/>
                    <a:pt x="239163" y="623536"/>
                    <a:pt x="239163" y="928066"/>
                  </a:cubicBezTo>
                  <a:lnTo>
                    <a:pt x="0" y="928066"/>
                  </a:lnTo>
                  <a:cubicBezTo>
                    <a:pt x="0" y="530663"/>
                    <a:pt x="226518" y="186166"/>
                    <a:pt x="557484" y="16645"/>
                  </a:cubicBezTo>
                  <a:lnTo>
                    <a:pt x="594012" y="0"/>
                  </a:lnTo>
                  <a:close/>
                </a:path>
              </a:pathLst>
            </a:custGeom>
            <a:solidFill>
              <a:schemeClr val="bg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7" name="Oval 53">
              <a:extLst>
                <a:ext uri="{FF2B5EF4-FFF2-40B4-BE49-F238E27FC236}">
                  <a16:creationId xmlns:a16="http://schemas.microsoft.com/office/drawing/2014/main" id="{CD2E4886-CD28-44F0-9BC8-02D57EEAC603}"/>
                </a:ext>
              </a:extLst>
            </p:cNvPr>
            <p:cNvSpPr/>
            <p:nvPr/>
          </p:nvSpPr>
          <p:spPr>
            <a:xfrm>
              <a:off x="4754574" y="2244252"/>
              <a:ext cx="1540745" cy="1486647"/>
            </a:xfrm>
            <a:prstGeom prst="ellipse">
              <a:avLst/>
            </a:prstGeom>
            <a:gradFill flip="none" rotWithShape="1">
              <a:gsLst>
                <a:gs pos="77000">
                  <a:srgbClr val="EEEEEE">
                    <a:alpha val="0"/>
                  </a:srgbClr>
                </a:gs>
                <a:gs pos="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8" name="Freeform: Shape 54">
              <a:extLst>
                <a:ext uri="{FF2B5EF4-FFF2-40B4-BE49-F238E27FC236}">
                  <a16:creationId xmlns:a16="http://schemas.microsoft.com/office/drawing/2014/main" id="{8EB6DA76-6DB2-4BE1-88C1-43E56C0198A0}"/>
                </a:ext>
              </a:extLst>
            </p:cNvPr>
            <p:cNvSpPr/>
            <p:nvPr/>
          </p:nvSpPr>
          <p:spPr>
            <a:xfrm>
              <a:off x="4999652" y="2150628"/>
              <a:ext cx="1537489" cy="1278373"/>
            </a:xfrm>
            <a:custGeom>
              <a:avLst/>
              <a:gdLst>
                <a:gd name="connsiteX0" fmla="*/ 1210571 w 1537489"/>
                <a:gd name="connsiteY0" fmla="*/ 0 h 1278373"/>
                <a:gd name="connsiteX1" fmla="*/ 1454544 w 1537489"/>
                <a:gd name="connsiteY1" fmla="*/ 24595 h 1278373"/>
                <a:gd name="connsiteX2" fmla="*/ 1537489 w 1537489"/>
                <a:gd name="connsiteY2" fmla="*/ 45922 h 1278373"/>
                <a:gd name="connsiteX3" fmla="*/ 1537489 w 1537489"/>
                <a:gd name="connsiteY3" fmla="*/ 150190 h 1278373"/>
                <a:gd name="connsiteX4" fmla="*/ 1434172 w 1537489"/>
                <a:gd name="connsiteY4" fmla="*/ 123624 h 1278373"/>
                <a:gd name="connsiteX5" fmla="*/ 1210571 w 1537489"/>
                <a:gd name="connsiteY5" fmla="*/ 101083 h 1278373"/>
                <a:gd name="connsiteX6" fmla="*/ 101083 w 1537489"/>
                <a:gd name="connsiteY6" fmla="*/ 1210571 h 1278373"/>
                <a:gd name="connsiteX7" fmla="*/ 104507 w 1537489"/>
                <a:gd name="connsiteY7" fmla="*/ 1278373 h 1278373"/>
                <a:gd name="connsiteX8" fmla="*/ 3424 w 1537489"/>
                <a:gd name="connsiteY8" fmla="*/ 1278373 h 1278373"/>
                <a:gd name="connsiteX9" fmla="*/ 0 w 1537489"/>
                <a:gd name="connsiteY9" fmla="*/ 1210571 h 1278373"/>
                <a:gd name="connsiteX10" fmla="*/ 1210571 w 1537489"/>
                <a:gd name="connsiteY10" fmla="*/ 0 h 1278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37489" h="1278373">
                  <a:moveTo>
                    <a:pt x="1210571" y="0"/>
                  </a:moveTo>
                  <a:cubicBezTo>
                    <a:pt x="1294144" y="0"/>
                    <a:pt x="1375738" y="8469"/>
                    <a:pt x="1454544" y="24595"/>
                  </a:cubicBezTo>
                  <a:lnTo>
                    <a:pt x="1537489" y="45922"/>
                  </a:lnTo>
                  <a:lnTo>
                    <a:pt x="1537489" y="150190"/>
                  </a:lnTo>
                  <a:lnTo>
                    <a:pt x="1434172" y="123624"/>
                  </a:lnTo>
                  <a:cubicBezTo>
                    <a:pt x="1361947" y="108845"/>
                    <a:pt x="1287165" y="101083"/>
                    <a:pt x="1210571" y="101083"/>
                  </a:cubicBezTo>
                  <a:cubicBezTo>
                    <a:pt x="597818" y="101083"/>
                    <a:pt x="101083" y="597818"/>
                    <a:pt x="101083" y="1210571"/>
                  </a:cubicBezTo>
                  <a:lnTo>
                    <a:pt x="104507" y="1278373"/>
                  </a:lnTo>
                  <a:lnTo>
                    <a:pt x="3424" y="1278373"/>
                  </a:lnTo>
                  <a:lnTo>
                    <a:pt x="0" y="1210571"/>
                  </a:lnTo>
                  <a:cubicBezTo>
                    <a:pt x="0" y="541991"/>
                    <a:pt x="541991" y="0"/>
                    <a:pt x="1210571" y="0"/>
                  </a:cubicBezTo>
                  <a:close/>
                </a:path>
              </a:pathLst>
            </a:custGeom>
            <a:solidFill>
              <a:schemeClr val="bg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09" name="Group 45">
            <a:extLst>
              <a:ext uri="{FF2B5EF4-FFF2-40B4-BE49-F238E27FC236}">
                <a16:creationId xmlns:a16="http://schemas.microsoft.com/office/drawing/2014/main" id="{47B136CA-FFDC-4133-94CB-1B7898FA07DF}"/>
              </a:ext>
            </a:extLst>
          </p:cNvPr>
          <p:cNvGrpSpPr/>
          <p:nvPr/>
        </p:nvGrpSpPr>
        <p:grpSpPr>
          <a:xfrm>
            <a:off x="3219646" y="3467053"/>
            <a:ext cx="672338" cy="541578"/>
            <a:chOff x="4657266" y="2132503"/>
            <a:chExt cx="3540235" cy="3306115"/>
          </a:xfrm>
        </p:grpSpPr>
        <p:sp>
          <p:nvSpPr>
            <p:cNvPr id="210" name="Oval 46">
              <a:extLst>
                <a:ext uri="{FF2B5EF4-FFF2-40B4-BE49-F238E27FC236}">
                  <a16:creationId xmlns:a16="http://schemas.microsoft.com/office/drawing/2014/main" id="{C7DC7E6E-458D-45A8-9D44-A9B73D94ABE8}"/>
                </a:ext>
              </a:extLst>
            </p:cNvPr>
            <p:cNvSpPr/>
            <p:nvPr/>
          </p:nvSpPr>
          <p:spPr>
            <a:xfrm>
              <a:off x="5563567" y="2897165"/>
              <a:ext cx="2633934" cy="2541453"/>
            </a:xfrm>
            <a:prstGeom prst="ellipse">
              <a:avLst/>
            </a:prstGeom>
            <a:gradFill flip="none" rotWithShape="1">
              <a:gsLst>
                <a:gs pos="77000">
                  <a:srgbClr val="EEEEEE">
                    <a:alpha val="0"/>
                  </a:srgbClr>
                </a:gs>
                <a:gs pos="0">
                  <a:schemeClr val="tx1">
                    <a:alpha val="69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1" name="Oval 47">
              <a:extLst>
                <a:ext uri="{FF2B5EF4-FFF2-40B4-BE49-F238E27FC236}">
                  <a16:creationId xmlns:a16="http://schemas.microsoft.com/office/drawing/2014/main" id="{CC9318B8-D3B0-48E1-9EC6-5ABBCDA220DD}"/>
                </a:ext>
              </a:extLst>
            </p:cNvPr>
            <p:cNvSpPr/>
            <p:nvPr/>
          </p:nvSpPr>
          <p:spPr>
            <a:xfrm>
              <a:off x="4934203" y="2137240"/>
              <a:ext cx="2514600" cy="2514600"/>
            </a:xfrm>
            <a:prstGeom prst="ellipse">
              <a:avLst/>
            </a:prstGeom>
            <a:gradFill flip="none" rotWithShape="1">
              <a:gsLst>
                <a:gs pos="29000">
                  <a:srgbClr val="00CC00"/>
                </a:gs>
                <a:gs pos="51000">
                  <a:srgbClr val="339966"/>
                </a:gs>
                <a:gs pos="71000">
                  <a:srgbClr val="FFCC00"/>
                </a:gs>
                <a:gs pos="86000">
                  <a:srgbClr val="CCFF66"/>
                </a:gs>
              </a:gsLst>
              <a:lin ang="162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552450" h="4953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2" name="Circle: Hollow 48">
              <a:extLst>
                <a:ext uri="{FF2B5EF4-FFF2-40B4-BE49-F238E27FC236}">
                  <a16:creationId xmlns:a16="http://schemas.microsoft.com/office/drawing/2014/main" id="{780028A4-2986-477B-9D62-2092ED93E476}"/>
                </a:ext>
              </a:extLst>
            </p:cNvPr>
            <p:cNvSpPr/>
            <p:nvPr/>
          </p:nvSpPr>
          <p:spPr>
            <a:xfrm>
              <a:off x="4920625" y="2132503"/>
              <a:ext cx="2514600" cy="2514600"/>
            </a:xfrm>
            <a:prstGeom prst="donut">
              <a:avLst>
                <a:gd name="adj" fmla="val 11685"/>
              </a:avLst>
            </a:prstGeom>
            <a:solidFill>
              <a:schemeClr val="bg1">
                <a:alpha val="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3" name="Freeform: Shape 49">
              <a:extLst>
                <a:ext uri="{FF2B5EF4-FFF2-40B4-BE49-F238E27FC236}">
                  <a16:creationId xmlns:a16="http://schemas.microsoft.com/office/drawing/2014/main" id="{BA5A2D8F-00C0-465A-8D16-0AAFF8C4001E}"/>
                </a:ext>
              </a:extLst>
            </p:cNvPr>
            <p:cNvSpPr/>
            <p:nvPr/>
          </p:nvSpPr>
          <p:spPr>
            <a:xfrm rot="19269039">
              <a:off x="6342048" y="2902472"/>
              <a:ext cx="1340755" cy="1257301"/>
            </a:xfrm>
            <a:custGeom>
              <a:avLst/>
              <a:gdLst>
                <a:gd name="connsiteX0" fmla="*/ 533895 w 1340755"/>
                <a:gd name="connsiteY0" fmla="*/ 0 h 1257301"/>
                <a:gd name="connsiteX1" fmla="*/ 1340755 w 1340755"/>
                <a:gd name="connsiteY1" fmla="*/ 0 h 1257301"/>
                <a:gd name="connsiteX2" fmla="*/ 1340755 w 1340755"/>
                <a:gd name="connsiteY2" fmla="*/ 1 h 1257301"/>
                <a:gd name="connsiteX3" fmla="*/ 83455 w 1340755"/>
                <a:gd name="connsiteY3" fmla="*/ 1257301 h 1257301"/>
                <a:gd name="connsiteX4" fmla="*/ 0 w 1340755"/>
                <a:gd name="connsiteY4" fmla="*/ 1253087 h 1257301"/>
                <a:gd name="connsiteX5" fmla="*/ 0 w 1340755"/>
                <a:gd name="connsiteY5" fmla="*/ 442028 h 1257301"/>
                <a:gd name="connsiteX6" fmla="*/ 83455 w 1340755"/>
                <a:gd name="connsiteY6" fmla="*/ 450441 h 1257301"/>
                <a:gd name="connsiteX7" fmla="*/ 533895 w 1340755"/>
                <a:gd name="connsiteY7" fmla="*/ 1 h 1257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40755" h="1257301">
                  <a:moveTo>
                    <a:pt x="533895" y="0"/>
                  </a:moveTo>
                  <a:lnTo>
                    <a:pt x="1340755" y="0"/>
                  </a:lnTo>
                  <a:lnTo>
                    <a:pt x="1340755" y="1"/>
                  </a:lnTo>
                  <a:cubicBezTo>
                    <a:pt x="1340755" y="694389"/>
                    <a:pt x="777843" y="1257301"/>
                    <a:pt x="83455" y="1257301"/>
                  </a:cubicBezTo>
                  <a:lnTo>
                    <a:pt x="0" y="1253087"/>
                  </a:lnTo>
                  <a:lnTo>
                    <a:pt x="0" y="442028"/>
                  </a:lnTo>
                  <a:lnTo>
                    <a:pt x="83455" y="450441"/>
                  </a:lnTo>
                  <a:cubicBezTo>
                    <a:pt x="332226" y="450441"/>
                    <a:pt x="533895" y="248772"/>
                    <a:pt x="533895" y="1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4" name="Freeform: Shape 50">
              <a:extLst>
                <a:ext uri="{FF2B5EF4-FFF2-40B4-BE49-F238E27FC236}">
                  <a16:creationId xmlns:a16="http://schemas.microsoft.com/office/drawing/2014/main" id="{40369E82-9672-4C2B-B624-9499EAD116A8}"/>
                </a:ext>
              </a:extLst>
            </p:cNvPr>
            <p:cNvSpPr/>
            <p:nvPr/>
          </p:nvSpPr>
          <p:spPr>
            <a:xfrm rot="8013348">
              <a:off x="4615539" y="2761153"/>
              <a:ext cx="1340755" cy="1257301"/>
            </a:xfrm>
            <a:custGeom>
              <a:avLst/>
              <a:gdLst>
                <a:gd name="connsiteX0" fmla="*/ 533895 w 1340755"/>
                <a:gd name="connsiteY0" fmla="*/ 0 h 1257301"/>
                <a:gd name="connsiteX1" fmla="*/ 1340755 w 1340755"/>
                <a:gd name="connsiteY1" fmla="*/ 0 h 1257301"/>
                <a:gd name="connsiteX2" fmla="*/ 1340755 w 1340755"/>
                <a:gd name="connsiteY2" fmla="*/ 1 h 1257301"/>
                <a:gd name="connsiteX3" fmla="*/ 83455 w 1340755"/>
                <a:gd name="connsiteY3" fmla="*/ 1257301 h 1257301"/>
                <a:gd name="connsiteX4" fmla="*/ 0 w 1340755"/>
                <a:gd name="connsiteY4" fmla="*/ 1253087 h 1257301"/>
                <a:gd name="connsiteX5" fmla="*/ 0 w 1340755"/>
                <a:gd name="connsiteY5" fmla="*/ 442028 h 1257301"/>
                <a:gd name="connsiteX6" fmla="*/ 83455 w 1340755"/>
                <a:gd name="connsiteY6" fmla="*/ 450441 h 1257301"/>
                <a:gd name="connsiteX7" fmla="*/ 533895 w 1340755"/>
                <a:gd name="connsiteY7" fmla="*/ 1 h 1257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40755" h="1257301">
                  <a:moveTo>
                    <a:pt x="533895" y="0"/>
                  </a:moveTo>
                  <a:lnTo>
                    <a:pt x="1340755" y="0"/>
                  </a:lnTo>
                  <a:lnTo>
                    <a:pt x="1340755" y="1"/>
                  </a:lnTo>
                  <a:cubicBezTo>
                    <a:pt x="1340755" y="694389"/>
                    <a:pt x="777843" y="1257301"/>
                    <a:pt x="83455" y="1257301"/>
                  </a:cubicBezTo>
                  <a:lnTo>
                    <a:pt x="0" y="1253087"/>
                  </a:lnTo>
                  <a:lnTo>
                    <a:pt x="0" y="442028"/>
                  </a:lnTo>
                  <a:lnTo>
                    <a:pt x="83455" y="450441"/>
                  </a:lnTo>
                  <a:cubicBezTo>
                    <a:pt x="332226" y="450441"/>
                    <a:pt x="533895" y="248772"/>
                    <a:pt x="533895" y="1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5" name="Freeform: Shape 51">
              <a:extLst>
                <a:ext uri="{FF2B5EF4-FFF2-40B4-BE49-F238E27FC236}">
                  <a16:creationId xmlns:a16="http://schemas.microsoft.com/office/drawing/2014/main" id="{56E824FC-F31F-4ED4-9323-67DBAD11CB0C}"/>
                </a:ext>
              </a:extLst>
            </p:cNvPr>
            <p:cNvSpPr/>
            <p:nvPr/>
          </p:nvSpPr>
          <p:spPr>
            <a:xfrm>
              <a:off x="5920918" y="2338381"/>
              <a:ext cx="321206" cy="264840"/>
            </a:xfrm>
            <a:custGeom>
              <a:avLst/>
              <a:gdLst>
                <a:gd name="connsiteX0" fmla="*/ 321206 w 321206"/>
                <a:gd name="connsiteY0" fmla="*/ 0 h 264840"/>
                <a:gd name="connsiteX1" fmla="*/ 321206 w 321206"/>
                <a:gd name="connsiteY1" fmla="*/ 239164 h 264840"/>
                <a:gd name="connsiteX2" fmla="*/ 252137 w 321206"/>
                <a:gd name="connsiteY2" fmla="*/ 242652 h 264840"/>
                <a:gd name="connsiteX3" fmla="*/ 139796 w 321206"/>
                <a:gd name="connsiteY3" fmla="*/ 264840 h 264840"/>
                <a:gd name="connsiteX4" fmla="*/ 0 w 321206"/>
                <a:gd name="connsiteY4" fmla="*/ 55744 h 264840"/>
                <a:gd name="connsiteX5" fmla="*/ 40046 w 321206"/>
                <a:gd name="connsiteY5" fmla="*/ 41783 h 264840"/>
                <a:gd name="connsiteX6" fmla="*/ 227685 w 321206"/>
                <a:gd name="connsiteY6" fmla="*/ 4723 h 264840"/>
                <a:gd name="connsiteX7" fmla="*/ 321206 w 321206"/>
                <a:gd name="connsiteY7" fmla="*/ 0 h 2648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21206" h="264840">
                  <a:moveTo>
                    <a:pt x="321206" y="0"/>
                  </a:moveTo>
                  <a:lnTo>
                    <a:pt x="321206" y="239164"/>
                  </a:lnTo>
                  <a:lnTo>
                    <a:pt x="252137" y="242652"/>
                  </a:lnTo>
                  <a:lnTo>
                    <a:pt x="139796" y="264840"/>
                  </a:lnTo>
                  <a:lnTo>
                    <a:pt x="0" y="55744"/>
                  </a:lnTo>
                  <a:lnTo>
                    <a:pt x="40046" y="41783"/>
                  </a:lnTo>
                  <a:cubicBezTo>
                    <a:pt x="100445" y="23816"/>
                    <a:pt x="163180" y="11274"/>
                    <a:pt x="227685" y="4723"/>
                  </a:cubicBezTo>
                  <a:lnTo>
                    <a:pt x="321206" y="0"/>
                  </a:lnTo>
                  <a:close/>
                </a:path>
              </a:pathLst>
            </a:custGeom>
            <a:solidFill>
              <a:schemeClr val="bg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6" name="Freeform: Shape 52">
              <a:extLst>
                <a:ext uri="{FF2B5EF4-FFF2-40B4-BE49-F238E27FC236}">
                  <a16:creationId xmlns:a16="http://schemas.microsoft.com/office/drawing/2014/main" id="{39D9BB56-9F48-4482-B548-4663EB35DD94}"/>
                </a:ext>
              </a:extLst>
            </p:cNvPr>
            <p:cNvSpPr/>
            <p:nvPr/>
          </p:nvSpPr>
          <p:spPr>
            <a:xfrm>
              <a:off x="5229859" y="2433132"/>
              <a:ext cx="730384" cy="928066"/>
            </a:xfrm>
            <a:custGeom>
              <a:avLst/>
              <a:gdLst>
                <a:gd name="connsiteX0" fmla="*/ 594012 w 730384"/>
                <a:gd name="connsiteY0" fmla="*/ 0 h 928066"/>
                <a:gd name="connsiteX1" fmla="*/ 730384 w 730384"/>
                <a:gd name="connsiteY1" fmla="*/ 203976 h 928066"/>
                <a:gd name="connsiteX2" fmla="*/ 666363 w 730384"/>
                <a:gd name="connsiteY2" fmla="*/ 229645 h 928066"/>
                <a:gd name="connsiteX3" fmla="*/ 239163 w 730384"/>
                <a:gd name="connsiteY3" fmla="*/ 928066 h 928066"/>
                <a:gd name="connsiteX4" fmla="*/ 0 w 730384"/>
                <a:gd name="connsiteY4" fmla="*/ 928066 h 928066"/>
                <a:gd name="connsiteX5" fmla="*/ 557484 w 730384"/>
                <a:gd name="connsiteY5" fmla="*/ 16645 h 928066"/>
                <a:gd name="connsiteX6" fmla="*/ 594012 w 730384"/>
                <a:gd name="connsiteY6" fmla="*/ 0 h 9280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30384" h="928066">
                  <a:moveTo>
                    <a:pt x="594012" y="0"/>
                  </a:moveTo>
                  <a:lnTo>
                    <a:pt x="730384" y="203976"/>
                  </a:lnTo>
                  <a:lnTo>
                    <a:pt x="666363" y="229645"/>
                  </a:lnTo>
                  <a:cubicBezTo>
                    <a:pt x="412745" y="359548"/>
                    <a:pt x="239163" y="623536"/>
                    <a:pt x="239163" y="928066"/>
                  </a:cubicBezTo>
                  <a:lnTo>
                    <a:pt x="0" y="928066"/>
                  </a:lnTo>
                  <a:cubicBezTo>
                    <a:pt x="0" y="530663"/>
                    <a:pt x="226518" y="186166"/>
                    <a:pt x="557484" y="16645"/>
                  </a:cubicBezTo>
                  <a:lnTo>
                    <a:pt x="594012" y="0"/>
                  </a:lnTo>
                  <a:close/>
                </a:path>
              </a:pathLst>
            </a:custGeom>
            <a:solidFill>
              <a:schemeClr val="bg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7" name="Oval 53">
              <a:extLst>
                <a:ext uri="{FF2B5EF4-FFF2-40B4-BE49-F238E27FC236}">
                  <a16:creationId xmlns:a16="http://schemas.microsoft.com/office/drawing/2014/main" id="{01DE322B-5DE9-4CC9-8ADD-B3F213D03B48}"/>
                </a:ext>
              </a:extLst>
            </p:cNvPr>
            <p:cNvSpPr/>
            <p:nvPr/>
          </p:nvSpPr>
          <p:spPr>
            <a:xfrm>
              <a:off x="4754574" y="2244252"/>
              <a:ext cx="1540745" cy="1486647"/>
            </a:xfrm>
            <a:prstGeom prst="ellipse">
              <a:avLst/>
            </a:prstGeom>
            <a:gradFill flip="none" rotWithShape="1">
              <a:gsLst>
                <a:gs pos="77000">
                  <a:srgbClr val="EEEEEE">
                    <a:alpha val="0"/>
                  </a:srgbClr>
                </a:gs>
                <a:gs pos="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8" name="Freeform: Shape 54">
              <a:extLst>
                <a:ext uri="{FF2B5EF4-FFF2-40B4-BE49-F238E27FC236}">
                  <a16:creationId xmlns:a16="http://schemas.microsoft.com/office/drawing/2014/main" id="{C5741E87-4C17-4F02-9FBA-32544C458D07}"/>
                </a:ext>
              </a:extLst>
            </p:cNvPr>
            <p:cNvSpPr/>
            <p:nvPr/>
          </p:nvSpPr>
          <p:spPr>
            <a:xfrm>
              <a:off x="4999652" y="2150628"/>
              <a:ext cx="1537489" cy="1278373"/>
            </a:xfrm>
            <a:custGeom>
              <a:avLst/>
              <a:gdLst>
                <a:gd name="connsiteX0" fmla="*/ 1210571 w 1537489"/>
                <a:gd name="connsiteY0" fmla="*/ 0 h 1278373"/>
                <a:gd name="connsiteX1" fmla="*/ 1454544 w 1537489"/>
                <a:gd name="connsiteY1" fmla="*/ 24595 h 1278373"/>
                <a:gd name="connsiteX2" fmla="*/ 1537489 w 1537489"/>
                <a:gd name="connsiteY2" fmla="*/ 45922 h 1278373"/>
                <a:gd name="connsiteX3" fmla="*/ 1537489 w 1537489"/>
                <a:gd name="connsiteY3" fmla="*/ 150190 h 1278373"/>
                <a:gd name="connsiteX4" fmla="*/ 1434172 w 1537489"/>
                <a:gd name="connsiteY4" fmla="*/ 123624 h 1278373"/>
                <a:gd name="connsiteX5" fmla="*/ 1210571 w 1537489"/>
                <a:gd name="connsiteY5" fmla="*/ 101083 h 1278373"/>
                <a:gd name="connsiteX6" fmla="*/ 101083 w 1537489"/>
                <a:gd name="connsiteY6" fmla="*/ 1210571 h 1278373"/>
                <a:gd name="connsiteX7" fmla="*/ 104507 w 1537489"/>
                <a:gd name="connsiteY7" fmla="*/ 1278373 h 1278373"/>
                <a:gd name="connsiteX8" fmla="*/ 3424 w 1537489"/>
                <a:gd name="connsiteY8" fmla="*/ 1278373 h 1278373"/>
                <a:gd name="connsiteX9" fmla="*/ 0 w 1537489"/>
                <a:gd name="connsiteY9" fmla="*/ 1210571 h 1278373"/>
                <a:gd name="connsiteX10" fmla="*/ 1210571 w 1537489"/>
                <a:gd name="connsiteY10" fmla="*/ 0 h 1278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37489" h="1278373">
                  <a:moveTo>
                    <a:pt x="1210571" y="0"/>
                  </a:moveTo>
                  <a:cubicBezTo>
                    <a:pt x="1294144" y="0"/>
                    <a:pt x="1375738" y="8469"/>
                    <a:pt x="1454544" y="24595"/>
                  </a:cubicBezTo>
                  <a:lnTo>
                    <a:pt x="1537489" y="45922"/>
                  </a:lnTo>
                  <a:lnTo>
                    <a:pt x="1537489" y="150190"/>
                  </a:lnTo>
                  <a:lnTo>
                    <a:pt x="1434172" y="123624"/>
                  </a:lnTo>
                  <a:cubicBezTo>
                    <a:pt x="1361947" y="108845"/>
                    <a:pt x="1287165" y="101083"/>
                    <a:pt x="1210571" y="101083"/>
                  </a:cubicBezTo>
                  <a:cubicBezTo>
                    <a:pt x="597818" y="101083"/>
                    <a:pt x="101083" y="597818"/>
                    <a:pt x="101083" y="1210571"/>
                  </a:cubicBezTo>
                  <a:lnTo>
                    <a:pt x="104507" y="1278373"/>
                  </a:lnTo>
                  <a:lnTo>
                    <a:pt x="3424" y="1278373"/>
                  </a:lnTo>
                  <a:lnTo>
                    <a:pt x="0" y="1210571"/>
                  </a:lnTo>
                  <a:cubicBezTo>
                    <a:pt x="0" y="541991"/>
                    <a:pt x="541991" y="0"/>
                    <a:pt x="1210571" y="0"/>
                  </a:cubicBezTo>
                  <a:close/>
                </a:path>
              </a:pathLst>
            </a:custGeom>
            <a:solidFill>
              <a:schemeClr val="bg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19" name="Group 5">
            <a:extLst>
              <a:ext uri="{FF2B5EF4-FFF2-40B4-BE49-F238E27FC236}">
                <a16:creationId xmlns:a16="http://schemas.microsoft.com/office/drawing/2014/main" id="{C2EFFC59-81E9-43B9-8619-4E0469EF5CA3}"/>
              </a:ext>
            </a:extLst>
          </p:cNvPr>
          <p:cNvGrpSpPr/>
          <p:nvPr/>
        </p:nvGrpSpPr>
        <p:grpSpPr>
          <a:xfrm>
            <a:off x="6693137" y="2774868"/>
            <a:ext cx="669455" cy="521656"/>
            <a:chOff x="4657266" y="2132503"/>
            <a:chExt cx="3540235" cy="3306115"/>
          </a:xfrm>
        </p:grpSpPr>
        <p:sp>
          <p:nvSpPr>
            <p:cNvPr id="220" name="Oval 25">
              <a:extLst>
                <a:ext uri="{FF2B5EF4-FFF2-40B4-BE49-F238E27FC236}">
                  <a16:creationId xmlns:a16="http://schemas.microsoft.com/office/drawing/2014/main" id="{2481453F-8B2A-41C9-BA92-09AC037FF35D}"/>
                </a:ext>
              </a:extLst>
            </p:cNvPr>
            <p:cNvSpPr/>
            <p:nvPr/>
          </p:nvSpPr>
          <p:spPr>
            <a:xfrm>
              <a:off x="5563567" y="2897165"/>
              <a:ext cx="2633934" cy="2541453"/>
            </a:xfrm>
            <a:prstGeom prst="ellipse">
              <a:avLst/>
            </a:prstGeom>
            <a:gradFill flip="none" rotWithShape="1">
              <a:gsLst>
                <a:gs pos="77000">
                  <a:srgbClr val="EEEEEE">
                    <a:alpha val="0"/>
                  </a:srgbClr>
                </a:gs>
                <a:gs pos="0">
                  <a:schemeClr val="tx1">
                    <a:alpha val="69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1" name="Oval 26">
              <a:extLst>
                <a:ext uri="{FF2B5EF4-FFF2-40B4-BE49-F238E27FC236}">
                  <a16:creationId xmlns:a16="http://schemas.microsoft.com/office/drawing/2014/main" id="{CAD923D3-B658-449A-B716-E80E88AFF1C9}"/>
                </a:ext>
              </a:extLst>
            </p:cNvPr>
            <p:cNvSpPr/>
            <p:nvPr/>
          </p:nvSpPr>
          <p:spPr>
            <a:xfrm>
              <a:off x="4934203" y="2137240"/>
              <a:ext cx="2514600" cy="2514600"/>
            </a:xfrm>
            <a:prstGeom prst="ellipse">
              <a:avLst/>
            </a:prstGeom>
            <a:gradFill flip="none" rotWithShape="1">
              <a:gsLst>
                <a:gs pos="29000">
                  <a:srgbClr val="3100A9"/>
                </a:gs>
                <a:gs pos="51000">
                  <a:srgbClr val="0B0159"/>
                </a:gs>
                <a:gs pos="71000">
                  <a:srgbClr val="74018F"/>
                </a:gs>
                <a:gs pos="86000">
                  <a:srgbClr val="BE01B5"/>
                </a:gs>
              </a:gsLst>
              <a:lin ang="162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552450" h="4953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2" name="Circle: Hollow 27">
              <a:extLst>
                <a:ext uri="{FF2B5EF4-FFF2-40B4-BE49-F238E27FC236}">
                  <a16:creationId xmlns:a16="http://schemas.microsoft.com/office/drawing/2014/main" id="{3D324B7C-6352-4C50-8287-79385576D163}"/>
                </a:ext>
              </a:extLst>
            </p:cNvPr>
            <p:cNvSpPr/>
            <p:nvPr/>
          </p:nvSpPr>
          <p:spPr>
            <a:xfrm>
              <a:off x="4920625" y="2132503"/>
              <a:ext cx="2514600" cy="2514600"/>
            </a:xfrm>
            <a:prstGeom prst="donut">
              <a:avLst>
                <a:gd name="adj" fmla="val 11685"/>
              </a:avLst>
            </a:prstGeom>
            <a:solidFill>
              <a:schemeClr val="bg1">
                <a:alpha val="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3" name="Freeform: Shape 28">
              <a:extLst>
                <a:ext uri="{FF2B5EF4-FFF2-40B4-BE49-F238E27FC236}">
                  <a16:creationId xmlns:a16="http://schemas.microsoft.com/office/drawing/2014/main" id="{87A93136-8BFE-49EB-BE07-E7C3FE5CE9FD}"/>
                </a:ext>
              </a:extLst>
            </p:cNvPr>
            <p:cNvSpPr/>
            <p:nvPr/>
          </p:nvSpPr>
          <p:spPr>
            <a:xfrm rot="19269039">
              <a:off x="6342048" y="2902472"/>
              <a:ext cx="1340755" cy="1257301"/>
            </a:xfrm>
            <a:custGeom>
              <a:avLst/>
              <a:gdLst>
                <a:gd name="connsiteX0" fmla="*/ 533895 w 1340755"/>
                <a:gd name="connsiteY0" fmla="*/ 0 h 1257301"/>
                <a:gd name="connsiteX1" fmla="*/ 1340755 w 1340755"/>
                <a:gd name="connsiteY1" fmla="*/ 0 h 1257301"/>
                <a:gd name="connsiteX2" fmla="*/ 1340755 w 1340755"/>
                <a:gd name="connsiteY2" fmla="*/ 1 h 1257301"/>
                <a:gd name="connsiteX3" fmla="*/ 83455 w 1340755"/>
                <a:gd name="connsiteY3" fmla="*/ 1257301 h 1257301"/>
                <a:gd name="connsiteX4" fmla="*/ 0 w 1340755"/>
                <a:gd name="connsiteY4" fmla="*/ 1253087 h 1257301"/>
                <a:gd name="connsiteX5" fmla="*/ 0 w 1340755"/>
                <a:gd name="connsiteY5" fmla="*/ 442028 h 1257301"/>
                <a:gd name="connsiteX6" fmla="*/ 83455 w 1340755"/>
                <a:gd name="connsiteY6" fmla="*/ 450441 h 1257301"/>
                <a:gd name="connsiteX7" fmla="*/ 533895 w 1340755"/>
                <a:gd name="connsiteY7" fmla="*/ 1 h 1257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40755" h="1257301">
                  <a:moveTo>
                    <a:pt x="533895" y="0"/>
                  </a:moveTo>
                  <a:lnTo>
                    <a:pt x="1340755" y="0"/>
                  </a:lnTo>
                  <a:lnTo>
                    <a:pt x="1340755" y="1"/>
                  </a:lnTo>
                  <a:cubicBezTo>
                    <a:pt x="1340755" y="694389"/>
                    <a:pt x="777843" y="1257301"/>
                    <a:pt x="83455" y="1257301"/>
                  </a:cubicBezTo>
                  <a:lnTo>
                    <a:pt x="0" y="1253087"/>
                  </a:lnTo>
                  <a:lnTo>
                    <a:pt x="0" y="442028"/>
                  </a:lnTo>
                  <a:lnTo>
                    <a:pt x="83455" y="450441"/>
                  </a:lnTo>
                  <a:cubicBezTo>
                    <a:pt x="332226" y="450441"/>
                    <a:pt x="533895" y="248772"/>
                    <a:pt x="533895" y="1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4" name="Freeform: Shape 29">
              <a:extLst>
                <a:ext uri="{FF2B5EF4-FFF2-40B4-BE49-F238E27FC236}">
                  <a16:creationId xmlns:a16="http://schemas.microsoft.com/office/drawing/2014/main" id="{E427B768-491F-41ED-8519-14516D05367B}"/>
                </a:ext>
              </a:extLst>
            </p:cNvPr>
            <p:cNvSpPr/>
            <p:nvPr/>
          </p:nvSpPr>
          <p:spPr>
            <a:xfrm rot="8013348">
              <a:off x="4615539" y="2761153"/>
              <a:ext cx="1340755" cy="1257301"/>
            </a:xfrm>
            <a:custGeom>
              <a:avLst/>
              <a:gdLst>
                <a:gd name="connsiteX0" fmla="*/ 533895 w 1340755"/>
                <a:gd name="connsiteY0" fmla="*/ 0 h 1257301"/>
                <a:gd name="connsiteX1" fmla="*/ 1340755 w 1340755"/>
                <a:gd name="connsiteY1" fmla="*/ 0 h 1257301"/>
                <a:gd name="connsiteX2" fmla="*/ 1340755 w 1340755"/>
                <a:gd name="connsiteY2" fmla="*/ 1 h 1257301"/>
                <a:gd name="connsiteX3" fmla="*/ 83455 w 1340755"/>
                <a:gd name="connsiteY3" fmla="*/ 1257301 h 1257301"/>
                <a:gd name="connsiteX4" fmla="*/ 0 w 1340755"/>
                <a:gd name="connsiteY4" fmla="*/ 1253087 h 1257301"/>
                <a:gd name="connsiteX5" fmla="*/ 0 w 1340755"/>
                <a:gd name="connsiteY5" fmla="*/ 442028 h 1257301"/>
                <a:gd name="connsiteX6" fmla="*/ 83455 w 1340755"/>
                <a:gd name="connsiteY6" fmla="*/ 450441 h 1257301"/>
                <a:gd name="connsiteX7" fmla="*/ 533895 w 1340755"/>
                <a:gd name="connsiteY7" fmla="*/ 1 h 1257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40755" h="1257301">
                  <a:moveTo>
                    <a:pt x="533895" y="0"/>
                  </a:moveTo>
                  <a:lnTo>
                    <a:pt x="1340755" y="0"/>
                  </a:lnTo>
                  <a:lnTo>
                    <a:pt x="1340755" y="1"/>
                  </a:lnTo>
                  <a:cubicBezTo>
                    <a:pt x="1340755" y="694389"/>
                    <a:pt x="777843" y="1257301"/>
                    <a:pt x="83455" y="1257301"/>
                  </a:cubicBezTo>
                  <a:lnTo>
                    <a:pt x="0" y="1253087"/>
                  </a:lnTo>
                  <a:lnTo>
                    <a:pt x="0" y="442028"/>
                  </a:lnTo>
                  <a:lnTo>
                    <a:pt x="83455" y="450441"/>
                  </a:lnTo>
                  <a:cubicBezTo>
                    <a:pt x="332226" y="450441"/>
                    <a:pt x="533895" y="248772"/>
                    <a:pt x="533895" y="1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5" name="Freeform: Shape 30">
              <a:extLst>
                <a:ext uri="{FF2B5EF4-FFF2-40B4-BE49-F238E27FC236}">
                  <a16:creationId xmlns:a16="http://schemas.microsoft.com/office/drawing/2014/main" id="{FAB3811E-D701-4C38-995C-D42042412E4B}"/>
                </a:ext>
              </a:extLst>
            </p:cNvPr>
            <p:cNvSpPr/>
            <p:nvPr/>
          </p:nvSpPr>
          <p:spPr>
            <a:xfrm>
              <a:off x="5920918" y="2338381"/>
              <a:ext cx="321206" cy="264840"/>
            </a:xfrm>
            <a:custGeom>
              <a:avLst/>
              <a:gdLst>
                <a:gd name="connsiteX0" fmla="*/ 321206 w 321206"/>
                <a:gd name="connsiteY0" fmla="*/ 0 h 264840"/>
                <a:gd name="connsiteX1" fmla="*/ 321206 w 321206"/>
                <a:gd name="connsiteY1" fmla="*/ 239164 h 264840"/>
                <a:gd name="connsiteX2" fmla="*/ 252137 w 321206"/>
                <a:gd name="connsiteY2" fmla="*/ 242652 h 264840"/>
                <a:gd name="connsiteX3" fmla="*/ 139796 w 321206"/>
                <a:gd name="connsiteY3" fmla="*/ 264840 h 264840"/>
                <a:gd name="connsiteX4" fmla="*/ 0 w 321206"/>
                <a:gd name="connsiteY4" fmla="*/ 55744 h 264840"/>
                <a:gd name="connsiteX5" fmla="*/ 40046 w 321206"/>
                <a:gd name="connsiteY5" fmla="*/ 41783 h 264840"/>
                <a:gd name="connsiteX6" fmla="*/ 227685 w 321206"/>
                <a:gd name="connsiteY6" fmla="*/ 4723 h 264840"/>
                <a:gd name="connsiteX7" fmla="*/ 321206 w 321206"/>
                <a:gd name="connsiteY7" fmla="*/ 0 h 2648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21206" h="264840">
                  <a:moveTo>
                    <a:pt x="321206" y="0"/>
                  </a:moveTo>
                  <a:lnTo>
                    <a:pt x="321206" y="239164"/>
                  </a:lnTo>
                  <a:lnTo>
                    <a:pt x="252137" y="242652"/>
                  </a:lnTo>
                  <a:lnTo>
                    <a:pt x="139796" y="264840"/>
                  </a:lnTo>
                  <a:lnTo>
                    <a:pt x="0" y="55744"/>
                  </a:lnTo>
                  <a:lnTo>
                    <a:pt x="40046" y="41783"/>
                  </a:lnTo>
                  <a:cubicBezTo>
                    <a:pt x="100445" y="23816"/>
                    <a:pt x="163180" y="11274"/>
                    <a:pt x="227685" y="4723"/>
                  </a:cubicBezTo>
                  <a:lnTo>
                    <a:pt x="321206" y="0"/>
                  </a:lnTo>
                  <a:close/>
                </a:path>
              </a:pathLst>
            </a:custGeom>
            <a:solidFill>
              <a:schemeClr val="bg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6" name="Freeform: Shape 31">
              <a:extLst>
                <a:ext uri="{FF2B5EF4-FFF2-40B4-BE49-F238E27FC236}">
                  <a16:creationId xmlns:a16="http://schemas.microsoft.com/office/drawing/2014/main" id="{ADD9E82F-25B5-4E11-A378-50BE35E0A813}"/>
                </a:ext>
              </a:extLst>
            </p:cNvPr>
            <p:cNvSpPr/>
            <p:nvPr/>
          </p:nvSpPr>
          <p:spPr>
            <a:xfrm>
              <a:off x="5229859" y="2433132"/>
              <a:ext cx="730384" cy="928066"/>
            </a:xfrm>
            <a:custGeom>
              <a:avLst/>
              <a:gdLst>
                <a:gd name="connsiteX0" fmla="*/ 594012 w 730384"/>
                <a:gd name="connsiteY0" fmla="*/ 0 h 928066"/>
                <a:gd name="connsiteX1" fmla="*/ 730384 w 730384"/>
                <a:gd name="connsiteY1" fmla="*/ 203976 h 928066"/>
                <a:gd name="connsiteX2" fmla="*/ 666363 w 730384"/>
                <a:gd name="connsiteY2" fmla="*/ 229645 h 928066"/>
                <a:gd name="connsiteX3" fmla="*/ 239163 w 730384"/>
                <a:gd name="connsiteY3" fmla="*/ 928066 h 928066"/>
                <a:gd name="connsiteX4" fmla="*/ 0 w 730384"/>
                <a:gd name="connsiteY4" fmla="*/ 928066 h 928066"/>
                <a:gd name="connsiteX5" fmla="*/ 557484 w 730384"/>
                <a:gd name="connsiteY5" fmla="*/ 16645 h 928066"/>
                <a:gd name="connsiteX6" fmla="*/ 594012 w 730384"/>
                <a:gd name="connsiteY6" fmla="*/ 0 h 9280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30384" h="928066">
                  <a:moveTo>
                    <a:pt x="594012" y="0"/>
                  </a:moveTo>
                  <a:lnTo>
                    <a:pt x="730384" y="203976"/>
                  </a:lnTo>
                  <a:lnTo>
                    <a:pt x="666363" y="229645"/>
                  </a:lnTo>
                  <a:cubicBezTo>
                    <a:pt x="412745" y="359548"/>
                    <a:pt x="239163" y="623536"/>
                    <a:pt x="239163" y="928066"/>
                  </a:cubicBezTo>
                  <a:lnTo>
                    <a:pt x="0" y="928066"/>
                  </a:lnTo>
                  <a:cubicBezTo>
                    <a:pt x="0" y="530663"/>
                    <a:pt x="226518" y="186166"/>
                    <a:pt x="557484" y="16645"/>
                  </a:cubicBezTo>
                  <a:lnTo>
                    <a:pt x="594012" y="0"/>
                  </a:lnTo>
                  <a:close/>
                </a:path>
              </a:pathLst>
            </a:custGeom>
            <a:solidFill>
              <a:schemeClr val="bg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7" name="Oval 32">
              <a:extLst>
                <a:ext uri="{FF2B5EF4-FFF2-40B4-BE49-F238E27FC236}">
                  <a16:creationId xmlns:a16="http://schemas.microsoft.com/office/drawing/2014/main" id="{9691BDD2-5256-4E2D-B562-39595539734B}"/>
                </a:ext>
              </a:extLst>
            </p:cNvPr>
            <p:cNvSpPr/>
            <p:nvPr/>
          </p:nvSpPr>
          <p:spPr>
            <a:xfrm>
              <a:off x="4754574" y="2244252"/>
              <a:ext cx="1540745" cy="1486647"/>
            </a:xfrm>
            <a:prstGeom prst="ellipse">
              <a:avLst/>
            </a:prstGeom>
            <a:gradFill flip="none" rotWithShape="1">
              <a:gsLst>
                <a:gs pos="77000">
                  <a:srgbClr val="EEEEEE">
                    <a:alpha val="0"/>
                  </a:srgbClr>
                </a:gs>
                <a:gs pos="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8" name="Freeform: Shape 19">
              <a:extLst>
                <a:ext uri="{FF2B5EF4-FFF2-40B4-BE49-F238E27FC236}">
                  <a16:creationId xmlns:a16="http://schemas.microsoft.com/office/drawing/2014/main" id="{86881F21-61F9-4F22-84A5-ADB21B371E36}"/>
                </a:ext>
              </a:extLst>
            </p:cNvPr>
            <p:cNvSpPr/>
            <p:nvPr/>
          </p:nvSpPr>
          <p:spPr>
            <a:xfrm>
              <a:off x="4999652" y="2150628"/>
              <a:ext cx="1537489" cy="1278373"/>
            </a:xfrm>
            <a:custGeom>
              <a:avLst/>
              <a:gdLst>
                <a:gd name="connsiteX0" fmla="*/ 1210571 w 1537489"/>
                <a:gd name="connsiteY0" fmla="*/ 0 h 1278373"/>
                <a:gd name="connsiteX1" fmla="*/ 1454544 w 1537489"/>
                <a:gd name="connsiteY1" fmla="*/ 24595 h 1278373"/>
                <a:gd name="connsiteX2" fmla="*/ 1537489 w 1537489"/>
                <a:gd name="connsiteY2" fmla="*/ 45922 h 1278373"/>
                <a:gd name="connsiteX3" fmla="*/ 1537489 w 1537489"/>
                <a:gd name="connsiteY3" fmla="*/ 150190 h 1278373"/>
                <a:gd name="connsiteX4" fmla="*/ 1434172 w 1537489"/>
                <a:gd name="connsiteY4" fmla="*/ 123624 h 1278373"/>
                <a:gd name="connsiteX5" fmla="*/ 1210571 w 1537489"/>
                <a:gd name="connsiteY5" fmla="*/ 101083 h 1278373"/>
                <a:gd name="connsiteX6" fmla="*/ 101083 w 1537489"/>
                <a:gd name="connsiteY6" fmla="*/ 1210571 h 1278373"/>
                <a:gd name="connsiteX7" fmla="*/ 104507 w 1537489"/>
                <a:gd name="connsiteY7" fmla="*/ 1278373 h 1278373"/>
                <a:gd name="connsiteX8" fmla="*/ 3424 w 1537489"/>
                <a:gd name="connsiteY8" fmla="*/ 1278373 h 1278373"/>
                <a:gd name="connsiteX9" fmla="*/ 0 w 1537489"/>
                <a:gd name="connsiteY9" fmla="*/ 1210571 h 1278373"/>
                <a:gd name="connsiteX10" fmla="*/ 1210571 w 1537489"/>
                <a:gd name="connsiteY10" fmla="*/ 0 h 1278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37489" h="1278373">
                  <a:moveTo>
                    <a:pt x="1210571" y="0"/>
                  </a:moveTo>
                  <a:cubicBezTo>
                    <a:pt x="1294144" y="0"/>
                    <a:pt x="1375738" y="8469"/>
                    <a:pt x="1454544" y="24595"/>
                  </a:cubicBezTo>
                  <a:lnTo>
                    <a:pt x="1537489" y="45922"/>
                  </a:lnTo>
                  <a:lnTo>
                    <a:pt x="1537489" y="150190"/>
                  </a:lnTo>
                  <a:lnTo>
                    <a:pt x="1434172" y="123624"/>
                  </a:lnTo>
                  <a:cubicBezTo>
                    <a:pt x="1361947" y="108845"/>
                    <a:pt x="1287165" y="101083"/>
                    <a:pt x="1210571" y="101083"/>
                  </a:cubicBezTo>
                  <a:cubicBezTo>
                    <a:pt x="597818" y="101083"/>
                    <a:pt x="101083" y="597818"/>
                    <a:pt x="101083" y="1210571"/>
                  </a:cubicBezTo>
                  <a:lnTo>
                    <a:pt x="104507" y="1278373"/>
                  </a:lnTo>
                  <a:lnTo>
                    <a:pt x="3424" y="1278373"/>
                  </a:lnTo>
                  <a:lnTo>
                    <a:pt x="0" y="1210571"/>
                  </a:lnTo>
                  <a:cubicBezTo>
                    <a:pt x="0" y="541991"/>
                    <a:pt x="541991" y="0"/>
                    <a:pt x="1210571" y="0"/>
                  </a:cubicBezTo>
                  <a:close/>
                </a:path>
              </a:pathLst>
            </a:custGeom>
            <a:solidFill>
              <a:schemeClr val="bg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29" name="Group 5">
            <a:extLst>
              <a:ext uri="{FF2B5EF4-FFF2-40B4-BE49-F238E27FC236}">
                <a16:creationId xmlns:a16="http://schemas.microsoft.com/office/drawing/2014/main" id="{08176DB2-5910-4175-9EC7-B6889E61C976}"/>
              </a:ext>
            </a:extLst>
          </p:cNvPr>
          <p:cNvGrpSpPr/>
          <p:nvPr/>
        </p:nvGrpSpPr>
        <p:grpSpPr>
          <a:xfrm>
            <a:off x="6908965" y="4544234"/>
            <a:ext cx="669455" cy="521656"/>
            <a:chOff x="4657266" y="2132503"/>
            <a:chExt cx="3540235" cy="3306115"/>
          </a:xfrm>
        </p:grpSpPr>
        <p:sp>
          <p:nvSpPr>
            <p:cNvPr id="230" name="Oval 25">
              <a:extLst>
                <a:ext uri="{FF2B5EF4-FFF2-40B4-BE49-F238E27FC236}">
                  <a16:creationId xmlns:a16="http://schemas.microsoft.com/office/drawing/2014/main" id="{612FB09B-1A4B-4AC8-9CB8-E1D05D6EBCFE}"/>
                </a:ext>
              </a:extLst>
            </p:cNvPr>
            <p:cNvSpPr/>
            <p:nvPr/>
          </p:nvSpPr>
          <p:spPr>
            <a:xfrm>
              <a:off x="5563567" y="2897165"/>
              <a:ext cx="2633934" cy="2541453"/>
            </a:xfrm>
            <a:prstGeom prst="ellipse">
              <a:avLst/>
            </a:prstGeom>
            <a:gradFill flip="none" rotWithShape="1">
              <a:gsLst>
                <a:gs pos="77000">
                  <a:srgbClr val="EEEEEE">
                    <a:alpha val="0"/>
                  </a:srgbClr>
                </a:gs>
                <a:gs pos="0">
                  <a:schemeClr val="tx1">
                    <a:alpha val="69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1" name="Oval 26">
              <a:extLst>
                <a:ext uri="{FF2B5EF4-FFF2-40B4-BE49-F238E27FC236}">
                  <a16:creationId xmlns:a16="http://schemas.microsoft.com/office/drawing/2014/main" id="{A20D6894-7B49-4EB8-9FD3-4BA924F95F93}"/>
                </a:ext>
              </a:extLst>
            </p:cNvPr>
            <p:cNvSpPr/>
            <p:nvPr/>
          </p:nvSpPr>
          <p:spPr>
            <a:xfrm>
              <a:off x="4934203" y="2137240"/>
              <a:ext cx="2514600" cy="2514600"/>
            </a:xfrm>
            <a:prstGeom prst="ellipse">
              <a:avLst/>
            </a:prstGeom>
            <a:gradFill flip="none" rotWithShape="1">
              <a:gsLst>
                <a:gs pos="29000">
                  <a:srgbClr val="3100A9"/>
                </a:gs>
                <a:gs pos="51000">
                  <a:srgbClr val="0B0159"/>
                </a:gs>
                <a:gs pos="71000">
                  <a:srgbClr val="74018F"/>
                </a:gs>
                <a:gs pos="86000">
                  <a:srgbClr val="BE01B5"/>
                </a:gs>
              </a:gsLst>
              <a:lin ang="162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552450" h="4953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2" name="Circle: Hollow 27">
              <a:extLst>
                <a:ext uri="{FF2B5EF4-FFF2-40B4-BE49-F238E27FC236}">
                  <a16:creationId xmlns:a16="http://schemas.microsoft.com/office/drawing/2014/main" id="{B16251F2-6969-4728-9177-21E42E97BFCA}"/>
                </a:ext>
              </a:extLst>
            </p:cNvPr>
            <p:cNvSpPr/>
            <p:nvPr/>
          </p:nvSpPr>
          <p:spPr>
            <a:xfrm>
              <a:off x="4920625" y="2132503"/>
              <a:ext cx="2514600" cy="2514600"/>
            </a:xfrm>
            <a:prstGeom prst="donut">
              <a:avLst>
                <a:gd name="adj" fmla="val 11685"/>
              </a:avLst>
            </a:prstGeom>
            <a:solidFill>
              <a:schemeClr val="bg1">
                <a:alpha val="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3" name="Freeform: Shape 28">
              <a:extLst>
                <a:ext uri="{FF2B5EF4-FFF2-40B4-BE49-F238E27FC236}">
                  <a16:creationId xmlns:a16="http://schemas.microsoft.com/office/drawing/2014/main" id="{8E8A70E0-045B-47B0-96EB-119A4AE58D4E}"/>
                </a:ext>
              </a:extLst>
            </p:cNvPr>
            <p:cNvSpPr/>
            <p:nvPr/>
          </p:nvSpPr>
          <p:spPr>
            <a:xfrm rot="19269039">
              <a:off x="6342048" y="2902472"/>
              <a:ext cx="1340755" cy="1257301"/>
            </a:xfrm>
            <a:custGeom>
              <a:avLst/>
              <a:gdLst>
                <a:gd name="connsiteX0" fmla="*/ 533895 w 1340755"/>
                <a:gd name="connsiteY0" fmla="*/ 0 h 1257301"/>
                <a:gd name="connsiteX1" fmla="*/ 1340755 w 1340755"/>
                <a:gd name="connsiteY1" fmla="*/ 0 h 1257301"/>
                <a:gd name="connsiteX2" fmla="*/ 1340755 w 1340755"/>
                <a:gd name="connsiteY2" fmla="*/ 1 h 1257301"/>
                <a:gd name="connsiteX3" fmla="*/ 83455 w 1340755"/>
                <a:gd name="connsiteY3" fmla="*/ 1257301 h 1257301"/>
                <a:gd name="connsiteX4" fmla="*/ 0 w 1340755"/>
                <a:gd name="connsiteY4" fmla="*/ 1253087 h 1257301"/>
                <a:gd name="connsiteX5" fmla="*/ 0 w 1340755"/>
                <a:gd name="connsiteY5" fmla="*/ 442028 h 1257301"/>
                <a:gd name="connsiteX6" fmla="*/ 83455 w 1340755"/>
                <a:gd name="connsiteY6" fmla="*/ 450441 h 1257301"/>
                <a:gd name="connsiteX7" fmla="*/ 533895 w 1340755"/>
                <a:gd name="connsiteY7" fmla="*/ 1 h 1257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40755" h="1257301">
                  <a:moveTo>
                    <a:pt x="533895" y="0"/>
                  </a:moveTo>
                  <a:lnTo>
                    <a:pt x="1340755" y="0"/>
                  </a:lnTo>
                  <a:lnTo>
                    <a:pt x="1340755" y="1"/>
                  </a:lnTo>
                  <a:cubicBezTo>
                    <a:pt x="1340755" y="694389"/>
                    <a:pt x="777843" y="1257301"/>
                    <a:pt x="83455" y="1257301"/>
                  </a:cubicBezTo>
                  <a:lnTo>
                    <a:pt x="0" y="1253087"/>
                  </a:lnTo>
                  <a:lnTo>
                    <a:pt x="0" y="442028"/>
                  </a:lnTo>
                  <a:lnTo>
                    <a:pt x="83455" y="450441"/>
                  </a:lnTo>
                  <a:cubicBezTo>
                    <a:pt x="332226" y="450441"/>
                    <a:pt x="533895" y="248772"/>
                    <a:pt x="533895" y="1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4" name="Freeform: Shape 29">
              <a:extLst>
                <a:ext uri="{FF2B5EF4-FFF2-40B4-BE49-F238E27FC236}">
                  <a16:creationId xmlns:a16="http://schemas.microsoft.com/office/drawing/2014/main" id="{08A773C8-B703-49F0-9234-914D1E983F98}"/>
                </a:ext>
              </a:extLst>
            </p:cNvPr>
            <p:cNvSpPr/>
            <p:nvPr/>
          </p:nvSpPr>
          <p:spPr>
            <a:xfrm rot="8013348">
              <a:off x="4615539" y="2761153"/>
              <a:ext cx="1340755" cy="1257301"/>
            </a:xfrm>
            <a:custGeom>
              <a:avLst/>
              <a:gdLst>
                <a:gd name="connsiteX0" fmla="*/ 533895 w 1340755"/>
                <a:gd name="connsiteY0" fmla="*/ 0 h 1257301"/>
                <a:gd name="connsiteX1" fmla="*/ 1340755 w 1340755"/>
                <a:gd name="connsiteY1" fmla="*/ 0 h 1257301"/>
                <a:gd name="connsiteX2" fmla="*/ 1340755 w 1340755"/>
                <a:gd name="connsiteY2" fmla="*/ 1 h 1257301"/>
                <a:gd name="connsiteX3" fmla="*/ 83455 w 1340755"/>
                <a:gd name="connsiteY3" fmla="*/ 1257301 h 1257301"/>
                <a:gd name="connsiteX4" fmla="*/ 0 w 1340755"/>
                <a:gd name="connsiteY4" fmla="*/ 1253087 h 1257301"/>
                <a:gd name="connsiteX5" fmla="*/ 0 w 1340755"/>
                <a:gd name="connsiteY5" fmla="*/ 442028 h 1257301"/>
                <a:gd name="connsiteX6" fmla="*/ 83455 w 1340755"/>
                <a:gd name="connsiteY6" fmla="*/ 450441 h 1257301"/>
                <a:gd name="connsiteX7" fmla="*/ 533895 w 1340755"/>
                <a:gd name="connsiteY7" fmla="*/ 1 h 1257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40755" h="1257301">
                  <a:moveTo>
                    <a:pt x="533895" y="0"/>
                  </a:moveTo>
                  <a:lnTo>
                    <a:pt x="1340755" y="0"/>
                  </a:lnTo>
                  <a:lnTo>
                    <a:pt x="1340755" y="1"/>
                  </a:lnTo>
                  <a:cubicBezTo>
                    <a:pt x="1340755" y="694389"/>
                    <a:pt x="777843" y="1257301"/>
                    <a:pt x="83455" y="1257301"/>
                  </a:cubicBezTo>
                  <a:lnTo>
                    <a:pt x="0" y="1253087"/>
                  </a:lnTo>
                  <a:lnTo>
                    <a:pt x="0" y="442028"/>
                  </a:lnTo>
                  <a:lnTo>
                    <a:pt x="83455" y="450441"/>
                  </a:lnTo>
                  <a:cubicBezTo>
                    <a:pt x="332226" y="450441"/>
                    <a:pt x="533895" y="248772"/>
                    <a:pt x="533895" y="1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5" name="Freeform: Shape 30">
              <a:extLst>
                <a:ext uri="{FF2B5EF4-FFF2-40B4-BE49-F238E27FC236}">
                  <a16:creationId xmlns:a16="http://schemas.microsoft.com/office/drawing/2014/main" id="{07C3BC29-27D5-4920-A808-1A082C5BD6AE}"/>
                </a:ext>
              </a:extLst>
            </p:cNvPr>
            <p:cNvSpPr/>
            <p:nvPr/>
          </p:nvSpPr>
          <p:spPr>
            <a:xfrm>
              <a:off x="5920918" y="2338381"/>
              <a:ext cx="321206" cy="264840"/>
            </a:xfrm>
            <a:custGeom>
              <a:avLst/>
              <a:gdLst>
                <a:gd name="connsiteX0" fmla="*/ 321206 w 321206"/>
                <a:gd name="connsiteY0" fmla="*/ 0 h 264840"/>
                <a:gd name="connsiteX1" fmla="*/ 321206 w 321206"/>
                <a:gd name="connsiteY1" fmla="*/ 239164 h 264840"/>
                <a:gd name="connsiteX2" fmla="*/ 252137 w 321206"/>
                <a:gd name="connsiteY2" fmla="*/ 242652 h 264840"/>
                <a:gd name="connsiteX3" fmla="*/ 139796 w 321206"/>
                <a:gd name="connsiteY3" fmla="*/ 264840 h 264840"/>
                <a:gd name="connsiteX4" fmla="*/ 0 w 321206"/>
                <a:gd name="connsiteY4" fmla="*/ 55744 h 264840"/>
                <a:gd name="connsiteX5" fmla="*/ 40046 w 321206"/>
                <a:gd name="connsiteY5" fmla="*/ 41783 h 264840"/>
                <a:gd name="connsiteX6" fmla="*/ 227685 w 321206"/>
                <a:gd name="connsiteY6" fmla="*/ 4723 h 264840"/>
                <a:gd name="connsiteX7" fmla="*/ 321206 w 321206"/>
                <a:gd name="connsiteY7" fmla="*/ 0 h 2648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21206" h="264840">
                  <a:moveTo>
                    <a:pt x="321206" y="0"/>
                  </a:moveTo>
                  <a:lnTo>
                    <a:pt x="321206" y="239164"/>
                  </a:lnTo>
                  <a:lnTo>
                    <a:pt x="252137" y="242652"/>
                  </a:lnTo>
                  <a:lnTo>
                    <a:pt x="139796" y="264840"/>
                  </a:lnTo>
                  <a:lnTo>
                    <a:pt x="0" y="55744"/>
                  </a:lnTo>
                  <a:lnTo>
                    <a:pt x="40046" y="41783"/>
                  </a:lnTo>
                  <a:cubicBezTo>
                    <a:pt x="100445" y="23816"/>
                    <a:pt x="163180" y="11274"/>
                    <a:pt x="227685" y="4723"/>
                  </a:cubicBezTo>
                  <a:lnTo>
                    <a:pt x="321206" y="0"/>
                  </a:lnTo>
                  <a:close/>
                </a:path>
              </a:pathLst>
            </a:custGeom>
            <a:solidFill>
              <a:schemeClr val="bg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6" name="Freeform: Shape 31">
              <a:extLst>
                <a:ext uri="{FF2B5EF4-FFF2-40B4-BE49-F238E27FC236}">
                  <a16:creationId xmlns:a16="http://schemas.microsoft.com/office/drawing/2014/main" id="{83FCCBF6-6B77-40BD-B5DA-EFB36F230FA2}"/>
                </a:ext>
              </a:extLst>
            </p:cNvPr>
            <p:cNvSpPr/>
            <p:nvPr/>
          </p:nvSpPr>
          <p:spPr>
            <a:xfrm>
              <a:off x="5229859" y="2433132"/>
              <a:ext cx="730384" cy="928066"/>
            </a:xfrm>
            <a:custGeom>
              <a:avLst/>
              <a:gdLst>
                <a:gd name="connsiteX0" fmla="*/ 594012 w 730384"/>
                <a:gd name="connsiteY0" fmla="*/ 0 h 928066"/>
                <a:gd name="connsiteX1" fmla="*/ 730384 w 730384"/>
                <a:gd name="connsiteY1" fmla="*/ 203976 h 928066"/>
                <a:gd name="connsiteX2" fmla="*/ 666363 w 730384"/>
                <a:gd name="connsiteY2" fmla="*/ 229645 h 928066"/>
                <a:gd name="connsiteX3" fmla="*/ 239163 w 730384"/>
                <a:gd name="connsiteY3" fmla="*/ 928066 h 928066"/>
                <a:gd name="connsiteX4" fmla="*/ 0 w 730384"/>
                <a:gd name="connsiteY4" fmla="*/ 928066 h 928066"/>
                <a:gd name="connsiteX5" fmla="*/ 557484 w 730384"/>
                <a:gd name="connsiteY5" fmla="*/ 16645 h 928066"/>
                <a:gd name="connsiteX6" fmla="*/ 594012 w 730384"/>
                <a:gd name="connsiteY6" fmla="*/ 0 h 9280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30384" h="928066">
                  <a:moveTo>
                    <a:pt x="594012" y="0"/>
                  </a:moveTo>
                  <a:lnTo>
                    <a:pt x="730384" y="203976"/>
                  </a:lnTo>
                  <a:lnTo>
                    <a:pt x="666363" y="229645"/>
                  </a:lnTo>
                  <a:cubicBezTo>
                    <a:pt x="412745" y="359548"/>
                    <a:pt x="239163" y="623536"/>
                    <a:pt x="239163" y="928066"/>
                  </a:cubicBezTo>
                  <a:lnTo>
                    <a:pt x="0" y="928066"/>
                  </a:lnTo>
                  <a:cubicBezTo>
                    <a:pt x="0" y="530663"/>
                    <a:pt x="226518" y="186166"/>
                    <a:pt x="557484" y="16645"/>
                  </a:cubicBezTo>
                  <a:lnTo>
                    <a:pt x="594012" y="0"/>
                  </a:lnTo>
                  <a:close/>
                </a:path>
              </a:pathLst>
            </a:custGeom>
            <a:solidFill>
              <a:schemeClr val="bg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7" name="Oval 32">
              <a:extLst>
                <a:ext uri="{FF2B5EF4-FFF2-40B4-BE49-F238E27FC236}">
                  <a16:creationId xmlns:a16="http://schemas.microsoft.com/office/drawing/2014/main" id="{487684B0-46F9-4D16-9A3D-3B5F738CDBA3}"/>
                </a:ext>
              </a:extLst>
            </p:cNvPr>
            <p:cNvSpPr/>
            <p:nvPr/>
          </p:nvSpPr>
          <p:spPr>
            <a:xfrm>
              <a:off x="4754574" y="2244252"/>
              <a:ext cx="1540745" cy="1486647"/>
            </a:xfrm>
            <a:prstGeom prst="ellipse">
              <a:avLst/>
            </a:prstGeom>
            <a:gradFill flip="none" rotWithShape="1">
              <a:gsLst>
                <a:gs pos="77000">
                  <a:srgbClr val="EEEEEE">
                    <a:alpha val="0"/>
                  </a:srgbClr>
                </a:gs>
                <a:gs pos="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8" name="Freeform: Shape 19">
              <a:extLst>
                <a:ext uri="{FF2B5EF4-FFF2-40B4-BE49-F238E27FC236}">
                  <a16:creationId xmlns:a16="http://schemas.microsoft.com/office/drawing/2014/main" id="{40FD90B8-E9D7-42EE-AD63-06C5AB1D5561}"/>
                </a:ext>
              </a:extLst>
            </p:cNvPr>
            <p:cNvSpPr/>
            <p:nvPr/>
          </p:nvSpPr>
          <p:spPr>
            <a:xfrm>
              <a:off x="4999652" y="2150628"/>
              <a:ext cx="1537489" cy="1278373"/>
            </a:xfrm>
            <a:custGeom>
              <a:avLst/>
              <a:gdLst>
                <a:gd name="connsiteX0" fmla="*/ 1210571 w 1537489"/>
                <a:gd name="connsiteY0" fmla="*/ 0 h 1278373"/>
                <a:gd name="connsiteX1" fmla="*/ 1454544 w 1537489"/>
                <a:gd name="connsiteY1" fmla="*/ 24595 h 1278373"/>
                <a:gd name="connsiteX2" fmla="*/ 1537489 w 1537489"/>
                <a:gd name="connsiteY2" fmla="*/ 45922 h 1278373"/>
                <a:gd name="connsiteX3" fmla="*/ 1537489 w 1537489"/>
                <a:gd name="connsiteY3" fmla="*/ 150190 h 1278373"/>
                <a:gd name="connsiteX4" fmla="*/ 1434172 w 1537489"/>
                <a:gd name="connsiteY4" fmla="*/ 123624 h 1278373"/>
                <a:gd name="connsiteX5" fmla="*/ 1210571 w 1537489"/>
                <a:gd name="connsiteY5" fmla="*/ 101083 h 1278373"/>
                <a:gd name="connsiteX6" fmla="*/ 101083 w 1537489"/>
                <a:gd name="connsiteY6" fmla="*/ 1210571 h 1278373"/>
                <a:gd name="connsiteX7" fmla="*/ 104507 w 1537489"/>
                <a:gd name="connsiteY7" fmla="*/ 1278373 h 1278373"/>
                <a:gd name="connsiteX8" fmla="*/ 3424 w 1537489"/>
                <a:gd name="connsiteY8" fmla="*/ 1278373 h 1278373"/>
                <a:gd name="connsiteX9" fmla="*/ 0 w 1537489"/>
                <a:gd name="connsiteY9" fmla="*/ 1210571 h 1278373"/>
                <a:gd name="connsiteX10" fmla="*/ 1210571 w 1537489"/>
                <a:gd name="connsiteY10" fmla="*/ 0 h 1278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37489" h="1278373">
                  <a:moveTo>
                    <a:pt x="1210571" y="0"/>
                  </a:moveTo>
                  <a:cubicBezTo>
                    <a:pt x="1294144" y="0"/>
                    <a:pt x="1375738" y="8469"/>
                    <a:pt x="1454544" y="24595"/>
                  </a:cubicBezTo>
                  <a:lnTo>
                    <a:pt x="1537489" y="45922"/>
                  </a:lnTo>
                  <a:lnTo>
                    <a:pt x="1537489" y="150190"/>
                  </a:lnTo>
                  <a:lnTo>
                    <a:pt x="1434172" y="123624"/>
                  </a:lnTo>
                  <a:cubicBezTo>
                    <a:pt x="1361947" y="108845"/>
                    <a:pt x="1287165" y="101083"/>
                    <a:pt x="1210571" y="101083"/>
                  </a:cubicBezTo>
                  <a:cubicBezTo>
                    <a:pt x="597818" y="101083"/>
                    <a:pt x="101083" y="597818"/>
                    <a:pt x="101083" y="1210571"/>
                  </a:cubicBezTo>
                  <a:lnTo>
                    <a:pt x="104507" y="1278373"/>
                  </a:lnTo>
                  <a:lnTo>
                    <a:pt x="3424" y="1278373"/>
                  </a:lnTo>
                  <a:lnTo>
                    <a:pt x="0" y="1210571"/>
                  </a:lnTo>
                  <a:cubicBezTo>
                    <a:pt x="0" y="541991"/>
                    <a:pt x="541991" y="0"/>
                    <a:pt x="1210571" y="0"/>
                  </a:cubicBezTo>
                  <a:close/>
                </a:path>
              </a:pathLst>
            </a:custGeom>
            <a:solidFill>
              <a:schemeClr val="bg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39" name="Group 33">
            <a:extLst>
              <a:ext uri="{FF2B5EF4-FFF2-40B4-BE49-F238E27FC236}">
                <a16:creationId xmlns:a16="http://schemas.microsoft.com/office/drawing/2014/main" id="{C88DEE44-9C8A-4045-A73B-408031F43BE6}"/>
              </a:ext>
            </a:extLst>
          </p:cNvPr>
          <p:cNvGrpSpPr/>
          <p:nvPr/>
        </p:nvGrpSpPr>
        <p:grpSpPr>
          <a:xfrm>
            <a:off x="4938211" y="4586408"/>
            <a:ext cx="693557" cy="557576"/>
            <a:chOff x="4657266" y="2132503"/>
            <a:chExt cx="3540235" cy="3306115"/>
          </a:xfrm>
        </p:grpSpPr>
        <p:sp>
          <p:nvSpPr>
            <p:cNvPr id="240" name="Oval 34">
              <a:extLst>
                <a:ext uri="{FF2B5EF4-FFF2-40B4-BE49-F238E27FC236}">
                  <a16:creationId xmlns:a16="http://schemas.microsoft.com/office/drawing/2014/main" id="{00BB4925-FCE3-4182-9DDF-23E308B63EF5}"/>
                </a:ext>
              </a:extLst>
            </p:cNvPr>
            <p:cNvSpPr/>
            <p:nvPr/>
          </p:nvSpPr>
          <p:spPr>
            <a:xfrm>
              <a:off x="5563567" y="2897165"/>
              <a:ext cx="2633934" cy="2541453"/>
            </a:xfrm>
            <a:prstGeom prst="ellipse">
              <a:avLst/>
            </a:prstGeom>
            <a:gradFill flip="none" rotWithShape="1">
              <a:gsLst>
                <a:gs pos="77000">
                  <a:srgbClr val="EEEEEE">
                    <a:alpha val="0"/>
                  </a:srgbClr>
                </a:gs>
                <a:gs pos="0">
                  <a:schemeClr val="tx1">
                    <a:alpha val="69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1" name="Oval 35">
              <a:extLst>
                <a:ext uri="{FF2B5EF4-FFF2-40B4-BE49-F238E27FC236}">
                  <a16:creationId xmlns:a16="http://schemas.microsoft.com/office/drawing/2014/main" id="{03F1E938-7B14-4361-9BD4-0082100FCBE8}"/>
                </a:ext>
              </a:extLst>
            </p:cNvPr>
            <p:cNvSpPr/>
            <p:nvPr/>
          </p:nvSpPr>
          <p:spPr>
            <a:xfrm>
              <a:off x="4934203" y="2137240"/>
              <a:ext cx="2514600" cy="2514600"/>
            </a:xfrm>
            <a:prstGeom prst="ellipse">
              <a:avLst/>
            </a:prstGeom>
            <a:gradFill flip="none" rotWithShape="1">
              <a:gsLst>
                <a:gs pos="29000">
                  <a:srgbClr val="0066CC"/>
                </a:gs>
                <a:gs pos="51000">
                  <a:srgbClr val="0B0159"/>
                </a:gs>
                <a:gs pos="71000">
                  <a:srgbClr val="3100A9"/>
                </a:gs>
                <a:gs pos="86000">
                  <a:srgbClr val="33CCFF"/>
                </a:gs>
              </a:gsLst>
              <a:lin ang="162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552450" h="4953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2" name="Circle: Hollow 36">
              <a:extLst>
                <a:ext uri="{FF2B5EF4-FFF2-40B4-BE49-F238E27FC236}">
                  <a16:creationId xmlns:a16="http://schemas.microsoft.com/office/drawing/2014/main" id="{19A578AC-51A2-4797-8545-64C4E7BE8A2E}"/>
                </a:ext>
              </a:extLst>
            </p:cNvPr>
            <p:cNvSpPr/>
            <p:nvPr/>
          </p:nvSpPr>
          <p:spPr>
            <a:xfrm>
              <a:off x="4920625" y="2132503"/>
              <a:ext cx="2514600" cy="2514600"/>
            </a:xfrm>
            <a:prstGeom prst="donut">
              <a:avLst>
                <a:gd name="adj" fmla="val 11685"/>
              </a:avLst>
            </a:prstGeom>
            <a:solidFill>
              <a:schemeClr val="bg1">
                <a:alpha val="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3" name="Freeform: Shape 37">
              <a:extLst>
                <a:ext uri="{FF2B5EF4-FFF2-40B4-BE49-F238E27FC236}">
                  <a16:creationId xmlns:a16="http://schemas.microsoft.com/office/drawing/2014/main" id="{05267FDA-7580-4497-8399-27D8D0A59119}"/>
                </a:ext>
              </a:extLst>
            </p:cNvPr>
            <p:cNvSpPr/>
            <p:nvPr/>
          </p:nvSpPr>
          <p:spPr>
            <a:xfrm rot="19269039">
              <a:off x="6342048" y="2902472"/>
              <a:ext cx="1340755" cy="1257301"/>
            </a:xfrm>
            <a:custGeom>
              <a:avLst/>
              <a:gdLst>
                <a:gd name="connsiteX0" fmla="*/ 533895 w 1340755"/>
                <a:gd name="connsiteY0" fmla="*/ 0 h 1257301"/>
                <a:gd name="connsiteX1" fmla="*/ 1340755 w 1340755"/>
                <a:gd name="connsiteY1" fmla="*/ 0 h 1257301"/>
                <a:gd name="connsiteX2" fmla="*/ 1340755 w 1340755"/>
                <a:gd name="connsiteY2" fmla="*/ 1 h 1257301"/>
                <a:gd name="connsiteX3" fmla="*/ 83455 w 1340755"/>
                <a:gd name="connsiteY3" fmla="*/ 1257301 h 1257301"/>
                <a:gd name="connsiteX4" fmla="*/ 0 w 1340755"/>
                <a:gd name="connsiteY4" fmla="*/ 1253087 h 1257301"/>
                <a:gd name="connsiteX5" fmla="*/ 0 w 1340755"/>
                <a:gd name="connsiteY5" fmla="*/ 442028 h 1257301"/>
                <a:gd name="connsiteX6" fmla="*/ 83455 w 1340755"/>
                <a:gd name="connsiteY6" fmla="*/ 450441 h 1257301"/>
                <a:gd name="connsiteX7" fmla="*/ 533895 w 1340755"/>
                <a:gd name="connsiteY7" fmla="*/ 1 h 1257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40755" h="1257301">
                  <a:moveTo>
                    <a:pt x="533895" y="0"/>
                  </a:moveTo>
                  <a:lnTo>
                    <a:pt x="1340755" y="0"/>
                  </a:lnTo>
                  <a:lnTo>
                    <a:pt x="1340755" y="1"/>
                  </a:lnTo>
                  <a:cubicBezTo>
                    <a:pt x="1340755" y="694389"/>
                    <a:pt x="777843" y="1257301"/>
                    <a:pt x="83455" y="1257301"/>
                  </a:cubicBezTo>
                  <a:lnTo>
                    <a:pt x="0" y="1253087"/>
                  </a:lnTo>
                  <a:lnTo>
                    <a:pt x="0" y="442028"/>
                  </a:lnTo>
                  <a:lnTo>
                    <a:pt x="83455" y="450441"/>
                  </a:lnTo>
                  <a:cubicBezTo>
                    <a:pt x="332226" y="450441"/>
                    <a:pt x="533895" y="248772"/>
                    <a:pt x="533895" y="1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4" name="Freeform: Shape 38">
              <a:extLst>
                <a:ext uri="{FF2B5EF4-FFF2-40B4-BE49-F238E27FC236}">
                  <a16:creationId xmlns:a16="http://schemas.microsoft.com/office/drawing/2014/main" id="{6A751754-B16F-480E-B9DE-D915B17F25DC}"/>
                </a:ext>
              </a:extLst>
            </p:cNvPr>
            <p:cNvSpPr/>
            <p:nvPr/>
          </p:nvSpPr>
          <p:spPr>
            <a:xfrm rot="8013348">
              <a:off x="4615539" y="2761153"/>
              <a:ext cx="1340755" cy="1257301"/>
            </a:xfrm>
            <a:custGeom>
              <a:avLst/>
              <a:gdLst>
                <a:gd name="connsiteX0" fmla="*/ 533895 w 1340755"/>
                <a:gd name="connsiteY0" fmla="*/ 0 h 1257301"/>
                <a:gd name="connsiteX1" fmla="*/ 1340755 w 1340755"/>
                <a:gd name="connsiteY1" fmla="*/ 0 h 1257301"/>
                <a:gd name="connsiteX2" fmla="*/ 1340755 w 1340755"/>
                <a:gd name="connsiteY2" fmla="*/ 1 h 1257301"/>
                <a:gd name="connsiteX3" fmla="*/ 83455 w 1340755"/>
                <a:gd name="connsiteY3" fmla="*/ 1257301 h 1257301"/>
                <a:gd name="connsiteX4" fmla="*/ 0 w 1340755"/>
                <a:gd name="connsiteY4" fmla="*/ 1253087 h 1257301"/>
                <a:gd name="connsiteX5" fmla="*/ 0 w 1340755"/>
                <a:gd name="connsiteY5" fmla="*/ 442028 h 1257301"/>
                <a:gd name="connsiteX6" fmla="*/ 83455 w 1340755"/>
                <a:gd name="connsiteY6" fmla="*/ 450441 h 1257301"/>
                <a:gd name="connsiteX7" fmla="*/ 533895 w 1340755"/>
                <a:gd name="connsiteY7" fmla="*/ 1 h 1257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40755" h="1257301">
                  <a:moveTo>
                    <a:pt x="533895" y="0"/>
                  </a:moveTo>
                  <a:lnTo>
                    <a:pt x="1340755" y="0"/>
                  </a:lnTo>
                  <a:lnTo>
                    <a:pt x="1340755" y="1"/>
                  </a:lnTo>
                  <a:cubicBezTo>
                    <a:pt x="1340755" y="694389"/>
                    <a:pt x="777843" y="1257301"/>
                    <a:pt x="83455" y="1257301"/>
                  </a:cubicBezTo>
                  <a:lnTo>
                    <a:pt x="0" y="1253087"/>
                  </a:lnTo>
                  <a:lnTo>
                    <a:pt x="0" y="442028"/>
                  </a:lnTo>
                  <a:lnTo>
                    <a:pt x="83455" y="450441"/>
                  </a:lnTo>
                  <a:cubicBezTo>
                    <a:pt x="332226" y="450441"/>
                    <a:pt x="533895" y="248772"/>
                    <a:pt x="533895" y="1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5" name="Freeform: Shape 39">
              <a:extLst>
                <a:ext uri="{FF2B5EF4-FFF2-40B4-BE49-F238E27FC236}">
                  <a16:creationId xmlns:a16="http://schemas.microsoft.com/office/drawing/2014/main" id="{AD27C204-1BCC-4E35-BC23-B78064C77F71}"/>
                </a:ext>
              </a:extLst>
            </p:cNvPr>
            <p:cNvSpPr/>
            <p:nvPr/>
          </p:nvSpPr>
          <p:spPr>
            <a:xfrm>
              <a:off x="5920918" y="2338381"/>
              <a:ext cx="321206" cy="264840"/>
            </a:xfrm>
            <a:custGeom>
              <a:avLst/>
              <a:gdLst>
                <a:gd name="connsiteX0" fmla="*/ 321206 w 321206"/>
                <a:gd name="connsiteY0" fmla="*/ 0 h 264840"/>
                <a:gd name="connsiteX1" fmla="*/ 321206 w 321206"/>
                <a:gd name="connsiteY1" fmla="*/ 239164 h 264840"/>
                <a:gd name="connsiteX2" fmla="*/ 252137 w 321206"/>
                <a:gd name="connsiteY2" fmla="*/ 242652 h 264840"/>
                <a:gd name="connsiteX3" fmla="*/ 139796 w 321206"/>
                <a:gd name="connsiteY3" fmla="*/ 264840 h 264840"/>
                <a:gd name="connsiteX4" fmla="*/ 0 w 321206"/>
                <a:gd name="connsiteY4" fmla="*/ 55744 h 264840"/>
                <a:gd name="connsiteX5" fmla="*/ 40046 w 321206"/>
                <a:gd name="connsiteY5" fmla="*/ 41783 h 264840"/>
                <a:gd name="connsiteX6" fmla="*/ 227685 w 321206"/>
                <a:gd name="connsiteY6" fmla="*/ 4723 h 264840"/>
                <a:gd name="connsiteX7" fmla="*/ 321206 w 321206"/>
                <a:gd name="connsiteY7" fmla="*/ 0 h 2648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21206" h="264840">
                  <a:moveTo>
                    <a:pt x="321206" y="0"/>
                  </a:moveTo>
                  <a:lnTo>
                    <a:pt x="321206" y="239164"/>
                  </a:lnTo>
                  <a:lnTo>
                    <a:pt x="252137" y="242652"/>
                  </a:lnTo>
                  <a:lnTo>
                    <a:pt x="139796" y="264840"/>
                  </a:lnTo>
                  <a:lnTo>
                    <a:pt x="0" y="55744"/>
                  </a:lnTo>
                  <a:lnTo>
                    <a:pt x="40046" y="41783"/>
                  </a:lnTo>
                  <a:cubicBezTo>
                    <a:pt x="100445" y="23816"/>
                    <a:pt x="163180" y="11274"/>
                    <a:pt x="227685" y="4723"/>
                  </a:cubicBezTo>
                  <a:lnTo>
                    <a:pt x="321206" y="0"/>
                  </a:lnTo>
                  <a:close/>
                </a:path>
              </a:pathLst>
            </a:custGeom>
            <a:solidFill>
              <a:schemeClr val="bg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6" name="Freeform: Shape 40">
              <a:extLst>
                <a:ext uri="{FF2B5EF4-FFF2-40B4-BE49-F238E27FC236}">
                  <a16:creationId xmlns:a16="http://schemas.microsoft.com/office/drawing/2014/main" id="{0006838A-4448-4081-9234-BE893F332111}"/>
                </a:ext>
              </a:extLst>
            </p:cNvPr>
            <p:cNvSpPr/>
            <p:nvPr/>
          </p:nvSpPr>
          <p:spPr>
            <a:xfrm>
              <a:off x="5229859" y="2433132"/>
              <a:ext cx="730384" cy="928066"/>
            </a:xfrm>
            <a:custGeom>
              <a:avLst/>
              <a:gdLst>
                <a:gd name="connsiteX0" fmla="*/ 594012 w 730384"/>
                <a:gd name="connsiteY0" fmla="*/ 0 h 928066"/>
                <a:gd name="connsiteX1" fmla="*/ 730384 w 730384"/>
                <a:gd name="connsiteY1" fmla="*/ 203976 h 928066"/>
                <a:gd name="connsiteX2" fmla="*/ 666363 w 730384"/>
                <a:gd name="connsiteY2" fmla="*/ 229645 h 928066"/>
                <a:gd name="connsiteX3" fmla="*/ 239163 w 730384"/>
                <a:gd name="connsiteY3" fmla="*/ 928066 h 928066"/>
                <a:gd name="connsiteX4" fmla="*/ 0 w 730384"/>
                <a:gd name="connsiteY4" fmla="*/ 928066 h 928066"/>
                <a:gd name="connsiteX5" fmla="*/ 557484 w 730384"/>
                <a:gd name="connsiteY5" fmla="*/ 16645 h 928066"/>
                <a:gd name="connsiteX6" fmla="*/ 594012 w 730384"/>
                <a:gd name="connsiteY6" fmla="*/ 0 h 9280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30384" h="928066">
                  <a:moveTo>
                    <a:pt x="594012" y="0"/>
                  </a:moveTo>
                  <a:lnTo>
                    <a:pt x="730384" y="203976"/>
                  </a:lnTo>
                  <a:lnTo>
                    <a:pt x="666363" y="229645"/>
                  </a:lnTo>
                  <a:cubicBezTo>
                    <a:pt x="412745" y="359548"/>
                    <a:pt x="239163" y="623536"/>
                    <a:pt x="239163" y="928066"/>
                  </a:cubicBezTo>
                  <a:lnTo>
                    <a:pt x="0" y="928066"/>
                  </a:lnTo>
                  <a:cubicBezTo>
                    <a:pt x="0" y="530663"/>
                    <a:pt x="226518" y="186166"/>
                    <a:pt x="557484" y="16645"/>
                  </a:cubicBezTo>
                  <a:lnTo>
                    <a:pt x="594012" y="0"/>
                  </a:lnTo>
                  <a:close/>
                </a:path>
              </a:pathLst>
            </a:custGeom>
            <a:solidFill>
              <a:schemeClr val="bg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7" name="Oval 41">
              <a:extLst>
                <a:ext uri="{FF2B5EF4-FFF2-40B4-BE49-F238E27FC236}">
                  <a16:creationId xmlns:a16="http://schemas.microsoft.com/office/drawing/2014/main" id="{C571421E-67A5-4392-A768-EB7EB19C6A6D}"/>
                </a:ext>
              </a:extLst>
            </p:cNvPr>
            <p:cNvSpPr/>
            <p:nvPr/>
          </p:nvSpPr>
          <p:spPr>
            <a:xfrm>
              <a:off x="4754574" y="2244252"/>
              <a:ext cx="1540745" cy="1486647"/>
            </a:xfrm>
            <a:prstGeom prst="ellipse">
              <a:avLst/>
            </a:prstGeom>
            <a:gradFill flip="none" rotWithShape="1">
              <a:gsLst>
                <a:gs pos="77000">
                  <a:srgbClr val="EEEEEE">
                    <a:alpha val="0"/>
                  </a:srgbClr>
                </a:gs>
                <a:gs pos="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8" name="Freeform: Shape 42">
              <a:extLst>
                <a:ext uri="{FF2B5EF4-FFF2-40B4-BE49-F238E27FC236}">
                  <a16:creationId xmlns:a16="http://schemas.microsoft.com/office/drawing/2014/main" id="{76746168-B329-43DC-A886-9C4DF289EB2D}"/>
                </a:ext>
              </a:extLst>
            </p:cNvPr>
            <p:cNvSpPr/>
            <p:nvPr/>
          </p:nvSpPr>
          <p:spPr>
            <a:xfrm>
              <a:off x="4999652" y="2150628"/>
              <a:ext cx="1537489" cy="1278373"/>
            </a:xfrm>
            <a:custGeom>
              <a:avLst/>
              <a:gdLst>
                <a:gd name="connsiteX0" fmla="*/ 1210571 w 1537489"/>
                <a:gd name="connsiteY0" fmla="*/ 0 h 1278373"/>
                <a:gd name="connsiteX1" fmla="*/ 1454544 w 1537489"/>
                <a:gd name="connsiteY1" fmla="*/ 24595 h 1278373"/>
                <a:gd name="connsiteX2" fmla="*/ 1537489 w 1537489"/>
                <a:gd name="connsiteY2" fmla="*/ 45922 h 1278373"/>
                <a:gd name="connsiteX3" fmla="*/ 1537489 w 1537489"/>
                <a:gd name="connsiteY3" fmla="*/ 150190 h 1278373"/>
                <a:gd name="connsiteX4" fmla="*/ 1434172 w 1537489"/>
                <a:gd name="connsiteY4" fmla="*/ 123624 h 1278373"/>
                <a:gd name="connsiteX5" fmla="*/ 1210571 w 1537489"/>
                <a:gd name="connsiteY5" fmla="*/ 101083 h 1278373"/>
                <a:gd name="connsiteX6" fmla="*/ 101083 w 1537489"/>
                <a:gd name="connsiteY6" fmla="*/ 1210571 h 1278373"/>
                <a:gd name="connsiteX7" fmla="*/ 104507 w 1537489"/>
                <a:gd name="connsiteY7" fmla="*/ 1278373 h 1278373"/>
                <a:gd name="connsiteX8" fmla="*/ 3424 w 1537489"/>
                <a:gd name="connsiteY8" fmla="*/ 1278373 h 1278373"/>
                <a:gd name="connsiteX9" fmla="*/ 0 w 1537489"/>
                <a:gd name="connsiteY9" fmla="*/ 1210571 h 1278373"/>
                <a:gd name="connsiteX10" fmla="*/ 1210571 w 1537489"/>
                <a:gd name="connsiteY10" fmla="*/ 0 h 1278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37489" h="1278373">
                  <a:moveTo>
                    <a:pt x="1210571" y="0"/>
                  </a:moveTo>
                  <a:cubicBezTo>
                    <a:pt x="1294144" y="0"/>
                    <a:pt x="1375738" y="8469"/>
                    <a:pt x="1454544" y="24595"/>
                  </a:cubicBezTo>
                  <a:lnTo>
                    <a:pt x="1537489" y="45922"/>
                  </a:lnTo>
                  <a:lnTo>
                    <a:pt x="1537489" y="150190"/>
                  </a:lnTo>
                  <a:lnTo>
                    <a:pt x="1434172" y="123624"/>
                  </a:lnTo>
                  <a:cubicBezTo>
                    <a:pt x="1361947" y="108845"/>
                    <a:pt x="1287165" y="101083"/>
                    <a:pt x="1210571" y="101083"/>
                  </a:cubicBezTo>
                  <a:cubicBezTo>
                    <a:pt x="597818" y="101083"/>
                    <a:pt x="101083" y="597818"/>
                    <a:pt x="101083" y="1210571"/>
                  </a:cubicBezTo>
                  <a:lnTo>
                    <a:pt x="104507" y="1278373"/>
                  </a:lnTo>
                  <a:lnTo>
                    <a:pt x="3424" y="1278373"/>
                  </a:lnTo>
                  <a:lnTo>
                    <a:pt x="0" y="1210571"/>
                  </a:lnTo>
                  <a:cubicBezTo>
                    <a:pt x="0" y="541991"/>
                    <a:pt x="541991" y="0"/>
                    <a:pt x="1210571" y="0"/>
                  </a:cubicBezTo>
                  <a:close/>
                </a:path>
              </a:pathLst>
            </a:custGeom>
            <a:solidFill>
              <a:schemeClr val="bg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49" name="Group 33">
            <a:extLst>
              <a:ext uri="{FF2B5EF4-FFF2-40B4-BE49-F238E27FC236}">
                <a16:creationId xmlns:a16="http://schemas.microsoft.com/office/drawing/2014/main" id="{C7A2D35F-0594-4C1E-98D5-4D2C6BD2D728}"/>
              </a:ext>
            </a:extLst>
          </p:cNvPr>
          <p:cNvGrpSpPr/>
          <p:nvPr/>
        </p:nvGrpSpPr>
        <p:grpSpPr>
          <a:xfrm>
            <a:off x="4366985" y="2825187"/>
            <a:ext cx="693557" cy="557576"/>
            <a:chOff x="4657266" y="2132503"/>
            <a:chExt cx="3540235" cy="3306115"/>
          </a:xfrm>
        </p:grpSpPr>
        <p:sp>
          <p:nvSpPr>
            <p:cNvPr id="250" name="Oval 34">
              <a:extLst>
                <a:ext uri="{FF2B5EF4-FFF2-40B4-BE49-F238E27FC236}">
                  <a16:creationId xmlns:a16="http://schemas.microsoft.com/office/drawing/2014/main" id="{6AD979FF-9413-4315-9990-847B86F5E452}"/>
                </a:ext>
              </a:extLst>
            </p:cNvPr>
            <p:cNvSpPr/>
            <p:nvPr/>
          </p:nvSpPr>
          <p:spPr>
            <a:xfrm>
              <a:off x="5563567" y="2897165"/>
              <a:ext cx="2633934" cy="2541453"/>
            </a:xfrm>
            <a:prstGeom prst="ellipse">
              <a:avLst/>
            </a:prstGeom>
            <a:gradFill flip="none" rotWithShape="1">
              <a:gsLst>
                <a:gs pos="77000">
                  <a:srgbClr val="EEEEEE">
                    <a:alpha val="0"/>
                  </a:srgbClr>
                </a:gs>
                <a:gs pos="0">
                  <a:schemeClr val="tx1">
                    <a:alpha val="69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1" name="Oval 35">
              <a:extLst>
                <a:ext uri="{FF2B5EF4-FFF2-40B4-BE49-F238E27FC236}">
                  <a16:creationId xmlns:a16="http://schemas.microsoft.com/office/drawing/2014/main" id="{2274B5EB-1056-4E38-B1F4-1ADCC1639BFE}"/>
                </a:ext>
              </a:extLst>
            </p:cNvPr>
            <p:cNvSpPr/>
            <p:nvPr/>
          </p:nvSpPr>
          <p:spPr>
            <a:xfrm>
              <a:off x="4934203" y="2137240"/>
              <a:ext cx="2514600" cy="2514600"/>
            </a:xfrm>
            <a:prstGeom prst="ellipse">
              <a:avLst/>
            </a:prstGeom>
            <a:gradFill flip="none" rotWithShape="1">
              <a:gsLst>
                <a:gs pos="29000">
                  <a:srgbClr val="0066CC"/>
                </a:gs>
                <a:gs pos="51000">
                  <a:srgbClr val="0B0159"/>
                </a:gs>
                <a:gs pos="71000">
                  <a:srgbClr val="3100A9"/>
                </a:gs>
                <a:gs pos="86000">
                  <a:srgbClr val="33CCFF"/>
                </a:gs>
              </a:gsLst>
              <a:lin ang="162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552450" h="4953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2" name="Circle: Hollow 36">
              <a:extLst>
                <a:ext uri="{FF2B5EF4-FFF2-40B4-BE49-F238E27FC236}">
                  <a16:creationId xmlns:a16="http://schemas.microsoft.com/office/drawing/2014/main" id="{E177E3BA-2C85-41F7-BDD0-07AE2C2ED3BC}"/>
                </a:ext>
              </a:extLst>
            </p:cNvPr>
            <p:cNvSpPr/>
            <p:nvPr/>
          </p:nvSpPr>
          <p:spPr>
            <a:xfrm>
              <a:off x="4920625" y="2132503"/>
              <a:ext cx="2514600" cy="2514600"/>
            </a:xfrm>
            <a:prstGeom prst="donut">
              <a:avLst>
                <a:gd name="adj" fmla="val 11685"/>
              </a:avLst>
            </a:prstGeom>
            <a:solidFill>
              <a:schemeClr val="bg1">
                <a:alpha val="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3" name="Freeform: Shape 37">
              <a:extLst>
                <a:ext uri="{FF2B5EF4-FFF2-40B4-BE49-F238E27FC236}">
                  <a16:creationId xmlns:a16="http://schemas.microsoft.com/office/drawing/2014/main" id="{01225046-CB7A-41B5-B903-E8C1DEC78454}"/>
                </a:ext>
              </a:extLst>
            </p:cNvPr>
            <p:cNvSpPr/>
            <p:nvPr/>
          </p:nvSpPr>
          <p:spPr>
            <a:xfrm rot="19269039">
              <a:off x="6342048" y="2902472"/>
              <a:ext cx="1340755" cy="1257301"/>
            </a:xfrm>
            <a:custGeom>
              <a:avLst/>
              <a:gdLst>
                <a:gd name="connsiteX0" fmla="*/ 533895 w 1340755"/>
                <a:gd name="connsiteY0" fmla="*/ 0 h 1257301"/>
                <a:gd name="connsiteX1" fmla="*/ 1340755 w 1340755"/>
                <a:gd name="connsiteY1" fmla="*/ 0 h 1257301"/>
                <a:gd name="connsiteX2" fmla="*/ 1340755 w 1340755"/>
                <a:gd name="connsiteY2" fmla="*/ 1 h 1257301"/>
                <a:gd name="connsiteX3" fmla="*/ 83455 w 1340755"/>
                <a:gd name="connsiteY3" fmla="*/ 1257301 h 1257301"/>
                <a:gd name="connsiteX4" fmla="*/ 0 w 1340755"/>
                <a:gd name="connsiteY4" fmla="*/ 1253087 h 1257301"/>
                <a:gd name="connsiteX5" fmla="*/ 0 w 1340755"/>
                <a:gd name="connsiteY5" fmla="*/ 442028 h 1257301"/>
                <a:gd name="connsiteX6" fmla="*/ 83455 w 1340755"/>
                <a:gd name="connsiteY6" fmla="*/ 450441 h 1257301"/>
                <a:gd name="connsiteX7" fmla="*/ 533895 w 1340755"/>
                <a:gd name="connsiteY7" fmla="*/ 1 h 1257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40755" h="1257301">
                  <a:moveTo>
                    <a:pt x="533895" y="0"/>
                  </a:moveTo>
                  <a:lnTo>
                    <a:pt x="1340755" y="0"/>
                  </a:lnTo>
                  <a:lnTo>
                    <a:pt x="1340755" y="1"/>
                  </a:lnTo>
                  <a:cubicBezTo>
                    <a:pt x="1340755" y="694389"/>
                    <a:pt x="777843" y="1257301"/>
                    <a:pt x="83455" y="1257301"/>
                  </a:cubicBezTo>
                  <a:lnTo>
                    <a:pt x="0" y="1253087"/>
                  </a:lnTo>
                  <a:lnTo>
                    <a:pt x="0" y="442028"/>
                  </a:lnTo>
                  <a:lnTo>
                    <a:pt x="83455" y="450441"/>
                  </a:lnTo>
                  <a:cubicBezTo>
                    <a:pt x="332226" y="450441"/>
                    <a:pt x="533895" y="248772"/>
                    <a:pt x="533895" y="1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4" name="Freeform: Shape 38">
              <a:extLst>
                <a:ext uri="{FF2B5EF4-FFF2-40B4-BE49-F238E27FC236}">
                  <a16:creationId xmlns:a16="http://schemas.microsoft.com/office/drawing/2014/main" id="{AE5BFEC4-58AF-4A94-AAEA-F50DA2EDC59A}"/>
                </a:ext>
              </a:extLst>
            </p:cNvPr>
            <p:cNvSpPr/>
            <p:nvPr/>
          </p:nvSpPr>
          <p:spPr>
            <a:xfrm rot="8013348">
              <a:off x="4615539" y="2761153"/>
              <a:ext cx="1340755" cy="1257301"/>
            </a:xfrm>
            <a:custGeom>
              <a:avLst/>
              <a:gdLst>
                <a:gd name="connsiteX0" fmla="*/ 533895 w 1340755"/>
                <a:gd name="connsiteY0" fmla="*/ 0 h 1257301"/>
                <a:gd name="connsiteX1" fmla="*/ 1340755 w 1340755"/>
                <a:gd name="connsiteY1" fmla="*/ 0 h 1257301"/>
                <a:gd name="connsiteX2" fmla="*/ 1340755 w 1340755"/>
                <a:gd name="connsiteY2" fmla="*/ 1 h 1257301"/>
                <a:gd name="connsiteX3" fmla="*/ 83455 w 1340755"/>
                <a:gd name="connsiteY3" fmla="*/ 1257301 h 1257301"/>
                <a:gd name="connsiteX4" fmla="*/ 0 w 1340755"/>
                <a:gd name="connsiteY4" fmla="*/ 1253087 h 1257301"/>
                <a:gd name="connsiteX5" fmla="*/ 0 w 1340755"/>
                <a:gd name="connsiteY5" fmla="*/ 442028 h 1257301"/>
                <a:gd name="connsiteX6" fmla="*/ 83455 w 1340755"/>
                <a:gd name="connsiteY6" fmla="*/ 450441 h 1257301"/>
                <a:gd name="connsiteX7" fmla="*/ 533895 w 1340755"/>
                <a:gd name="connsiteY7" fmla="*/ 1 h 1257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40755" h="1257301">
                  <a:moveTo>
                    <a:pt x="533895" y="0"/>
                  </a:moveTo>
                  <a:lnTo>
                    <a:pt x="1340755" y="0"/>
                  </a:lnTo>
                  <a:lnTo>
                    <a:pt x="1340755" y="1"/>
                  </a:lnTo>
                  <a:cubicBezTo>
                    <a:pt x="1340755" y="694389"/>
                    <a:pt x="777843" y="1257301"/>
                    <a:pt x="83455" y="1257301"/>
                  </a:cubicBezTo>
                  <a:lnTo>
                    <a:pt x="0" y="1253087"/>
                  </a:lnTo>
                  <a:lnTo>
                    <a:pt x="0" y="442028"/>
                  </a:lnTo>
                  <a:lnTo>
                    <a:pt x="83455" y="450441"/>
                  </a:lnTo>
                  <a:cubicBezTo>
                    <a:pt x="332226" y="450441"/>
                    <a:pt x="533895" y="248772"/>
                    <a:pt x="533895" y="1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5" name="Freeform: Shape 39">
              <a:extLst>
                <a:ext uri="{FF2B5EF4-FFF2-40B4-BE49-F238E27FC236}">
                  <a16:creationId xmlns:a16="http://schemas.microsoft.com/office/drawing/2014/main" id="{A0CFF2D6-E818-4D43-97C7-5A2B2FAC1786}"/>
                </a:ext>
              </a:extLst>
            </p:cNvPr>
            <p:cNvSpPr/>
            <p:nvPr/>
          </p:nvSpPr>
          <p:spPr>
            <a:xfrm>
              <a:off x="5920918" y="2338381"/>
              <a:ext cx="321206" cy="264840"/>
            </a:xfrm>
            <a:custGeom>
              <a:avLst/>
              <a:gdLst>
                <a:gd name="connsiteX0" fmla="*/ 321206 w 321206"/>
                <a:gd name="connsiteY0" fmla="*/ 0 h 264840"/>
                <a:gd name="connsiteX1" fmla="*/ 321206 w 321206"/>
                <a:gd name="connsiteY1" fmla="*/ 239164 h 264840"/>
                <a:gd name="connsiteX2" fmla="*/ 252137 w 321206"/>
                <a:gd name="connsiteY2" fmla="*/ 242652 h 264840"/>
                <a:gd name="connsiteX3" fmla="*/ 139796 w 321206"/>
                <a:gd name="connsiteY3" fmla="*/ 264840 h 264840"/>
                <a:gd name="connsiteX4" fmla="*/ 0 w 321206"/>
                <a:gd name="connsiteY4" fmla="*/ 55744 h 264840"/>
                <a:gd name="connsiteX5" fmla="*/ 40046 w 321206"/>
                <a:gd name="connsiteY5" fmla="*/ 41783 h 264840"/>
                <a:gd name="connsiteX6" fmla="*/ 227685 w 321206"/>
                <a:gd name="connsiteY6" fmla="*/ 4723 h 264840"/>
                <a:gd name="connsiteX7" fmla="*/ 321206 w 321206"/>
                <a:gd name="connsiteY7" fmla="*/ 0 h 2648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21206" h="264840">
                  <a:moveTo>
                    <a:pt x="321206" y="0"/>
                  </a:moveTo>
                  <a:lnTo>
                    <a:pt x="321206" y="239164"/>
                  </a:lnTo>
                  <a:lnTo>
                    <a:pt x="252137" y="242652"/>
                  </a:lnTo>
                  <a:lnTo>
                    <a:pt x="139796" y="264840"/>
                  </a:lnTo>
                  <a:lnTo>
                    <a:pt x="0" y="55744"/>
                  </a:lnTo>
                  <a:lnTo>
                    <a:pt x="40046" y="41783"/>
                  </a:lnTo>
                  <a:cubicBezTo>
                    <a:pt x="100445" y="23816"/>
                    <a:pt x="163180" y="11274"/>
                    <a:pt x="227685" y="4723"/>
                  </a:cubicBezTo>
                  <a:lnTo>
                    <a:pt x="321206" y="0"/>
                  </a:lnTo>
                  <a:close/>
                </a:path>
              </a:pathLst>
            </a:custGeom>
            <a:solidFill>
              <a:schemeClr val="bg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6" name="Freeform: Shape 40">
              <a:extLst>
                <a:ext uri="{FF2B5EF4-FFF2-40B4-BE49-F238E27FC236}">
                  <a16:creationId xmlns:a16="http://schemas.microsoft.com/office/drawing/2014/main" id="{2ADB956E-A8B1-458E-9E33-BC6DF63E5EEB}"/>
                </a:ext>
              </a:extLst>
            </p:cNvPr>
            <p:cNvSpPr/>
            <p:nvPr/>
          </p:nvSpPr>
          <p:spPr>
            <a:xfrm>
              <a:off x="5229859" y="2433132"/>
              <a:ext cx="730384" cy="928066"/>
            </a:xfrm>
            <a:custGeom>
              <a:avLst/>
              <a:gdLst>
                <a:gd name="connsiteX0" fmla="*/ 594012 w 730384"/>
                <a:gd name="connsiteY0" fmla="*/ 0 h 928066"/>
                <a:gd name="connsiteX1" fmla="*/ 730384 w 730384"/>
                <a:gd name="connsiteY1" fmla="*/ 203976 h 928066"/>
                <a:gd name="connsiteX2" fmla="*/ 666363 w 730384"/>
                <a:gd name="connsiteY2" fmla="*/ 229645 h 928066"/>
                <a:gd name="connsiteX3" fmla="*/ 239163 w 730384"/>
                <a:gd name="connsiteY3" fmla="*/ 928066 h 928066"/>
                <a:gd name="connsiteX4" fmla="*/ 0 w 730384"/>
                <a:gd name="connsiteY4" fmla="*/ 928066 h 928066"/>
                <a:gd name="connsiteX5" fmla="*/ 557484 w 730384"/>
                <a:gd name="connsiteY5" fmla="*/ 16645 h 928066"/>
                <a:gd name="connsiteX6" fmla="*/ 594012 w 730384"/>
                <a:gd name="connsiteY6" fmla="*/ 0 h 9280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30384" h="928066">
                  <a:moveTo>
                    <a:pt x="594012" y="0"/>
                  </a:moveTo>
                  <a:lnTo>
                    <a:pt x="730384" y="203976"/>
                  </a:lnTo>
                  <a:lnTo>
                    <a:pt x="666363" y="229645"/>
                  </a:lnTo>
                  <a:cubicBezTo>
                    <a:pt x="412745" y="359548"/>
                    <a:pt x="239163" y="623536"/>
                    <a:pt x="239163" y="928066"/>
                  </a:cubicBezTo>
                  <a:lnTo>
                    <a:pt x="0" y="928066"/>
                  </a:lnTo>
                  <a:cubicBezTo>
                    <a:pt x="0" y="530663"/>
                    <a:pt x="226518" y="186166"/>
                    <a:pt x="557484" y="16645"/>
                  </a:cubicBezTo>
                  <a:lnTo>
                    <a:pt x="594012" y="0"/>
                  </a:lnTo>
                  <a:close/>
                </a:path>
              </a:pathLst>
            </a:custGeom>
            <a:solidFill>
              <a:schemeClr val="bg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7" name="Oval 41">
              <a:extLst>
                <a:ext uri="{FF2B5EF4-FFF2-40B4-BE49-F238E27FC236}">
                  <a16:creationId xmlns:a16="http://schemas.microsoft.com/office/drawing/2014/main" id="{643F5477-8710-426A-8F3D-D7C89C8E0790}"/>
                </a:ext>
              </a:extLst>
            </p:cNvPr>
            <p:cNvSpPr/>
            <p:nvPr/>
          </p:nvSpPr>
          <p:spPr>
            <a:xfrm>
              <a:off x="4754574" y="2244252"/>
              <a:ext cx="1540745" cy="1486647"/>
            </a:xfrm>
            <a:prstGeom prst="ellipse">
              <a:avLst/>
            </a:prstGeom>
            <a:gradFill flip="none" rotWithShape="1">
              <a:gsLst>
                <a:gs pos="77000">
                  <a:srgbClr val="EEEEEE">
                    <a:alpha val="0"/>
                  </a:srgbClr>
                </a:gs>
                <a:gs pos="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8" name="Freeform: Shape 42">
              <a:extLst>
                <a:ext uri="{FF2B5EF4-FFF2-40B4-BE49-F238E27FC236}">
                  <a16:creationId xmlns:a16="http://schemas.microsoft.com/office/drawing/2014/main" id="{D43675B2-B42A-49E6-BC02-F2DEF2A95468}"/>
                </a:ext>
              </a:extLst>
            </p:cNvPr>
            <p:cNvSpPr/>
            <p:nvPr/>
          </p:nvSpPr>
          <p:spPr>
            <a:xfrm>
              <a:off x="4999652" y="2150628"/>
              <a:ext cx="1537489" cy="1278373"/>
            </a:xfrm>
            <a:custGeom>
              <a:avLst/>
              <a:gdLst>
                <a:gd name="connsiteX0" fmla="*/ 1210571 w 1537489"/>
                <a:gd name="connsiteY0" fmla="*/ 0 h 1278373"/>
                <a:gd name="connsiteX1" fmla="*/ 1454544 w 1537489"/>
                <a:gd name="connsiteY1" fmla="*/ 24595 h 1278373"/>
                <a:gd name="connsiteX2" fmla="*/ 1537489 w 1537489"/>
                <a:gd name="connsiteY2" fmla="*/ 45922 h 1278373"/>
                <a:gd name="connsiteX3" fmla="*/ 1537489 w 1537489"/>
                <a:gd name="connsiteY3" fmla="*/ 150190 h 1278373"/>
                <a:gd name="connsiteX4" fmla="*/ 1434172 w 1537489"/>
                <a:gd name="connsiteY4" fmla="*/ 123624 h 1278373"/>
                <a:gd name="connsiteX5" fmla="*/ 1210571 w 1537489"/>
                <a:gd name="connsiteY5" fmla="*/ 101083 h 1278373"/>
                <a:gd name="connsiteX6" fmla="*/ 101083 w 1537489"/>
                <a:gd name="connsiteY6" fmla="*/ 1210571 h 1278373"/>
                <a:gd name="connsiteX7" fmla="*/ 104507 w 1537489"/>
                <a:gd name="connsiteY7" fmla="*/ 1278373 h 1278373"/>
                <a:gd name="connsiteX8" fmla="*/ 3424 w 1537489"/>
                <a:gd name="connsiteY8" fmla="*/ 1278373 h 1278373"/>
                <a:gd name="connsiteX9" fmla="*/ 0 w 1537489"/>
                <a:gd name="connsiteY9" fmla="*/ 1210571 h 1278373"/>
                <a:gd name="connsiteX10" fmla="*/ 1210571 w 1537489"/>
                <a:gd name="connsiteY10" fmla="*/ 0 h 1278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37489" h="1278373">
                  <a:moveTo>
                    <a:pt x="1210571" y="0"/>
                  </a:moveTo>
                  <a:cubicBezTo>
                    <a:pt x="1294144" y="0"/>
                    <a:pt x="1375738" y="8469"/>
                    <a:pt x="1454544" y="24595"/>
                  </a:cubicBezTo>
                  <a:lnTo>
                    <a:pt x="1537489" y="45922"/>
                  </a:lnTo>
                  <a:lnTo>
                    <a:pt x="1537489" y="150190"/>
                  </a:lnTo>
                  <a:lnTo>
                    <a:pt x="1434172" y="123624"/>
                  </a:lnTo>
                  <a:cubicBezTo>
                    <a:pt x="1361947" y="108845"/>
                    <a:pt x="1287165" y="101083"/>
                    <a:pt x="1210571" y="101083"/>
                  </a:cubicBezTo>
                  <a:cubicBezTo>
                    <a:pt x="597818" y="101083"/>
                    <a:pt x="101083" y="597818"/>
                    <a:pt x="101083" y="1210571"/>
                  </a:cubicBezTo>
                  <a:lnTo>
                    <a:pt x="104507" y="1278373"/>
                  </a:lnTo>
                  <a:lnTo>
                    <a:pt x="3424" y="1278373"/>
                  </a:lnTo>
                  <a:lnTo>
                    <a:pt x="0" y="1210571"/>
                  </a:lnTo>
                  <a:cubicBezTo>
                    <a:pt x="0" y="541991"/>
                    <a:pt x="541991" y="0"/>
                    <a:pt x="1210571" y="0"/>
                  </a:cubicBezTo>
                  <a:close/>
                </a:path>
              </a:pathLst>
            </a:custGeom>
            <a:solidFill>
              <a:schemeClr val="bg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59" name="Group 33">
            <a:extLst>
              <a:ext uri="{FF2B5EF4-FFF2-40B4-BE49-F238E27FC236}">
                <a16:creationId xmlns:a16="http://schemas.microsoft.com/office/drawing/2014/main" id="{75049EEC-4A89-4DCF-93D5-7971E37C8401}"/>
              </a:ext>
            </a:extLst>
          </p:cNvPr>
          <p:cNvGrpSpPr/>
          <p:nvPr/>
        </p:nvGrpSpPr>
        <p:grpSpPr>
          <a:xfrm>
            <a:off x="3409905" y="3923299"/>
            <a:ext cx="693557" cy="557576"/>
            <a:chOff x="4657266" y="2132503"/>
            <a:chExt cx="3540235" cy="3306115"/>
          </a:xfrm>
        </p:grpSpPr>
        <p:sp>
          <p:nvSpPr>
            <p:cNvPr id="260" name="Oval 34">
              <a:extLst>
                <a:ext uri="{FF2B5EF4-FFF2-40B4-BE49-F238E27FC236}">
                  <a16:creationId xmlns:a16="http://schemas.microsoft.com/office/drawing/2014/main" id="{D8250245-53F8-4D7E-B043-21369FFFD61A}"/>
                </a:ext>
              </a:extLst>
            </p:cNvPr>
            <p:cNvSpPr/>
            <p:nvPr/>
          </p:nvSpPr>
          <p:spPr>
            <a:xfrm>
              <a:off x="5563567" y="2897165"/>
              <a:ext cx="2633934" cy="2541453"/>
            </a:xfrm>
            <a:prstGeom prst="ellipse">
              <a:avLst/>
            </a:prstGeom>
            <a:gradFill flip="none" rotWithShape="1">
              <a:gsLst>
                <a:gs pos="77000">
                  <a:srgbClr val="EEEEEE">
                    <a:alpha val="0"/>
                  </a:srgbClr>
                </a:gs>
                <a:gs pos="0">
                  <a:schemeClr val="tx1">
                    <a:alpha val="69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1" name="Oval 35">
              <a:extLst>
                <a:ext uri="{FF2B5EF4-FFF2-40B4-BE49-F238E27FC236}">
                  <a16:creationId xmlns:a16="http://schemas.microsoft.com/office/drawing/2014/main" id="{314811B0-8875-4770-9100-FCDB3F8E8D88}"/>
                </a:ext>
              </a:extLst>
            </p:cNvPr>
            <p:cNvSpPr/>
            <p:nvPr/>
          </p:nvSpPr>
          <p:spPr>
            <a:xfrm>
              <a:off x="4934203" y="2137240"/>
              <a:ext cx="2514600" cy="2514600"/>
            </a:xfrm>
            <a:prstGeom prst="ellipse">
              <a:avLst/>
            </a:prstGeom>
            <a:gradFill flip="none" rotWithShape="1">
              <a:gsLst>
                <a:gs pos="29000">
                  <a:srgbClr val="0066CC"/>
                </a:gs>
                <a:gs pos="51000">
                  <a:srgbClr val="0B0159"/>
                </a:gs>
                <a:gs pos="71000">
                  <a:srgbClr val="3100A9"/>
                </a:gs>
                <a:gs pos="86000">
                  <a:srgbClr val="33CCFF"/>
                </a:gs>
              </a:gsLst>
              <a:lin ang="162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552450" h="4953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2" name="Circle: Hollow 36">
              <a:extLst>
                <a:ext uri="{FF2B5EF4-FFF2-40B4-BE49-F238E27FC236}">
                  <a16:creationId xmlns:a16="http://schemas.microsoft.com/office/drawing/2014/main" id="{A030F502-9B63-4FF2-B263-3A5B32C47D44}"/>
                </a:ext>
              </a:extLst>
            </p:cNvPr>
            <p:cNvSpPr/>
            <p:nvPr/>
          </p:nvSpPr>
          <p:spPr>
            <a:xfrm>
              <a:off x="4920625" y="2132503"/>
              <a:ext cx="2514600" cy="2514600"/>
            </a:xfrm>
            <a:prstGeom prst="donut">
              <a:avLst>
                <a:gd name="adj" fmla="val 11685"/>
              </a:avLst>
            </a:prstGeom>
            <a:solidFill>
              <a:schemeClr val="bg1">
                <a:alpha val="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3" name="Freeform: Shape 37">
              <a:extLst>
                <a:ext uri="{FF2B5EF4-FFF2-40B4-BE49-F238E27FC236}">
                  <a16:creationId xmlns:a16="http://schemas.microsoft.com/office/drawing/2014/main" id="{534E983B-ACCD-48B2-A665-DC4B6981C87A}"/>
                </a:ext>
              </a:extLst>
            </p:cNvPr>
            <p:cNvSpPr/>
            <p:nvPr/>
          </p:nvSpPr>
          <p:spPr>
            <a:xfrm rot="19269039">
              <a:off x="6342048" y="2902472"/>
              <a:ext cx="1340755" cy="1257301"/>
            </a:xfrm>
            <a:custGeom>
              <a:avLst/>
              <a:gdLst>
                <a:gd name="connsiteX0" fmla="*/ 533895 w 1340755"/>
                <a:gd name="connsiteY0" fmla="*/ 0 h 1257301"/>
                <a:gd name="connsiteX1" fmla="*/ 1340755 w 1340755"/>
                <a:gd name="connsiteY1" fmla="*/ 0 h 1257301"/>
                <a:gd name="connsiteX2" fmla="*/ 1340755 w 1340755"/>
                <a:gd name="connsiteY2" fmla="*/ 1 h 1257301"/>
                <a:gd name="connsiteX3" fmla="*/ 83455 w 1340755"/>
                <a:gd name="connsiteY3" fmla="*/ 1257301 h 1257301"/>
                <a:gd name="connsiteX4" fmla="*/ 0 w 1340755"/>
                <a:gd name="connsiteY4" fmla="*/ 1253087 h 1257301"/>
                <a:gd name="connsiteX5" fmla="*/ 0 w 1340755"/>
                <a:gd name="connsiteY5" fmla="*/ 442028 h 1257301"/>
                <a:gd name="connsiteX6" fmla="*/ 83455 w 1340755"/>
                <a:gd name="connsiteY6" fmla="*/ 450441 h 1257301"/>
                <a:gd name="connsiteX7" fmla="*/ 533895 w 1340755"/>
                <a:gd name="connsiteY7" fmla="*/ 1 h 1257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40755" h="1257301">
                  <a:moveTo>
                    <a:pt x="533895" y="0"/>
                  </a:moveTo>
                  <a:lnTo>
                    <a:pt x="1340755" y="0"/>
                  </a:lnTo>
                  <a:lnTo>
                    <a:pt x="1340755" y="1"/>
                  </a:lnTo>
                  <a:cubicBezTo>
                    <a:pt x="1340755" y="694389"/>
                    <a:pt x="777843" y="1257301"/>
                    <a:pt x="83455" y="1257301"/>
                  </a:cubicBezTo>
                  <a:lnTo>
                    <a:pt x="0" y="1253087"/>
                  </a:lnTo>
                  <a:lnTo>
                    <a:pt x="0" y="442028"/>
                  </a:lnTo>
                  <a:lnTo>
                    <a:pt x="83455" y="450441"/>
                  </a:lnTo>
                  <a:cubicBezTo>
                    <a:pt x="332226" y="450441"/>
                    <a:pt x="533895" y="248772"/>
                    <a:pt x="533895" y="1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4" name="Freeform: Shape 38">
              <a:extLst>
                <a:ext uri="{FF2B5EF4-FFF2-40B4-BE49-F238E27FC236}">
                  <a16:creationId xmlns:a16="http://schemas.microsoft.com/office/drawing/2014/main" id="{3C26C69C-6A2A-49CF-BE3F-33D1BDE04F86}"/>
                </a:ext>
              </a:extLst>
            </p:cNvPr>
            <p:cNvSpPr/>
            <p:nvPr/>
          </p:nvSpPr>
          <p:spPr>
            <a:xfrm rot="8013348">
              <a:off x="4615539" y="2761153"/>
              <a:ext cx="1340755" cy="1257301"/>
            </a:xfrm>
            <a:custGeom>
              <a:avLst/>
              <a:gdLst>
                <a:gd name="connsiteX0" fmla="*/ 533895 w 1340755"/>
                <a:gd name="connsiteY0" fmla="*/ 0 h 1257301"/>
                <a:gd name="connsiteX1" fmla="*/ 1340755 w 1340755"/>
                <a:gd name="connsiteY1" fmla="*/ 0 h 1257301"/>
                <a:gd name="connsiteX2" fmla="*/ 1340755 w 1340755"/>
                <a:gd name="connsiteY2" fmla="*/ 1 h 1257301"/>
                <a:gd name="connsiteX3" fmla="*/ 83455 w 1340755"/>
                <a:gd name="connsiteY3" fmla="*/ 1257301 h 1257301"/>
                <a:gd name="connsiteX4" fmla="*/ 0 w 1340755"/>
                <a:gd name="connsiteY4" fmla="*/ 1253087 h 1257301"/>
                <a:gd name="connsiteX5" fmla="*/ 0 w 1340755"/>
                <a:gd name="connsiteY5" fmla="*/ 442028 h 1257301"/>
                <a:gd name="connsiteX6" fmla="*/ 83455 w 1340755"/>
                <a:gd name="connsiteY6" fmla="*/ 450441 h 1257301"/>
                <a:gd name="connsiteX7" fmla="*/ 533895 w 1340755"/>
                <a:gd name="connsiteY7" fmla="*/ 1 h 1257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40755" h="1257301">
                  <a:moveTo>
                    <a:pt x="533895" y="0"/>
                  </a:moveTo>
                  <a:lnTo>
                    <a:pt x="1340755" y="0"/>
                  </a:lnTo>
                  <a:lnTo>
                    <a:pt x="1340755" y="1"/>
                  </a:lnTo>
                  <a:cubicBezTo>
                    <a:pt x="1340755" y="694389"/>
                    <a:pt x="777843" y="1257301"/>
                    <a:pt x="83455" y="1257301"/>
                  </a:cubicBezTo>
                  <a:lnTo>
                    <a:pt x="0" y="1253087"/>
                  </a:lnTo>
                  <a:lnTo>
                    <a:pt x="0" y="442028"/>
                  </a:lnTo>
                  <a:lnTo>
                    <a:pt x="83455" y="450441"/>
                  </a:lnTo>
                  <a:cubicBezTo>
                    <a:pt x="332226" y="450441"/>
                    <a:pt x="533895" y="248772"/>
                    <a:pt x="533895" y="1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5" name="Freeform: Shape 39">
              <a:extLst>
                <a:ext uri="{FF2B5EF4-FFF2-40B4-BE49-F238E27FC236}">
                  <a16:creationId xmlns:a16="http://schemas.microsoft.com/office/drawing/2014/main" id="{18055A46-EAFB-4B5C-B402-98719A1FB613}"/>
                </a:ext>
              </a:extLst>
            </p:cNvPr>
            <p:cNvSpPr/>
            <p:nvPr/>
          </p:nvSpPr>
          <p:spPr>
            <a:xfrm>
              <a:off x="5920918" y="2338381"/>
              <a:ext cx="321206" cy="264840"/>
            </a:xfrm>
            <a:custGeom>
              <a:avLst/>
              <a:gdLst>
                <a:gd name="connsiteX0" fmla="*/ 321206 w 321206"/>
                <a:gd name="connsiteY0" fmla="*/ 0 h 264840"/>
                <a:gd name="connsiteX1" fmla="*/ 321206 w 321206"/>
                <a:gd name="connsiteY1" fmla="*/ 239164 h 264840"/>
                <a:gd name="connsiteX2" fmla="*/ 252137 w 321206"/>
                <a:gd name="connsiteY2" fmla="*/ 242652 h 264840"/>
                <a:gd name="connsiteX3" fmla="*/ 139796 w 321206"/>
                <a:gd name="connsiteY3" fmla="*/ 264840 h 264840"/>
                <a:gd name="connsiteX4" fmla="*/ 0 w 321206"/>
                <a:gd name="connsiteY4" fmla="*/ 55744 h 264840"/>
                <a:gd name="connsiteX5" fmla="*/ 40046 w 321206"/>
                <a:gd name="connsiteY5" fmla="*/ 41783 h 264840"/>
                <a:gd name="connsiteX6" fmla="*/ 227685 w 321206"/>
                <a:gd name="connsiteY6" fmla="*/ 4723 h 264840"/>
                <a:gd name="connsiteX7" fmla="*/ 321206 w 321206"/>
                <a:gd name="connsiteY7" fmla="*/ 0 h 2648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21206" h="264840">
                  <a:moveTo>
                    <a:pt x="321206" y="0"/>
                  </a:moveTo>
                  <a:lnTo>
                    <a:pt x="321206" y="239164"/>
                  </a:lnTo>
                  <a:lnTo>
                    <a:pt x="252137" y="242652"/>
                  </a:lnTo>
                  <a:lnTo>
                    <a:pt x="139796" y="264840"/>
                  </a:lnTo>
                  <a:lnTo>
                    <a:pt x="0" y="55744"/>
                  </a:lnTo>
                  <a:lnTo>
                    <a:pt x="40046" y="41783"/>
                  </a:lnTo>
                  <a:cubicBezTo>
                    <a:pt x="100445" y="23816"/>
                    <a:pt x="163180" y="11274"/>
                    <a:pt x="227685" y="4723"/>
                  </a:cubicBezTo>
                  <a:lnTo>
                    <a:pt x="321206" y="0"/>
                  </a:lnTo>
                  <a:close/>
                </a:path>
              </a:pathLst>
            </a:custGeom>
            <a:solidFill>
              <a:schemeClr val="bg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6" name="Freeform: Shape 40">
              <a:extLst>
                <a:ext uri="{FF2B5EF4-FFF2-40B4-BE49-F238E27FC236}">
                  <a16:creationId xmlns:a16="http://schemas.microsoft.com/office/drawing/2014/main" id="{DE25ACDF-912C-4127-9B5A-695677697FC3}"/>
                </a:ext>
              </a:extLst>
            </p:cNvPr>
            <p:cNvSpPr/>
            <p:nvPr/>
          </p:nvSpPr>
          <p:spPr>
            <a:xfrm>
              <a:off x="5229859" y="2433132"/>
              <a:ext cx="730384" cy="928066"/>
            </a:xfrm>
            <a:custGeom>
              <a:avLst/>
              <a:gdLst>
                <a:gd name="connsiteX0" fmla="*/ 594012 w 730384"/>
                <a:gd name="connsiteY0" fmla="*/ 0 h 928066"/>
                <a:gd name="connsiteX1" fmla="*/ 730384 w 730384"/>
                <a:gd name="connsiteY1" fmla="*/ 203976 h 928066"/>
                <a:gd name="connsiteX2" fmla="*/ 666363 w 730384"/>
                <a:gd name="connsiteY2" fmla="*/ 229645 h 928066"/>
                <a:gd name="connsiteX3" fmla="*/ 239163 w 730384"/>
                <a:gd name="connsiteY3" fmla="*/ 928066 h 928066"/>
                <a:gd name="connsiteX4" fmla="*/ 0 w 730384"/>
                <a:gd name="connsiteY4" fmla="*/ 928066 h 928066"/>
                <a:gd name="connsiteX5" fmla="*/ 557484 w 730384"/>
                <a:gd name="connsiteY5" fmla="*/ 16645 h 928066"/>
                <a:gd name="connsiteX6" fmla="*/ 594012 w 730384"/>
                <a:gd name="connsiteY6" fmla="*/ 0 h 9280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30384" h="928066">
                  <a:moveTo>
                    <a:pt x="594012" y="0"/>
                  </a:moveTo>
                  <a:lnTo>
                    <a:pt x="730384" y="203976"/>
                  </a:lnTo>
                  <a:lnTo>
                    <a:pt x="666363" y="229645"/>
                  </a:lnTo>
                  <a:cubicBezTo>
                    <a:pt x="412745" y="359548"/>
                    <a:pt x="239163" y="623536"/>
                    <a:pt x="239163" y="928066"/>
                  </a:cubicBezTo>
                  <a:lnTo>
                    <a:pt x="0" y="928066"/>
                  </a:lnTo>
                  <a:cubicBezTo>
                    <a:pt x="0" y="530663"/>
                    <a:pt x="226518" y="186166"/>
                    <a:pt x="557484" y="16645"/>
                  </a:cubicBezTo>
                  <a:lnTo>
                    <a:pt x="594012" y="0"/>
                  </a:lnTo>
                  <a:close/>
                </a:path>
              </a:pathLst>
            </a:custGeom>
            <a:solidFill>
              <a:schemeClr val="bg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7" name="Oval 41">
              <a:extLst>
                <a:ext uri="{FF2B5EF4-FFF2-40B4-BE49-F238E27FC236}">
                  <a16:creationId xmlns:a16="http://schemas.microsoft.com/office/drawing/2014/main" id="{FBFBEA3C-45B3-41E6-B751-0204DD88F6D0}"/>
                </a:ext>
              </a:extLst>
            </p:cNvPr>
            <p:cNvSpPr/>
            <p:nvPr/>
          </p:nvSpPr>
          <p:spPr>
            <a:xfrm>
              <a:off x="4754574" y="2244252"/>
              <a:ext cx="1540745" cy="1486647"/>
            </a:xfrm>
            <a:prstGeom prst="ellipse">
              <a:avLst/>
            </a:prstGeom>
            <a:gradFill flip="none" rotWithShape="1">
              <a:gsLst>
                <a:gs pos="77000">
                  <a:srgbClr val="EEEEEE">
                    <a:alpha val="0"/>
                  </a:srgbClr>
                </a:gs>
                <a:gs pos="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8" name="Freeform: Shape 42">
              <a:extLst>
                <a:ext uri="{FF2B5EF4-FFF2-40B4-BE49-F238E27FC236}">
                  <a16:creationId xmlns:a16="http://schemas.microsoft.com/office/drawing/2014/main" id="{60DBF353-FD3B-43E4-A3FE-7B94DD16B05B}"/>
                </a:ext>
              </a:extLst>
            </p:cNvPr>
            <p:cNvSpPr/>
            <p:nvPr/>
          </p:nvSpPr>
          <p:spPr>
            <a:xfrm>
              <a:off x="4999652" y="2150628"/>
              <a:ext cx="1537489" cy="1278373"/>
            </a:xfrm>
            <a:custGeom>
              <a:avLst/>
              <a:gdLst>
                <a:gd name="connsiteX0" fmla="*/ 1210571 w 1537489"/>
                <a:gd name="connsiteY0" fmla="*/ 0 h 1278373"/>
                <a:gd name="connsiteX1" fmla="*/ 1454544 w 1537489"/>
                <a:gd name="connsiteY1" fmla="*/ 24595 h 1278373"/>
                <a:gd name="connsiteX2" fmla="*/ 1537489 w 1537489"/>
                <a:gd name="connsiteY2" fmla="*/ 45922 h 1278373"/>
                <a:gd name="connsiteX3" fmla="*/ 1537489 w 1537489"/>
                <a:gd name="connsiteY3" fmla="*/ 150190 h 1278373"/>
                <a:gd name="connsiteX4" fmla="*/ 1434172 w 1537489"/>
                <a:gd name="connsiteY4" fmla="*/ 123624 h 1278373"/>
                <a:gd name="connsiteX5" fmla="*/ 1210571 w 1537489"/>
                <a:gd name="connsiteY5" fmla="*/ 101083 h 1278373"/>
                <a:gd name="connsiteX6" fmla="*/ 101083 w 1537489"/>
                <a:gd name="connsiteY6" fmla="*/ 1210571 h 1278373"/>
                <a:gd name="connsiteX7" fmla="*/ 104507 w 1537489"/>
                <a:gd name="connsiteY7" fmla="*/ 1278373 h 1278373"/>
                <a:gd name="connsiteX8" fmla="*/ 3424 w 1537489"/>
                <a:gd name="connsiteY8" fmla="*/ 1278373 h 1278373"/>
                <a:gd name="connsiteX9" fmla="*/ 0 w 1537489"/>
                <a:gd name="connsiteY9" fmla="*/ 1210571 h 1278373"/>
                <a:gd name="connsiteX10" fmla="*/ 1210571 w 1537489"/>
                <a:gd name="connsiteY10" fmla="*/ 0 h 1278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37489" h="1278373">
                  <a:moveTo>
                    <a:pt x="1210571" y="0"/>
                  </a:moveTo>
                  <a:cubicBezTo>
                    <a:pt x="1294144" y="0"/>
                    <a:pt x="1375738" y="8469"/>
                    <a:pt x="1454544" y="24595"/>
                  </a:cubicBezTo>
                  <a:lnTo>
                    <a:pt x="1537489" y="45922"/>
                  </a:lnTo>
                  <a:lnTo>
                    <a:pt x="1537489" y="150190"/>
                  </a:lnTo>
                  <a:lnTo>
                    <a:pt x="1434172" y="123624"/>
                  </a:lnTo>
                  <a:cubicBezTo>
                    <a:pt x="1361947" y="108845"/>
                    <a:pt x="1287165" y="101083"/>
                    <a:pt x="1210571" y="101083"/>
                  </a:cubicBezTo>
                  <a:cubicBezTo>
                    <a:pt x="597818" y="101083"/>
                    <a:pt x="101083" y="597818"/>
                    <a:pt x="101083" y="1210571"/>
                  </a:cubicBezTo>
                  <a:lnTo>
                    <a:pt x="104507" y="1278373"/>
                  </a:lnTo>
                  <a:lnTo>
                    <a:pt x="3424" y="1278373"/>
                  </a:lnTo>
                  <a:lnTo>
                    <a:pt x="0" y="1210571"/>
                  </a:lnTo>
                  <a:cubicBezTo>
                    <a:pt x="0" y="541991"/>
                    <a:pt x="541991" y="0"/>
                    <a:pt x="1210571" y="0"/>
                  </a:cubicBezTo>
                  <a:close/>
                </a:path>
              </a:pathLst>
            </a:custGeom>
            <a:solidFill>
              <a:schemeClr val="bg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69" name="Group 33">
            <a:extLst>
              <a:ext uri="{FF2B5EF4-FFF2-40B4-BE49-F238E27FC236}">
                <a16:creationId xmlns:a16="http://schemas.microsoft.com/office/drawing/2014/main" id="{6D431FF7-F388-4E35-9AA8-FF5AD8D8980A}"/>
              </a:ext>
            </a:extLst>
          </p:cNvPr>
          <p:cNvGrpSpPr/>
          <p:nvPr/>
        </p:nvGrpSpPr>
        <p:grpSpPr>
          <a:xfrm>
            <a:off x="7195411" y="2868145"/>
            <a:ext cx="693557" cy="557576"/>
            <a:chOff x="4657266" y="2132503"/>
            <a:chExt cx="3540235" cy="3306115"/>
          </a:xfrm>
        </p:grpSpPr>
        <p:sp>
          <p:nvSpPr>
            <p:cNvPr id="270" name="Oval 34">
              <a:extLst>
                <a:ext uri="{FF2B5EF4-FFF2-40B4-BE49-F238E27FC236}">
                  <a16:creationId xmlns:a16="http://schemas.microsoft.com/office/drawing/2014/main" id="{8E1FF387-1FE8-449B-B01C-5B38048C86BE}"/>
                </a:ext>
              </a:extLst>
            </p:cNvPr>
            <p:cNvSpPr/>
            <p:nvPr/>
          </p:nvSpPr>
          <p:spPr>
            <a:xfrm>
              <a:off x="5563567" y="2897165"/>
              <a:ext cx="2633934" cy="2541453"/>
            </a:xfrm>
            <a:prstGeom prst="ellipse">
              <a:avLst/>
            </a:prstGeom>
            <a:gradFill flip="none" rotWithShape="1">
              <a:gsLst>
                <a:gs pos="77000">
                  <a:srgbClr val="EEEEEE">
                    <a:alpha val="0"/>
                  </a:srgbClr>
                </a:gs>
                <a:gs pos="0">
                  <a:schemeClr val="tx1">
                    <a:alpha val="69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71" name="Oval 35">
              <a:extLst>
                <a:ext uri="{FF2B5EF4-FFF2-40B4-BE49-F238E27FC236}">
                  <a16:creationId xmlns:a16="http://schemas.microsoft.com/office/drawing/2014/main" id="{38188522-8870-438E-A631-3A3F96F83FAC}"/>
                </a:ext>
              </a:extLst>
            </p:cNvPr>
            <p:cNvSpPr/>
            <p:nvPr/>
          </p:nvSpPr>
          <p:spPr>
            <a:xfrm>
              <a:off x="4934203" y="2137240"/>
              <a:ext cx="2514600" cy="2514600"/>
            </a:xfrm>
            <a:prstGeom prst="ellipse">
              <a:avLst/>
            </a:prstGeom>
            <a:gradFill flip="none" rotWithShape="1">
              <a:gsLst>
                <a:gs pos="29000">
                  <a:srgbClr val="0066CC"/>
                </a:gs>
                <a:gs pos="51000">
                  <a:srgbClr val="0B0159"/>
                </a:gs>
                <a:gs pos="71000">
                  <a:srgbClr val="3100A9"/>
                </a:gs>
                <a:gs pos="86000">
                  <a:srgbClr val="33CCFF"/>
                </a:gs>
              </a:gsLst>
              <a:lin ang="162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552450" h="4953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72" name="Circle: Hollow 36">
              <a:extLst>
                <a:ext uri="{FF2B5EF4-FFF2-40B4-BE49-F238E27FC236}">
                  <a16:creationId xmlns:a16="http://schemas.microsoft.com/office/drawing/2014/main" id="{EA0221F1-5B37-46A6-9B92-82205052866B}"/>
                </a:ext>
              </a:extLst>
            </p:cNvPr>
            <p:cNvSpPr/>
            <p:nvPr/>
          </p:nvSpPr>
          <p:spPr>
            <a:xfrm>
              <a:off x="4920625" y="2132503"/>
              <a:ext cx="2514600" cy="2514600"/>
            </a:xfrm>
            <a:prstGeom prst="donut">
              <a:avLst>
                <a:gd name="adj" fmla="val 11685"/>
              </a:avLst>
            </a:prstGeom>
            <a:solidFill>
              <a:schemeClr val="bg1">
                <a:alpha val="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73" name="Freeform: Shape 37">
              <a:extLst>
                <a:ext uri="{FF2B5EF4-FFF2-40B4-BE49-F238E27FC236}">
                  <a16:creationId xmlns:a16="http://schemas.microsoft.com/office/drawing/2014/main" id="{1A1F90AD-5480-4930-B53B-3F572AC7E771}"/>
                </a:ext>
              </a:extLst>
            </p:cNvPr>
            <p:cNvSpPr/>
            <p:nvPr/>
          </p:nvSpPr>
          <p:spPr>
            <a:xfrm rot="19269039">
              <a:off x="6342048" y="2902472"/>
              <a:ext cx="1340755" cy="1257301"/>
            </a:xfrm>
            <a:custGeom>
              <a:avLst/>
              <a:gdLst>
                <a:gd name="connsiteX0" fmla="*/ 533895 w 1340755"/>
                <a:gd name="connsiteY0" fmla="*/ 0 h 1257301"/>
                <a:gd name="connsiteX1" fmla="*/ 1340755 w 1340755"/>
                <a:gd name="connsiteY1" fmla="*/ 0 h 1257301"/>
                <a:gd name="connsiteX2" fmla="*/ 1340755 w 1340755"/>
                <a:gd name="connsiteY2" fmla="*/ 1 h 1257301"/>
                <a:gd name="connsiteX3" fmla="*/ 83455 w 1340755"/>
                <a:gd name="connsiteY3" fmla="*/ 1257301 h 1257301"/>
                <a:gd name="connsiteX4" fmla="*/ 0 w 1340755"/>
                <a:gd name="connsiteY4" fmla="*/ 1253087 h 1257301"/>
                <a:gd name="connsiteX5" fmla="*/ 0 w 1340755"/>
                <a:gd name="connsiteY5" fmla="*/ 442028 h 1257301"/>
                <a:gd name="connsiteX6" fmla="*/ 83455 w 1340755"/>
                <a:gd name="connsiteY6" fmla="*/ 450441 h 1257301"/>
                <a:gd name="connsiteX7" fmla="*/ 533895 w 1340755"/>
                <a:gd name="connsiteY7" fmla="*/ 1 h 1257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40755" h="1257301">
                  <a:moveTo>
                    <a:pt x="533895" y="0"/>
                  </a:moveTo>
                  <a:lnTo>
                    <a:pt x="1340755" y="0"/>
                  </a:lnTo>
                  <a:lnTo>
                    <a:pt x="1340755" y="1"/>
                  </a:lnTo>
                  <a:cubicBezTo>
                    <a:pt x="1340755" y="694389"/>
                    <a:pt x="777843" y="1257301"/>
                    <a:pt x="83455" y="1257301"/>
                  </a:cubicBezTo>
                  <a:lnTo>
                    <a:pt x="0" y="1253087"/>
                  </a:lnTo>
                  <a:lnTo>
                    <a:pt x="0" y="442028"/>
                  </a:lnTo>
                  <a:lnTo>
                    <a:pt x="83455" y="450441"/>
                  </a:lnTo>
                  <a:cubicBezTo>
                    <a:pt x="332226" y="450441"/>
                    <a:pt x="533895" y="248772"/>
                    <a:pt x="533895" y="1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74" name="Freeform: Shape 38">
              <a:extLst>
                <a:ext uri="{FF2B5EF4-FFF2-40B4-BE49-F238E27FC236}">
                  <a16:creationId xmlns:a16="http://schemas.microsoft.com/office/drawing/2014/main" id="{4A51DFBF-96D7-4873-B7B5-539520540F96}"/>
                </a:ext>
              </a:extLst>
            </p:cNvPr>
            <p:cNvSpPr/>
            <p:nvPr/>
          </p:nvSpPr>
          <p:spPr>
            <a:xfrm rot="8013348">
              <a:off x="4615539" y="2761153"/>
              <a:ext cx="1340755" cy="1257301"/>
            </a:xfrm>
            <a:custGeom>
              <a:avLst/>
              <a:gdLst>
                <a:gd name="connsiteX0" fmla="*/ 533895 w 1340755"/>
                <a:gd name="connsiteY0" fmla="*/ 0 h 1257301"/>
                <a:gd name="connsiteX1" fmla="*/ 1340755 w 1340755"/>
                <a:gd name="connsiteY1" fmla="*/ 0 h 1257301"/>
                <a:gd name="connsiteX2" fmla="*/ 1340755 w 1340755"/>
                <a:gd name="connsiteY2" fmla="*/ 1 h 1257301"/>
                <a:gd name="connsiteX3" fmla="*/ 83455 w 1340755"/>
                <a:gd name="connsiteY3" fmla="*/ 1257301 h 1257301"/>
                <a:gd name="connsiteX4" fmla="*/ 0 w 1340755"/>
                <a:gd name="connsiteY4" fmla="*/ 1253087 h 1257301"/>
                <a:gd name="connsiteX5" fmla="*/ 0 w 1340755"/>
                <a:gd name="connsiteY5" fmla="*/ 442028 h 1257301"/>
                <a:gd name="connsiteX6" fmla="*/ 83455 w 1340755"/>
                <a:gd name="connsiteY6" fmla="*/ 450441 h 1257301"/>
                <a:gd name="connsiteX7" fmla="*/ 533895 w 1340755"/>
                <a:gd name="connsiteY7" fmla="*/ 1 h 1257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40755" h="1257301">
                  <a:moveTo>
                    <a:pt x="533895" y="0"/>
                  </a:moveTo>
                  <a:lnTo>
                    <a:pt x="1340755" y="0"/>
                  </a:lnTo>
                  <a:lnTo>
                    <a:pt x="1340755" y="1"/>
                  </a:lnTo>
                  <a:cubicBezTo>
                    <a:pt x="1340755" y="694389"/>
                    <a:pt x="777843" y="1257301"/>
                    <a:pt x="83455" y="1257301"/>
                  </a:cubicBezTo>
                  <a:lnTo>
                    <a:pt x="0" y="1253087"/>
                  </a:lnTo>
                  <a:lnTo>
                    <a:pt x="0" y="442028"/>
                  </a:lnTo>
                  <a:lnTo>
                    <a:pt x="83455" y="450441"/>
                  </a:lnTo>
                  <a:cubicBezTo>
                    <a:pt x="332226" y="450441"/>
                    <a:pt x="533895" y="248772"/>
                    <a:pt x="533895" y="1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75" name="Freeform: Shape 39">
              <a:extLst>
                <a:ext uri="{FF2B5EF4-FFF2-40B4-BE49-F238E27FC236}">
                  <a16:creationId xmlns:a16="http://schemas.microsoft.com/office/drawing/2014/main" id="{4AC9DBBA-92D5-4BE8-A420-06A0942F93C3}"/>
                </a:ext>
              </a:extLst>
            </p:cNvPr>
            <p:cNvSpPr/>
            <p:nvPr/>
          </p:nvSpPr>
          <p:spPr>
            <a:xfrm>
              <a:off x="5920918" y="2338381"/>
              <a:ext cx="321206" cy="264840"/>
            </a:xfrm>
            <a:custGeom>
              <a:avLst/>
              <a:gdLst>
                <a:gd name="connsiteX0" fmla="*/ 321206 w 321206"/>
                <a:gd name="connsiteY0" fmla="*/ 0 h 264840"/>
                <a:gd name="connsiteX1" fmla="*/ 321206 w 321206"/>
                <a:gd name="connsiteY1" fmla="*/ 239164 h 264840"/>
                <a:gd name="connsiteX2" fmla="*/ 252137 w 321206"/>
                <a:gd name="connsiteY2" fmla="*/ 242652 h 264840"/>
                <a:gd name="connsiteX3" fmla="*/ 139796 w 321206"/>
                <a:gd name="connsiteY3" fmla="*/ 264840 h 264840"/>
                <a:gd name="connsiteX4" fmla="*/ 0 w 321206"/>
                <a:gd name="connsiteY4" fmla="*/ 55744 h 264840"/>
                <a:gd name="connsiteX5" fmla="*/ 40046 w 321206"/>
                <a:gd name="connsiteY5" fmla="*/ 41783 h 264840"/>
                <a:gd name="connsiteX6" fmla="*/ 227685 w 321206"/>
                <a:gd name="connsiteY6" fmla="*/ 4723 h 264840"/>
                <a:gd name="connsiteX7" fmla="*/ 321206 w 321206"/>
                <a:gd name="connsiteY7" fmla="*/ 0 h 2648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21206" h="264840">
                  <a:moveTo>
                    <a:pt x="321206" y="0"/>
                  </a:moveTo>
                  <a:lnTo>
                    <a:pt x="321206" y="239164"/>
                  </a:lnTo>
                  <a:lnTo>
                    <a:pt x="252137" y="242652"/>
                  </a:lnTo>
                  <a:lnTo>
                    <a:pt x="139796" y="264840"/>
                  </a:lnTo>
                  <a:lnTo>
                    <a:pt x="0" y="55744"/>
                  </a:lnTo>
                  <a:lnTo>
                    <a:pt x="40046" y="41783"/>
                  </a:lnTo>
                  <a:cubicBezTo>
                    <a:pt x="100445" y="23816"/>
                    <a:pt x="163180" y="11274"/>
                    <a:pt x="227685" y="4723"/>
                  </a:cubicBezTo>
                  <a:lnTo>
                    <a:pt x="321206" y="0"/>
                  </a:lnTo>
                  <a:close/>
                </a:path>
              </a:pathLst>
            </a:custGeom>
            <a:solidFill>
              <a:schemeClr val="bg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76" name="Freeform: Shape 40">
              <a:extLst>
                <a:ext uri="{FF2B5EF4-FFF2-40B4-BE49-F238E27FC236}">
                  <a16:creationId xmlns:a16="http://schemas.microsoft.com/office/drawing/2014/main" id="{C6874B21-E6A2-43A3-A05F-0250524D40E4}"/>
                </a:ext>
              </a:extLst>
            </p:cNvPr>
            <p:cNvSpPr/>
            <p:nvPr/>
          </p:nvSpPr>
          <p:spPr>
            <a:xfrm>
              <a:off x="5229859" y="2433132"/>
              <a:ext cx="730384" cy="928066"/>
            </a:xfrm>
            <a:custGeom>
              <a:avLst/>
              <a:gdLst>
                <a:gd name="connsiteX0" fmla="*/ 594012 w 730384"/>
                <a:gd name="connsiteY0" fmla="*/ 0 h 928066"/>
                <a:gd name="connsiteX1" fmla="*/ 730384 w 730384"/>
                <a:gd name="connsiteY1" fmla="*/ 203976 h 928066"/>
                <a:gd name="connsiteX2" fmla="*/ 666363 w 730384"/>
                <a:gd name="connsiteY2" fmla="*/ 229645 h 928066"/>
                <a:gd name="connsiteX3" fmla="*/ 239163 w 730384"/>
                <a:gd name="connsiteY3" fmla="*/ 928066 h 928066"/>
                <a:gd name="connsiteX4" fmla="*/ 0 w 730384"/>
                <a:gd name="connsiteY4" fmla="*/ 928066 h 928066"/>
                <a:gd name="connsiteX5" fmla="*/ 557484 w 730384"/>
                <a:gd name="connsiteY5" fmla="*/ 16645 h 928066"/>
                <a:gd name="connsiteX6" fmla="*/ 594012 w 730384"/>
                <a:gd name="connsiteY6" fmla="*/ 0 h 9280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30384" h="928066">
                  <a:moveTo>
                    <a:pt x="594012" y="0"/>
                  </a:moveTo>
                  <a:lnTo>
                    <a:pt x="730384" y="203976"/>
                  </a:lnTo>
                  <a:lnTo>
                    <a:pt x="666363" y="229645"/>
                  </a:lnTo>
                  <a:cubicBezTo>
                    <a:pt x="412745" y="359548"/>
                    <a:pt x="239163" y="623536"/>
                    <a:pt x="239163" y="928066"/>
                  </a:cubicBezTo>
                  <a:lnTo>
                    <a:pt x="0" y="928066"/>
                  </a:lnTo>
                  <a:cubicBezTo>
                    <a:pt x="0" y="530663"/>
                    <a:pt x="226518" y="186166"/>
                    <a:pt x="557484" y="16645"/>
                  </a:cubicBezTo>
                  <a:lnTo>
                    <a:pt x="594012" y="0"/>
                  </a:lnTo>
                  <a:close/>
                </a:path>
              </a:pathLst>
            </a:custGeom>
            <a:solidFill>
              <a:schemeClr val="bg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77" name="Oval 41">
              <a:extLst>
                <a:ext uri="{FF2B5EF4-FFF2-40B4-BE49-F238E27FC236}">
                  <a16:creationId xmlns:a16="http://schemas.microsoft.com/office/drawing/2014/main" id="{37FE0ADD-69A3-4F6F-AF7B-77A0E3AC7544}"/>
                </a:ext>
              </a:extLst>
            </p:cNvPr>
            <p:cNvSpPr/>
            <p:nvPr/>
          </p:nvSpPr>
          <p:spPr>
            <a:xfrm>
              <a:off x="4754574" y="2244252"/>
              <a:ext cx="1540745" cy="1486647"/>
            </a:xfrm>
            <a:prstGeom prst="ellipse">
              <a:avLst/>
            </a:prstGeom>
            <a:gradFill flip="none" rotWithShape="1">
              <a:gsLst>
                <a:gs pos="77000">
                  <a:srgbClr val="EEEEEE">
                    <a:alpha val="0"/>
                  </a:srgbClr>
                </a:gs>
                <a:gs pos="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78" name="Freeform: Shape 42">
              <a:extLst>
                <a:ext uri="{FF2B5EF4-FFF2-40B4-BE49-F238E27FC236}">
                  <a16:creationId xmlns:a16="http://schemas.microsoft.com/office/drawing/2014/main" id="{60BD18F4-F6B7-41B6-AA5E-6A98925B5B00}"/>
                </a:ext>
              </a:extLst>
            </p:cNvPr>
            <p:cNvSpPr/>
            <p:nvPr/>
          </p:nvSpPr>
          <p:spPr>
            <a:xfrm>
              <a:off x="4999652" y="2150628"/>
              <a:ext cx="1537489" cy="1278373"/>
            </a:xfrm>
            <a:custGeom>
              <a:avLst/>
              <a:gdLst>
                <a:gd name="connsiteX0" fmla="*/ 1210571 w 1537489"/>
                <a:gd name="connsiteY0" fmla="*/ 0 h 1278373"/>
                <a:gd name="connsiteX1" fmla="*/ 1454544 w 1537489"/>
                <a:gd name="connsiteY1" fmla="*/ 24595 h 1278373"/>
                <a:gd name="connsiteX2" fmla="*/ 1537489 w 1537489"/>
                <a:gd name="connsiteY2" fmla="*/ 45922 h 1278373"/>
                <a:gd name="connsiteX3" fmla="*/ 1537489 w 1537489"/>
                <a:gd name="connsiteY3" fmla="*/ 150190 h 1278373"/>
                <a:gd name="connsiteX4" fmla="*/ 1434172 w 1537489"/>
                <a:gd name="connsiteY4" fmla="*/ 123624 h 1278373"/>
                <a:gd name="connsiteX5" fmla="*/ 1210571 w 1537489"/>
                <a:gd name="connsiteY5" fmla="*/ 101083 h 1278373"/>
                <a:gd name="connsiteX6" fmla="*/ 101083 w 1537489"/>
                <a:gd name="connsiteY6" fmla="*/ 1210571 h 1278373"/>
                <a:gd name="connsiteX7" fmla="*/ 104507 w 1537489"/>
                <a:gd name="connsiteY7" fmla="*/ 1278373 h 1278373"/>
                <a:gd name="connsiteX8" fmla="*/ 3424 w 1537489"/>
                <a:gd name="connsiteY8" fmla="*/ 1278373 h 1278373"/>
                <a:gd name="connsiteX9" fmla="*/ 0 w 1537489"/>
                <a:gd name="connsiteY9" fmla="*/ 1210571 h 1278373"/>
                <a:gd name="connsiteX10" fmla="*/ 1210571 w 1537489"/>
                <a:gd name="connsiteY10" fmla="*/ 0 h 1278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37489" h="1278373">
                  <a:moveTo>
                    <a:pt x="1210571" y="0"/>
                  </a:moveTo>
                  <a:cubicBezTo>
                    <a:pt x="1294144" y="0"/>
                    <a:pt x="1375738" y="8469"/>
                    <a:pt x="1454544" y="24595"/>
                  </a:cubicBezTo>
                  <a:lnTo>
                    <a:pt x="1537489" y="45922"/>
                  </a:lnTo>
                  <a:lnTo>
                    <a:pt x="1537489" y="150190"/>
                  </a:lnTo>
                  <a:lnTo>
                    <a:pt x="1434172" y="123624"/>
                  </a:lnTo>
                  <a:cubicBezTo>
                    <a:pt x="1361947" y="108845"/>
                    <a:pt x="1287165" y="101083"/>
                    <a:pt x="1210571" y="101083"/>
                  </a:cubicBezTo>
                  <a:cubicBezTo>
                    <a:pt x="597818" y="101083"/>
                    <a:pt x="101083" y="597818"/>
                    <a:pt x="101083" y="1210571"/>
                  </a:cubicBezTo>
                  <a:lnTo>
                    <a:pt x="104507" y="1278373"/>
                  </a:lnTo>
                  <a:lnTo>
                    <a:pt x="3424" y="1278373"/>
                  </a:lnTo>
                  <a:lnTo>
                    <a:pt x="0" y="1210571"/>
                  </a:lnTo>
                  <a:cubicBezTo>
                    <a:pt x="0" y="541991"/>
                    <a:pt x="541991" y="0"/>
                    <a:pt x="1210571" y="0"/>
                  </a:cubicBezTo>
                  <a:close/>
                </a:path>
              </a:pathLst>
            </a:custGeom>
            <a:solidFill>
              <a:schemeClr val="bg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79" name="Group 33">
            <a:extLst>
              <a:ext uri="{FF2B5EF4-FFF2-40B4-BE49-F238E27FC236}">
                <a16:creationId xmlns:a16="http://schemas.microsoft.com/office/drawing/2014/main" id="{EF4DAB51-2677-4768-BDA7-FB6B74ED8709}"/>
              </a:ext>
            </a:extLst>
          </p:cNvPr>
          <p:cNvGrpSpPr/>
          <p:nvPr/>
        </p:nvGrpSpPr>
        <p:grpSpPr>
          <a:xfrm>
            <a:off x="8210632" y="3592370"/>
            <a:ext cx="693557" cy="557576"/>
            <a:chOff x="4657266" y="2132503"/>
            <a:chExt cx="3540235" cy="3306115"/>
          </a:xfrm>
        </p:grpSpPr>
        <p:sp>
          <p:nvSpPr>
            <p:cNvPr id="280" name="Oval 34">
              <a:extLst>
                <a:ext uri="{FF2B5EF4-FFF2-40B4-BE49-F238E27FC236}">
                  <a16:creationId xmlns:a16="http://schemas.microsoft.com/office/drawing/2014/main" id="{11E1C3A9-3A05-4FE8-ABA2-7DE3CEBDD678}"/>
                </a:ext>
              </a:extLst>
            </p:cNvPr>
            <p:cNvSpPr/>
            <p:nvPr/>
          </p:nvSpPr>
          <p:spPr>
            <a:xfrm>
              <a:off x="5563567" y="2897165"/>
              <a:ext cx="2633934" cy="2541453"/>
            </a:xfrm>
            <a:prstGeom prst="ellipse">
              <a:avLst/>
            </a:prstGeom>
            <a:gradFill flip="none" rotWithShape="1">
              <a:gsLst>
                <a:gs pos="77000">
                  <a:srgbClr val="EEEEEE">
                    <a:alpha val="0"/>
                  </a:srgbClr>
                </a:gs>
                <a:gs pos="0">
                  <a:schemeClr val="tx1">
                    <a:alpha val="69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81" name="Oval 35">
              <a:extLst>
                <a:ext uri="{FF2B5EF4-FFF2-40B4-BE49-F238E27FC236}">
                  <a16:creationId xmlns:a16="http://schemas.microsoft.com/office/drawing/2014/main" id="{610850E9-3803-4627-B406-B28004461526}"/>
                </a:ext>
              </a:extLst>
            </p:cNvPr>
            <p:cNvSpPr/>
            <p:nvPr/>
          </p:nvSpPr>
          <p:spPr>
            <a:xfrm>
              <a:off x="4934203" y="2137240"/>
              <a:ext cx="2514600" cy="2514600"/>
            </a:xfrm>
            <a:prstGeom prst="ellipse">
              <a:avLst/>
            </a:prstGeom>
            <a:gradFill flip="none" rotWithShape="1">
              <a:gsLst>
                <a:gs pos="29000">
                  <a:srgbClr val="0066CC"/>
                </a:gs>
                <a:gs pos="51000">
                  <a:srgbClr val="0B0159"/>
                </a:gs>
                <a:gs pos="71000">
                  <a:srgbClr val="3100A9"/>
                </a:gs>
                <a:gs pos="86000">
                  <a:srgbClr val="33CCFF"/>
                </a:gs>
              </a:gsLst>
              <a:lin ang="162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552450" h="4953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82" name="Circle: Hollow 36">
              <a:extLst>
                <a:ext uri="{FF2B5EF4-FFF2-40B4-BE49-F238E27FC236}">
                  <a16:creationId xmlns:a16="http://schemas.microsoft.com/office/drawing/2014/main" id="{946041C1-0A24-43FF-8767-2EFCEC9BFECB}"/>
                </a:ext>
              </a:extLst>
            </p:cNvPr>
            <p:cNvSpPr/>
            <p:nvPr/>
          </p:nvSpPr>
          <p:spPr>
            <a:xfrm>
              <a:off x="4920625" y="2132503"/>
              <a:ext cx="2514600" cy="2514600"/>
            </a:xfrm>
            <a:prstGeom prst="donut">
              <a:avLst>
                <a:gd name="adj" fmla="val 11685"/>
              </a:avLst>
            </a:prstGeom>
            <a:solidFill>
              <a:schemeClr val="bg1">
                <a:alpha val="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83" name="Freeform: Shape 37">
              <a:extLst>
                <a:ext uri="{FF2B5EF4-FFF2-40B4-BE49-F238E27FC236}">
                  <a16:creationId xmlns:a16="http://schemas.microsoft.com/office/drawing/2014/main" id="{B671D93D-27B0-4F77-B3D4-441BAE6A927A}"/>
                </a:ext>
              </a:extLst>
            </p:cNvPr>
            <p:cNvSpPr/>
            <p:nvPr/>
          </p:nvSpPr>
          <p:spPr>
            <a:xfrm rot="19269039">
              <a:off x="6342048" y="2902472"/>
              <a:ext cx="1340755" cy="1257301"/>
            </a:xfrm>
            <a:custGeom>
              <a:avLst/>
              <a:gdLst>
                <a:gd name="connsiteX0" fmla="*/ 533895 w 1340755"/>
                <a:gd name="connsiteY0" fmla="*/ 0 h 1257301"/>
                <a:gd name="connsiteX1" fmla="*/ 1340755 w 1340755"/>
                <a:gd name="connsiteY1" fmla="*/ 0 h 1257301"/>
                <a:gd name="connsiteX2" fmla="*/ 1340755 w 1340755"/>
                <a:gd name="connsiteY2" fmla="*/ 1 h 1257301"/>
                <a:gd name="connsiteX3" fmla="*/ 83455 w 1340755"/>
                <a:gd name="connsiteY3" fmla="*/ 1257301 h 1257301"/>
                <a:gd name="connsiteX4" fmla="*/ 0 w 1340755"/>
                <a:gd name="connsiteY4" fmla="*/ 1253087 h 1257301"/>
                <a:gd name="connsiteX5" fmla="*/ 0 w 1340755"/>
                <a:gd name="connsiteY5" fmla="*/ 442028 h 1257301"/>
                <a:gd name="connsiteX6" fmla="*/ 83455 w 1340755"/>
                <a:gd name="connsiteY6" fmla="*/ 450441 h 1257301"/>
                <a:gd name="connsiteX7" fmla="*/ 533895 w 1340755"/>
                <a:gd name="connsiteY7" fmla="*/ 1 h 1257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40755" h="1257301">
                  <a:moveTo>
                    <a:pt x="533895" y="0"/>
                  </a:moveTo>
                  <a:lnTo>
                    <a:pt x="1340755" y="0"/>
                  </a:lnTo>
                  <a:lnTo>
                    <a:pt x="1340755" y="1"/>
                  </a:lnTo>
                  <a:cubicBezTo>
                    <a:pt x="1340755" y="694389"/>
                    <a:pt x="777843" y="1257301"/>
                    <a:pt x="83455" y="1257301"/>
                  </a:cubicBezTo>
                  <a:lnTo>
                    <a:pt x="0" y="1253087"/>
                  </a:lnTo>
                  <a:lnTo>
                    <a:pt x="0" y="442028"/>
                  </a:lnTo>
                  <a:lnTo>
                    <a:pt x="83455" y="450441"/>
                  </a:lnTo>
                  <a:cubicBezTo>
                    <a:pt x="332226" y="450441"/>
                    <a:pt x="533895" y="248772"/>
                    <a:pt x="533895" y="1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84" name="Freeform: Shape 38">
              <a:extLst>
                <a:ext uri="{FF2B5EF4-FFF2-40B4-BE49-F238E27FC236}">
                  <a16:creationId xmlns:a16="http://schemas.microsoft.com/office/drawing/2014/main" id="{EA0C3743-6DD9-4F31-A6D9-5B9E8E59F087}"/>
                </a:ext>
              </a:extLst>
            </p:cNvPr>
            <p:cNvSpPr/>
            <p:nvPr/>
          </p:nvSpPr>
          <p:spPr>
            <a:xfrm rot="8013348">
              <a:off x="4615539" y="2761153"/>
              <a:ext cx="1340755" cy="1257301"/>
            </a:xfrm>
            <a:custGeom>
              <a:avLst/>
              <a:gdLst>
                <a:gd name="connsiteX0" fmla="*/ 533895 w 1340755"/>
                <a:gd name="connsiteY0" fmla="*/ 0 h 1257301"/>
                <a:gd name="connsiteX1" fmla="*/ 1340755 w 1340755"/>
                <a:gd name="connsiteY1" fmla="*/ 0 h 1257301"/>
                <a:gd name="connsiteX2" fmla="*/ 1340755 w 1340755"/>
                <a:gd name="connsiteY2" fmla="*/ 1 h 1257301"/>
                <a:gd name="connsiteX3" fmla="*/ 83455 w 1340755"/>
                <a:gd name="connsiteY3" fmla="*/ 1257301 h 1257301"/>
                <a:gd name="connsiteX4" fmla="*/ 0 w 1340755"/>
                <a:gd name="connsiteY4" fmla="*/ 1253087 h 1257301"/>
                <a:gd name="connsiteX5" fmla="*/ 0 w 1340755"/>
                <a:gd name="connsiteY5" fmla="*/ 442028 h 1257301"/>
                <a:gd name="connsiteX6" fmla="*/ 83455 w 1340755"/>
                <a:gd name="connsiteY6" fmla="*/ 450441 h 1257301"/>
                <a:gd name="connsiteX7" fmla="*/ 533895 w 1340755"/>
                <a:gd name="connsiteY7" fmla="*/ 1 h 1257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40755" h="1257301">
                  <a:moveTo>
                    <a:pt x="533895" y="0"/>
                  </a:moveTo>
                  <a:lnTo>
                    <a:pt x="1340755" y="0"/>
                  </a:lnTo>
                  <a:lnTo>
                    <a:pt x="1340755" y="1"/>
                  </a:lnTo>
                  <a:cubicBezTo>
                    <a:pt x="1340755" y="694389"/>
                    <a:pt x="777843" y="1257301"/>
                    <a:pt x="83455" y="1257301"/>
                  </a:cubicBezTo>
                  <a:lnTo>
                    <a:pt x="0" y="1253087"/>
                  </a:lnTo>
                  <a:lnTo>
                    <a:pt x="0" y="442028"/>
                  </a:lnTo>
                  <a:lnTo>
                    <a:pt x="83455" y="450441"/>
                  </a:lnTo>
                  <a:cubicBezTo>
                    <a:pt x="332226" y="450441"/>
                    <a:pt x="533895" y="248772"/>
                    <a:pt x="533895" y="1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85" name="Freeform: Shape 39">
              <a:extLst>
                <a:ext uri="{FF2B5EF4-FFF2-40B4-BE49-F238E27FC236}">
                  <a16:creationId xmlns:a16="http://schemas.microsoft.com/office/drawing/2014/main" id="{4DCBD48C-7145-44F6-BFEF-DFCB74809FE8}"/>
                </a:ext>
              </a:extLst>
            </p:cNvPr>
            <p:cNvSpPr/>
            <p:nvPr/>
          </p:nvSpPr>
          <p:spPr>
            <a:xfrm>
              <a:off x="5920918" y="2338381"/>
              <a:ext cx="321206" cy="264840"/>
            </a:xfrm>
            <a:custGeom>
              <a:avLst/>
              <a:gdLst>
                <a:gd name="connsiteX0" fmla="*/ 321206 w 321206"/>
                <a:gd name="connsiteY0" fmla="*/ 0 h 264840"/>
                <a:gd name="connsiteX1" fmla="*/ 321206 w 321206"/>
                <a:gd name="connsiteY1" fmla="*/ 239164 h 264840"/>
                <a:gd name="connsiteX2" fmla="*/ 252137 w 321206"/>
                <a:gd name="connsiteY2" fmla="*/ 242652 h 264840"/>
                <a:gd name="connsiteX3" fmla="*/ 139796 w 321206"/>
                <a:gd name="connsiteY3" fmla="*/ 264840 h 264840"/>
                <a:gd name="connsiteX4" fmla="*/ 0 w 321206"/>
                <a:gd name="connsiteY4" fmla="*/ 55744 h 264840"/>
                <a:gd name="connsiteX5" fmla="*/ 40046 w 321206"/>
                <a:gd name="connsiteY5" fmla="*/ 41783 h 264840"/>
                <a:gd name="connsiteX6" fmla="*/ 227685 w 321206"/>
                <a:gd name="connsiteY6" fmla="*/ 4723 h 264840"/>
                <a:gd name="connsiteX7" fmla="*/ 321206 w 321206"/>
                <a:gd name="connsiteY7" fmla="*/ 0 h 2648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21206" h="264840">
                  <a:moveTo>
                    <a:pt x="321206" y="0"/>
                  </a:moveTo>
                  <a:lnTo>
                    <a:pt x="321206" y="239164"/>
                  </a:lnTo>
                  <a:lnTo>
                    <a:pt x="252137" y="242652"/>
                  </a:lnTo>
                  <a:lnTo>
                    <a:pt x="139796" y="264840"/>
                  </a:lnTo>
                  <a:lnTo>
                    <a:pt x="0" y="55744"/>
                  </a:lnTo>
                  <a:lnTo>
                    <a:pt x="40046" y="41783"/>
                  </a:lnTo>
                  <a:cubicBezTo>
                    <a:pt x="100445" y="23816"/>
                    <a:pt x="163180" y="11274"/>
                    <a:pt x="227685" y="4723"/>
                  </a:cubicBezTo>
                  <a:lnTo>
                    <a:pt x="321206" y="0"/>
                  </a:lnTo>
                  <a:close/>
                </a:path>
              </a:pathLst>
            </a:custGeom>
            <a:solidFill>
              <a:schemeClr val="bg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86" name="Freeform: Shape 40">
              <a:extLst>
                <a:ext uri="{FF2B5EF4-FFF2-40B4-BE49-F238E27FC236}">
                  <a16:creationId xmlns:a16="http://schemas.microsoft.com/office/drawing/2014/main" id="{F4A328F2-D822-40C8-AA21-0DB81C6C05B4}"/>
                </a:ext>
              </a:extLst>
            </p:cNvPr>
            <p:cNvSpPr/>
            <p:nvPr/>
          </p:nvSpPr>
          <p:spPr>
            <a:xfrm>
              <a:off x="5229859" y="2433132"/>
              <a:ext cx="730384" cy="928066"/>
            </a:xfrm>
            <a:custGeom>
              <a:avLst/>
              <a:gdLst>
                <a:gd name="connsiteX0" fmla="*/ 594012 w 730384"/>
                <a:gd name="connsiteY0" fmla="*/ 0 h 928066"/>
                <a:gd name="connsiteX1" fmla="*/ 730384 w 730384"/>
                <a:gd name="connsiteY1" fmla="*/ 203976 h 928066"/>
                <a:gd name="connsiteX2" fmla="*/ 666363 w 730384"/>
                <a:gd name="connsiteY2" fmla="*/ 229645 h 928066"/>
                <a:gd name="connsiteX3" fmla="*/ 239163 w 730384"/>
                <a:gd name="connsiteY3" fmla="*/ 928066 h 928066"/>
                <a:gd name="connsiteX4" fmla="*/ 0 w 730384"/>
                <a:gd name="connsiteY4" fmla="*/ 928066 h 928066"/>
                <a:gd name="connsiteX5" fmla="*/ 557484 w 730384"/>
                <a:gd name="connsiteY5" fmla="*/ 16645 h 928066"/>
                <a:gd name="connsiteX6" fmla="*/ 594012 w 730384"/>
                <a:gd name="connsiteY6" fmla="*/ 0 h 9280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30384" h="928066">
                  <a:moveTo>
                    <a:pt x="594012" y="0"/>
                  </a:moveTo>
                  <a:lnTo>
                    <a:pt x="730384" y="203976"/>
                  </a:lnTo>
                  <a:lnTo>
                    <a:pt x="666363" y="229645"/>
                  </a:lnTo>
                  <a:cubicBezTo>
                    <a:pt x="412745" y="359548"/>
                    <a:pt x="239163" y="623536"/>
                    <a:pt x="239163" y="928066"/>
                  </a:cubicBezTo>
                  <a:lnTo>
                    <a:pt x="0" y="928066"/>
                  </a:lnTo>
                  <a:cubicBezTo>
                    <a:pt x="0" y="530663"/>
                    <a:pt x="226518" y="186166"/>
                    <a:pt x="557484" y="16645"/>
                  </a:cubicBezTo>
                  <a:lnTo>
                    <a:pt x="594012" y="0"/>
                  </a:lnTo>
                  <a:close/>
                </a:path>
              </a:pathLst>
            </a:custGeom>
            <a:solidFill>
              <a:schemeClr val="bg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87" name="Oval 41">
              <a:extLst>
                <a:ext uri="{FF2B5EF4-FFF2-40B4-BE49-F238E27FC236}">
                  <a16:creationId xmlns:a16="http://schemas.microsoft.com/office/drawing/2014/main" id="{9ADFC279-0CD6-4E0C-85A3-567E679DC942}"/>
                </a:ext>
              </a:extLst>
            </p:cNvPr>
            <p:cNvSpPr/>
            <p:nvPr/>
          </p:nvSpPr>
          <p:spPr>
            <a:xfrm>
              <a:off x="4754574" y="2244252"/>
              <a:ext cx="1540745" cy="1486647"/>
            </a:xfrm>
            <a:prstGeom prst="ellipse">
              <a:avLst/>
            </a:prstGeom>
            <a:gradFill flip="none" rotWithShape="1">
              <a:gsLst>
                <a:gs pos="77000">
                  <a:srgbClr val="EEEEEE">
                    <a:alpha val="0"/>
                  </a:srgbClr>
                </a:gs>
                <a:gs pos="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88" name="Freeform: Shape 42">
              <a:extLst>
                <a:ext uri="{FF2B5EF4-FFF2-40B4-BE49-F238E27FC236}">
                  <a16:creationId xmlns:a16="http://schemas.microsoft.com/office/drawing/2014/main" id="{2CABF1CE-2D31-448C-8735-681F9974F0CD}"/>
                </a:ext>
              </a:extLst>
            </p:cNvPr>
            <p:cNvSpPr/>
            <p:nvPr/>
          </p:nvSpPr>
          <p:spPr>
            <a:xfrm>
              <a:off x="4999652" y="2150628"/>
              <a:ext cx="1537489" cy="1278373"/>
            </a:xfrm>
            <a:custGeom>
              <a:avLst/>
              <a:gdLst>
                <a:gd name="connsiteX0" fmla="*/ 1210571 w 1537489"/>
                <a:gd name="connsiteY0" fmla="*/ 0 h 1278373"/>
                <a:gd name="connsiteX1" fmla="*/ 1454544 w 1537489"/>
                <a:gd name="connsiteY1" fmla="*/ 24595 h 1278373"/>
                <a:gd name="connsiteX2" fmla="*/ 1537489 w 1537489"/>
                <a:gd name="connsiteY2" fmla="*/ 45922 h 1278373"/>
                <a:gd name="connsiteX3" fmla="*/ 1537489 w 1537489"/>
                <a:gd name="connsiteY3" fmla="*/ 150190 h 1278373"/>
                <a:gd name="connsiteX4" fmla="*/ 1434172 w 1537489"/>
                <a:gd name="connsiteY4" fmla="*/ 123624 h 1278373"/>
                <a:gd name="connsiteX5" fmla="*/ 1210571 w 1537489"/>
                <a:gd name="connsiteY5" fmla="*/ 101083 h 1278373"/>
                <a:gd name="connsiteX6" fmla="*/ 101083 w 1537489"/>
                <a:gd name="connsiteY6" fmla="*/ 1210571 h 1278373"/>
                <a:gd name="connsiteX7" fmla="*/ 104507 w 1537489"/>
                <a:gd name="connsiteY7" fmla="*/ 1278373 h 1278373"/>
                <a:gd name="connsiteX8" fmla="*/ 3424 w 1537489"/>
                <a:gd name="connsiteY8" fmla="*/ 1278373 h 1278373"/>
                <a:gd name="connsiteX9" fmla="*/ 0 w 1537489"/>
                <a:gd name="connsiteY9" fmla="*/ 1210571 h 1278373"/>
                <a:gd name="connsiteX10" fmla="*/ 1210571 w 1537489"/>
                <a:gd name="connsiteY10" fmla="*/ 0 h 1278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37489" h="1278373">
                  <a:moveTo>
                    <a:pt x="1210571" y="0"/>
                  </a:moveTo>
                  <a:cubicBezTo>
                    <a:pt x="1294144" y="0"/>
                    <a:pt x="1375738" y="8469"/>
                    <a:pt x="1454544" y="24595"/>
                  </a:cubicBezTo>
                  <a:lnTo>
                    <a:pt x="1537489" y="45922"/>
                  </a:lnTo>
                  <a:lnTo>
                    <a:pt x="1537489" y="150190"/>
                  </a:lnTo>
                  <a:lnTo>
                    <a:pt x="1434172" y="123624"/>
                  </a:lnTo>
                  <a:cubicBezTo>
                    <a:pt x="1361947" y="108845"/>
                    <a:pt x="1287165" y="101083"/>
                    <a:pt x="1210571" y="101083"/>
                  </a:cubicBezTo>
                  <a:cubicBezTo>
                    <a:pt x="597818" y="101083"/>
                    <a:pt x="101083" y="597818"/>
                    <a:pt x="101083" y="1210571"/>
                  </a:cubicBezTo>
                  <a:lnTo>
                    <a:pt x="104507" y="1278373"/>
                  </a:lnTo>
                  <a:lnTo>
                    <a:pt x="3424" y="1278373"/>
                  </a:lnTo>
                  <a:lnTo>
                    <a:pt x="0" y="1210571"/>
                  </a:lnTo>
                  <a:cubicBezTo>
                    <a:pt x="0" y="541991"/>
                    <a:pt x="541991" y="0"/>
                    <a:pt x="1210571" y="0"/>
                  </a:cubicBezTo>
                  <a:close/>
                </a:path>
              </a:pathLst>
            </a:custGeom>
            <a:solidFill>
              <a:schemeClr val="bg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89" name="Group 57">
            <a:extLst>
              <a:ext uri="{FF2B5EF4-FFF2-40B4-BE49-F238E27FC236}">
                <a16:creationId xmlns:a16="http://schemas.microsoft.com/office/drawing/2014/main" id="{AB13B473-7273-4B83-99E0-E89731BC4664}"/>
              </a:ext>
            </a:extLst>
          </p:cNvPr>
          <p:cNvGrpSpPr/>
          <p:nvPr/>
        </p:nvGrpSpPr>
        <p:grpSpPr>
          <a:xfrm>
            <a:off x="5656091" y="4669316"/>
            <a:ext cx="602665" cy="562174"/>
            <a:chOff x="4657266" y="2132503"/>
            <a:chExt cx="3540235" cy="3306115"/>
          </a:xfrm>
        </p:grpSpPr>
        <p:sp>
          <p:nvSpPr>
            <p:cNvPr id="290" name="Oval 58">
              <a:extLst>
                <a:ext uri="{FF2B5EF4-FFF2-40B4-BE49-F238E27FC236}">
                  <a16:creationId xmlns:a16="http://schemas.microsoft.com/office/drawing/2014/main" id="{4E631729-94EF-477E-8AC1-6298DF34A8D4}"/>
                </a:ext>
              </a:extLst>
            </p:cNvPr>
            <p:cNvSpPr/>
            <p:nvPr/>
          </p:nvSpPr>
          <p:spPr>
            <a:xfrm>
              <a:off x="5563567" y="2897165"/>
              <a:ext cx="2633934" cy="2541453"/>
            </a:xfrm>
            <a:prstGeom prst="ellipse">
              <a:avLst/>
            </a:prstGeom>
            <a:gradFill flip="none" rotWithShape="1">
              <a:gsLst>
                <a:gs pos="77000">
                  <a:srgbClr val="EEEEEE">
                    <a:alpha val="0"/>
                  </a:srgbClr>
                </a:gs>
                <a:gs pos="0">
                  <a:schemeClr val="tx1">
                    <a:alpha val="69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91" name="Oval 59">
              <a:extLst>
                <a:ext uri="{FF2B5EF4-FFF2-40B4-BE49-F238E27FC236}">
                  <a16:creationId xmlns:a16="http://schemas.microsoft.com/office/drawing/2014/main" id="{C6D48EFC-8585-4737-81FF-4460B7C59003}"/>
                </a:ext>
              </a:extLst>
            </p:cNvPr>
            <p:cNvSpPr/>
            <p:nvPr/>
          </p:nvSpPr>
          <p:spPr>
            <a:xfrm>
              <a:off x="4934203" y="2137240"/>
              <a:ext cx="2514600" cy="2514600"/>
            </a:xfrm>
            <a:prstGeom prst="ellipse">
              <a:avLst/>
            </a:prstGeom>
            <a:gradFill flip="none" rotWithShape="1">
              <a:gsLst>
                <a:gs pos="29000">
                  <a:srgbClr val="660066"/>
                </a:gs>
                <a:gs pos="51000">
                  <a:srgbClr val="FF0000"/>
                </a:gs>
                <a:gs pos="86000">
                  <a:srgbClr val="FF3399"/>
                </a:gs>
              </a:gsLst>
              <a:lin ang="162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552450" h="4953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92" name="Circle: Hollow 60">
              <a:extLst>
                <a:ext uri="{FF2B5EF4-FFF2-40B4-BE49-F238E27FC236}">
                  <a16:creationId xmlns:a16="http://schemas.microsoft.com/office/drawing/2014/main" id="{CA63261A-4786-44E1-A89E-86DBBFA42CC5}"/>
                </a:ext>
              </a:extLst>
            </p:cNvPr>
            <p:cNvSpPr/>
            <p:nvPr/>
          </p:nvSpPr>
          <p:spPr>
            <a:xfrm>
              <a:off x="4920625" y="2132503"/>
              <a:ext cx="2514600" cy="2514600"/>
            </a:xfrm>
            <a:prstGeom prst="donut">
              <a:avLst>
                <a:gd name="adj" fmla="val 11685"/>
              </a:avLst>
            </a:prstGeom>
            <a:solidFill>
              <a:schemeClr val="bg1">
                <a:alpha val="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93" name="Freeform: Shape 61">
              <a:extLst>
                <a:ext uri="{FF2B5EF4-FFF2-40B4-BE49-F238E27FC236}">
                  <a16:creationId xmlns:a16="http://schemas.microsoft.com/office/drawing/2014/main" id="{FB0B4F52-C3D5-434C-AEAF-0BB9C67E896A}"/>
                </a:ext>
              </a:extLst>
            </p:cNvPr>
            <p:cNvSpPr/>
            <p:nvPr/>
          </p:nvSpPr>
          <p:spPr>
            <a:xfrm rot="19269039">
              <a:off x="6342048" y="2902472"/>
              <a:ext cx="1340755" cy="1257301"/>
            </a:xfrm>
            <a:custGeom>
              <a:avLst/>
              <a:gdLst>
                <a:gd name="connsiteX0" fmla="*/ 533895 w 1340755"/>
                <a:gd name="connsiteY0" fmla="*/ 0 h 1257301"/>
                <a:gd name="connsiteX1" fmla="*/ 1340755 w 1340755"/>
                <a:gd name="connsiteY1" fmla="*/ 0 h 1257301"/>
                <a:gd name="connsiteX2" fmla="*/ 1340755 w 1340755"/>
                <a:gd name="connsiteY2" fmla="*/ 1 h 1257301"/>
                <a:gd name="connsiteX3" fmla="*/ 83455 w 1340755"/>
                <a:gd name="connsiteY3" fmla="*/ 1257301 h 1257301"/>
                <a:gd name="connsiteX4" fmla="*/ 0 w 1340755"/>
                <a:gd name="connsiteY4" fmla="*/ 1253087 h 1257301"/>
                <a:gd name="connsiteX5" fmla="*/ 0 w 1340755"/>
                <a:gd name="connsiteY5" fmla="*/ 442028 h 1257301"/>
                <a:gd name="connsiteX6" fmla="*/ 83455 w 1340755"/>
                <a:gd name="connsiteY6" fmla="*/ 450441 h 1257301"/>
                <a:gd name="connsiteX7" fmla="*/ 533895 w 1340755"/>
                <a:gd name="connsiteY7" fmla="*/ 1 h 1257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40755" h="1257301">
                  <a:moveTo>
                    <a:pt x="533895" y="0"/>
                  </a:moveTo>
                  <a:lnTo>
                    <a:pt x="1340755" y="0"/>
                  </a:lnTo>
                  <a:lnTo>
                    <a:pt x="1340755" y="1"/>
                  </a:lnTo>
                  <a:cubicBezTo>
                    <a:pt x="1340755" y="694389"/>
                    <a:pt x="777843" y="1257301"/>
                    <a:pt x="83455" y="1257301"/>
                  </a:cubicBezTo>
                  <a:lnTo>
                    <a:pt x="0" y="1253087"/>
                  </a:lnTo>
                  <a:lnTo>
                    <a:pt x="0" y="442028"/>
                  </a:lnTo>
                  <a:lnTo>
                    <a:pt x="83455" y="450441"/>
                  </a:lnTo>
                  <a:cubicBezTo>
                    <a:pt x="332226" y="450441"/>
                    <a:pt x="533895" y="248772"/>
                    <a:pt x="533895" y="1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94" name="Freeform: Shape 62">
              <a:extLst>
                <a:ext uri="{FF2B5EF4-FFF2-40B4-BE49-F238E27FC236}">
                  <a16:creationId xmlns:a16="http://schemas.microsoft.com/office/drawing/2014/main" id="{2A93FC3E-6984-4977-AAC1-F800A0F16156}"/>
                </a:ext>
              </a:extLst>
            </p:cNvPr>
            <p:cNvSpPr/>
            <p:nvPr/>
          </p:nvSpPr>
          <p:spPr>
            <a:xfrm rot="8013348">
              <a:off x="4615539" y="2761153"/>
              <a:ext cx="1340755" cy="1257301"/>
            </a:xfrm>
            <a:custGeom>
              <a:avLst/>
              <a:gdLst>
                <a:gd name="connsiteX0" fmla="*/ 533895 w 1340755"/>
                <a:gd name="connsiteY0" fmla="*/ 0 h 1257301"/>
                <a:gd name="connsiteX1" fmla="*/ 1340755 w 1340755"/>
                <a:gd name="connsiteY1" fmla="*/ 0 h 1257301"/>
                <a:gd name="connsiteX2" fmla="*/ 1340755 w 1340755"/>
                <a:gd name="connsiteY2" fmla="*/ 1 h 1257301"/>
                <a:gd name="connsiteX3" fmla="*/ 83455 w 1340755"/>
                <a:gd name="connsiteY3" fmla="*/ 1257301 h 1257301"/>
                <a:gd name="connsiteX4" fmla="*/ 0 w 1340755"/>
                <a:gd name="connsiteY4" fmla="*/ 1253087 h 1257301"/>
                <a:gd name="connsiteX5" fmla="*/ 0 w 1340755"/>
                <a:gd name="connsiteY5" fmla="*/ 442028 h 1257301"/>
                <a:gd name="connsiteX6" fmla="*/ 83455 w 1340755"/>
                <a:gd name="connsiteY6" fmla="*/ 450441 h 1257301"/>
                <a:gd name="connsiteX7" fmla="*/ 533895 w 1340755"/>
                <a:gd name="connsiteY7" fmla="*/ 1 h 1257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40755" h="1257301">
                  <a:moveTo>
                    <a:pt x="533895" y="0"/>
                  </a:moveTo>
                  <a:lnTo>
                    <a:pt x="1340755" y="0"/>
                  </a:lnTo>
                  <a:lnTo>
                    <a:pt x="1340755" y="1"/>
                  </a:lnTo>
                  <a:cubicBezTo>
                    <a:pt x="1340755" y="694389"/>
                    <a:pt x="777843" y="1257301"/>
                    <a:pt x="83455" y="1257301"/>
                  </a:cubicBezTo>
                  <a:lnTo>
                    <a:pt x="0" y="1253087"/>
                  </a:lnTo>
                  <a:lnTo>
                    <a:pt x="0" y="442028"/>
                  </a:lnTo>
                  <a:lnTo>
                    <a:pt x="83455" y="450441"/>
                  </a:lnTo>
                  <a:cubicBezTo>
                    <a:pt x="332226" y="450441"/>
                    <a:pt x="533895" y="248772"/>
                    <a:pt x="533895" y="1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95" name="Freeform: Shape 63">
              <a:extLst>
                <a:ext uri="{FF2B5EF4-FFF2-40B4-BE49-F238E27FC236}">
                  <a16:creationId xmlns:a16="http://schemas.microsoft.com/office/drawing/2014/main" id="{ADAA3FCA-EE66-4CF1-A705-9E911FE2AC25}"/>
                </a:ext>
              </a:extLst>
            </p:cNvPr>
            <p:cNvSpPr/>
            <p:nvPr/>
          </p:nvSpPr>
          <p:spPr>
            <a:xfrm>
              <a:off x="5920918" y="2338381"/>
              <a:ext cx="321206" cy="264840"/>
            </a:xfrm>
            <a:custGeom>
              <a:avLst/>
              <a:gdLst>
                <a:gd name="connsiteX0" fmla="*/ 321206 w 321206"/>
                <a:gd name="connsiteY0" fmla="*/ 0 h 264840"/>
                <a:gd name="connsiteX1" fmla="*/ 321206 w 321206"/>
                <a:gd name="connsiteY1" fmla="*/ 239164 h 264840"/>
                <a:gd name="connsiteX2" fmla="*/ 252137 w 321206"/>
                <a:gd name="connsiteY2" fmla="*/ 242652 h 264840"/>
                <a:gd name="connsiteX3" fmla="*/ 139796 w 321206"/>
                <a:gd name="connsiteY3" fmla="*/ 264840 h 264840"/>
                <a:gd name="connsiteX4" fmla="*/ 0 w 321206"/>
                <a:gd name="connsiteY4" fmla="*/ 55744 h 264840"/>
                <a:gd name="connsiteX5" fmla="*/ 40046 w 321206"/>
                <a:gd name="connsiteY5" fmla="*/ 41783 h 264840"/>
                <a:gd name="connsiteX6" fmla="*/ 227685 w 321206"/>
                <a:gd name="connsiteY6" fmla="*/ 4723 h 264840"/>
                <a:gd name="connsiteX7" fmla="*/ 321206 w 321206"/>
                <a:gd name="connsiteY7" fmla="*/ 0 h 2648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21206" h="264840">
                  <a:moveTo>
                    <a:pt x="321206" y="0"/>
                  </a:moveTo>
                  <a:lnTo>
                    <a:pt x="321206" y="239164"/>
                  </a:lnTo>
                  <a:lnTo>
                    <a:pt x="252137" y="242652"/>
                  </a:lnTo>
                  <a:lnTo>
                    <a:pt x="139796" y="264840"/>
                  </a:lnTo>
                  <a:lnTo>
                    <a:pt x="0" y="55744"/>
                  </a:lnTo>
                  <a:lnTo>
                    <a:pt x="40046" y="41783"/>
                  </a:lnTo>
                  <a:cubicBezTo>
                    <a:pt x="100445" y="23816"/>
                    <a:pt x="163180" y="11274"/>
                    <a:pt x="227685" y="4723"/>
                  </a:cubicBezTo>
                  <a:lnTo>
                    <a:pt x="321206" y="0"/>
                  </a:lnTo>
                  <a:close/>
                </a:path>
              </a:pathLst>
            </a:custGeom>
            <a:solidFill>
              <a:schemeClr val="bg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96" name="Freeform: Shape 64">
              <a:extLst>
                <a:ext uri="{FF2B5EF4-FFF2-40B4-BE49-F238E27FC236}">
                  <a16:creationId xmlns:a16="http://schemas.microsoft.com/office/drawing/2014/main" id="{E5A8C7B1-36C0-4DA5-9B29-AC37E15F3FA9}"/>
                </a:ext>
              </a:extLst>
            </p:cNvPr>
            <p:cNvSpPr/>
            <p:nvPr/>
          </p:nvSpPr>
          <p:spPr>
            <a:xfrm>
              <a:off x="5229859" y="2433132"/>
              <a:ext cx="730384" cy="928066"/>
            </a:xfrm>
            <a:custGeom>
              <a:avLst/>
              <a:gdLst>
                <a:gd name="connsiteX0" fmla="*/ 594012 w 730384"/>
                <a:gd name="connsiteY0" fmla="*/ 0 h 928066"/>
                <a:gd name="connsiteX1" fmla="*/ 730384 w 730384"/>
                <a:gd name="connsiteY1" fmla="*/ 203976 h 928066"/>
                <a:gd name="connsiteX2" fmla="*/ 666363 w 730384"/>
                <a:gd name="connsiteY2" fmla="*/ 229645 h 928066"/>
                <a:gd name="connsiteX3" fmla="*/ 239163 w 730384"/>
                <a:gd name="connsiteY3" fmla="*/ 928066 h 928066"/>
                <a:gd name="connsiteX4" fmla="*/ 0 w 730384"/>
                <a:gd name="connsiteY4" fmla="*/ 928066 h 928066"/>
                <a:gd name="connsiteX5" fmla="*/ 557484 w 730384"/>
                <a:gd name="connsiteY5" fmla="*/ 16645 h 928066"/>
                <a:gd name="connsiteX6" fmla="*/ 594012 w 730384"/>
                <a:gd name="connsiteY6" fmla="*/ 0 h 9280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30384" h="928066">
                  <a:moveTo>
                    <a:pt x="594012" y="0"/>
                  </a:moveTo>
                  <a:lnTo>
                    <a:pt x="730384" y="203976"/>
                  </a:lnTo>
                  <a:lnTo>
                    <a:pt x="666363" y="229645"/>
                  </a:lnTo>
                  <a:cubicBezTo>
                    <a:pt x="412745" y="359548"/>
                    <a:pt x="239163" y="623536"/>
                    <a:pt x="239163" y="928066"/>
                  </a:cubicBezTo>
                  <a:lnTo>
                    <a:pt x="0" y="928066"/>
                  </a:lnTo>
                  <a:cubicBezTo>
                    <a:pt x="0" y="530663"/>
                    <a:pt x="226518" y="186166"/>
                    <a:pt x="557484" y="16645"/>
                  </a:cubicBezTo>
                  <a:lnTo>
                    <a:pt x="594012" y="0"/>
                  </a:lnTo>
                  <a:close/>
                </a:path>
              </a:pathLst>
            </a:custGeom>
            <a:solidFill>
              <a:schemeClr val="bg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97" name="Oval 65">
              <a:extLst>
                <a:ext uri="{FF2B5EF4-FFF2-40B4-BE49-F238E27FC236}">
                  <a16:creationId xmlns:a16="http://schemas.microsoft.com/office/drawing/2014/main" id="{044BBC33-4CDF-4EFE-98B2-172A3869E2E1}"/>
                </a:ext>
              </a:extLst>
            </p:cNvPr>
            <p:cNvSpPr/>
            <p:nvPr/>
          </p:nvSpPr>
          <p:spPr>
            <a:xfrm>
              <a:off x="4754574" y="2244252"/>
              <a:ext cx="1540745" cy="1486647"/>
            </a:xfrm>
            <a:prstGeom prst="ellipse">
              <a:avLst/>
            </a:prstGeom>
            <a:gradFill flip="none" rotWithShape="1">
              <a:gsLst>
                <a:gs pos="77000">
                  <a:srgbClr val="EEEEEE">
                    <a:alpha val="0"/>
                  </a:srgbClr>
                </a:gs>
                <a:gs pos="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98" name="Freeform: Shape 66">
              <a:extLst>
                <a:ext uri="{FF2B5EF4-FFF2-40B4-BE49-F238E27FC236}">
                  <a16:creationId xmlns:a16="http://schemas.microsoft.com/office/drawing/2014/main" id="{F7F23E3C-F02F-4433-B42A-70F4C387573A}"/>
                </a:ext>
              </a:extLst>
            </p:cNvPr>
            <p:cNvSpPr/>
            <p:nvPr/>
          </p:nvSpPr>
          <p:spPr>
            <a:xfrm>
              <a:off x="4999652" y="2150628"/>
              <a:ext cx="1537489" cy="1278373"/>
            </a:xfrm>
            <a:custGeom>
              <a:avLst/>
              <a:gdLst>
                <a:gd name="connsiteX0" fmla="*/ 1210571 w 1537489"/>
                <a:gd name="connsiteY0" fmla="*/ 0 h 1278373"/>
                <a:gd name="connsiteX1" fmla="*/ 1454544 w 1537489"/>
                <a:gd name="connsiteY1" fmla="*/ 24595 h 1278373"/>
                <a:gd name="connsiteX2" fmla="*/ 1537489 w 1537489"/>
                <a:gd name="connsiteY2" fmla="*/ 45922 h 1278373"/>
                <a:gd name="connsiteX3" fmla="*/ 1537489 w 1537489"/>
                <a:gd name="connsiteY3" fmla="*/ 150190 h 1278373"/>
                <a:gd name="connsiteX4" fmla="*/ 1434172 w 1537489"/>
                <a:gd name="connsiteY4" fmla="*/ 123624 h 1278373"/>
                <a:gd name="connsiteX5" fmla="*/ 1210571 w 1537489"/>
                <a:gd name="connsiteY5" fmla="*/ 101083 h 1278373"/>
                <a:gd name="connsiteX6" fmla="*/ 101083 w 1537489"/>
                <a:gd name="connsiteY6" fmla="*/ 1210571 h 1278373"/>
                <a:gd name="connsiteX7" fmla="*/ 104507 w 1537489"/>
                <a:gd name="connsiteY7" fmla="*/ 1278373 h 1278373"/>
                <a:gd name="connsiteX8" fmla="*/ 3424 w 1537489"/>
                <a:gd name="connsiteY8" fmla="*/ 1278373 h 1278373"/>
                <a:gd name="connsiteX9" fmla="*/ 0 w 1537489"/>
                <a:gd name="connsiteY9" fmla="*/ 1210571 h 1278373"/>
                <a:gd name="connsiteX10" fmla="*/ 1210571 w 1537489"/>
                <a:gd name="connsiteY10" fmla="*/ 0 h 1278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37489" h="1278373">
                  <a:moveTo>
                    <a:pt x="1210571" y="0"/>
                  </a:moveTo>
                  <a:cubicBezTo>
                    <a:pt x="1294144" y="0"/>
                    <a:pt x="1375738" y="8469"/>
                    <a:pt x="1454544" y="24595"/>
                  </a:cubicBezTo>
                  <a:lnTo>
                    <a:pt x="1537489" y="45922"/>
                  </a:lnTo>
                  <a:lnTo>
                    <a:pt x="1537489" y="150190"/>
                  </a:lnTo>
                  <a:lnTo>
                    <a:pt x="1434172" y="123624"/>
                  </a:lnTo>
                  <a:cubicBezTo>
                    <a:pt x="1361947" y="108845"/>
                    <a:pt x="1287165" y="101083"/>
                    <a:pt x="1210571" y="101083"/>
                  </a:cubicBezTo>
                  <a:cubicBezTo>
                    <a:pt x="597818" y="101083"/>
                    <a:pt x="101083" y="597818"/>
                    <a:pt x="101083" y="1210571"/>
                  </a:cubicBezTo>
                  <a:lnTo>
                    <a:pt x="104507" y="1278373"/>
                  </a:lnTo>
                  <a:lnTo>
                    <a:pt x="3424" y="1278373"/>
                  </a:lnTo>
                  <a:lnTo>
                    <a:pt x="0" y="1210571"/>
                  </a:lnTo>
                  <a:cubicBezTo>
                    <a:pt x="0" y="541991"/>
                    <a:pt x="541991" y="0"/>
                    <a:pt x="1210571" y="0"/>
                  </a:cubicBezTo>
                  <a:close/>
                </a:path>
              </a:pathLst>
            </a:custGeom>
            <a:solidFill>
              <a:schemeClr val="bg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299" name="TextBox 23">
            <a:extLst>
              <a:ext uri="{FF2B5EF4-FFF2-40B4-BE49-F238E27FC236}">
                <a16:creationId xmlns:a16="http://schemas.microsoft.com/office/drawing/2014/main" id="{227B504B-B4E1-4DD6-B606-79B626EBCCF0}"/>
              </a:ext>
            </a:extLst>
          </p:cNvPr>
          <p:cNvSpPr txBox="1"/>
          <p:nvPr/>
        </p:nvSpPr>
        <p:spPr>
          <a:xfrm>
            <a:off x="4482217" y="3516955"/>
            <a:ext cx="31760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>
                  <a:outerShdw blurRad="60007" dist="215900" dir="7680000" sy="30000" kx="1300200" algn="ctr" rotWithShape="0">
                    <a:prstClr val="black">
                      <a:alpha val="32000"/>
                    </a:prstClr>
                  </a:outerShdw>
                </a:effectLst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Activation</a:t>
            </a:r>
          </a:p>
        </p:txBody>
      </p:sp>
      <p:sp>
        <p:nvSpPr>
          <p:cNvPr id="301" name="Rechteck: abgerundete Ecken 300">
            <a:extLst>
              <a:ext uri="{FF2B5EF4-FFF2-40B4-BE49-F238E27FC236}">
                <a16:creationId xmlns:a16="http://schemas.microsoft.com/office/drawing/2014/main" id="{E171AEBD-B336-44F0-94D4-8ACE30B966E0}"/>
              </a:ext>
            </a:extLst>
          </p:cNvPr>
          <p:cNvSpPr/>
          <p:nvPr/>
        </p:nvSpPr>
        <p:spPr>
          <a:xfrm>
            <a:off x="1245470" y="262448"/>
            <a:ext cx="9823267" cy="1194228"/>
          </a:xfrm>
          <a:prstGeom prst="roundRect">
            <a:avLst/>
          </a:prstGeom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800" b="1" i="1" u="none" strike="noStrike" kern="1200" cap="none" spc="0" normalizeH="0" baseline="0" noProof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OCR A Std" panose="020F0609000104060307" pitchFamily="49" charset="0"/>
                <a:ea typeface="+mn-ea"/>
                <a:cs typeface="+mn-cs"/>
              </a:rPr>
              <a:t>Entscheide dich für eine Antwort. Ziehe dazu eine Kugel auf deine gewählte Farbe.</a:t>
            </a:r>
          </a:p>
        </p:txBody>
      </p:sp>
    </p:spTree>
    <p:extLst>
      <p:ext uri="{BB962C8B-B14F-4D97-AF65-F5344CB8AC3E}">
        <p14:creationId xmlns:p14="http://schemas.microsoft.com/office/powerpoint/2010/main" val="4043081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FF"/>
            </a:gs>
            <a:gs pos="48000">
              <a:srgbClr val="F3F3F3"/>
            </a:gs>
            <a:gs pos="76000">
              <a:srgbClr val="E1E1E1"/>
            </a:gs>
            <a:gs pos="100000">
              <a:srgbClr val="B6B6B6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D20A86AC-1640-4EAF-866B-05D8377500FE}"/>
              </a:ext>
            </a:extLst>
          </p:cNvPr>
          <p:cNvGrpSpPr/>
          <p:nvPr/>
        </p:nvGrpSpPr>
        <p:grpSpPr>
          <a:xfrm>
            <a:off x="-17099" y="1020335"/>
            <a:ext cx="12302232" cy="5953591"/>
            <a:chOff x="1374832" y="1959423"/>
            <a:chExt cx="9163229" cy="3731219"/>
          </a:xfrm>
        </p:grpSpPr>
        <p:sp>
          <p:nvSpPr>
            <p:cNvPr id="8" name="Diamond 7">
              <a:extLst>
                <a:ext uri="{FF2B5EF4-FFF2-40B4-BE49-F238E27FC236}">
                  <a16:creationId xmlns:a16="http://schemas.microsoft.com/office/drawing/2014/main" id="{88680164-E970-4A48-83BD-EE6C0BB5791E}"/>
                </a:ext>
              </a:extLst>
            </p:cNvPr>
            <p:cNvSpPr/>
            <p:nvPr/>
          </p:nvSpPr>
          <p:spPr>
            <a:xfrm>
              <a:off x="6048552" y="1959423"/>
              <a:ext cx="4106984" cy="1894723"/>
            </a:xfrm>
            <a:prstGeom prst="diamond">
              <a:avLst/>
            </a:prstGeom>
            <a:solidFill>
              <a:srgbClr val="01CF62"/>
            </a:solidFill>
            <a:ln>
              <a:noFill/>
            </a:ln>
            <a:scene3d>
              <a:camera prst="perspectiveRelaxedModerately"/>
              <a:lightRig rig="threePt" dir="t"/>
            </a:scene3d>
            <a:sp3d extrusionH="3429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Ganz okay.</a:t>
              </a:r>
            </a:p>
          </p:txBody>
        </p:sp>
        <p:sp>
          <p:nvSpPr>
            <p:cNvPr id="7" name="Diamond 6">
              <a:extLst>
                <a:ext uri="{FF2B5EF4-FFF2-40B4-BE49-F238E27FC236}">
                  <a16:creationId xmlns:a16="http://schemas.microsoft.com/office/drawing/2014/main" id="{E19AD83D-225C-4F9D-BDD9-259CFA9E8173}"/>
                </a:ext>
              </a:extLst>
            </p:cNvPr>
            <p:cNvSpPr/>
            <p:nvPr/>
          </p:nvSpPr>
          <p:spPr>
            <a:xfrm>
              <a:off x="1522587" y="2123664"/>
              <a:ext cx="4106983" cy="1527557"/>
            </a:xfrm>
            <a:prstGeom prst="diamond">
              <a:avLst/>
            </a:prstGeom>
            <a:solidFill>
              <a:srgbClr val="F1DA0E"/>
            </a:solidFill>
            <a:ln>
              <a:noFill/>
            </a:ln>
            <a:scene3d>
              <a:camera prst="perspectiveRelaxedModerately"/>
              <a:lightRig rig="glow" dir="t"/>
            </a:scene3d>
            <a:sp3d extrusionH="342900" prstMaterial="softEdg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Super! Ich </a:t>
              </a:r>
              <a:r>
                <a:rPr kumimoji="0" lang="en-US" sz="2400" b="1" i="0" u="none" strike="noStrike" kern="1200" cap="none" spc="0" normalizeH="0" baseline="0" noProof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konnte</a:t>
              </a:r>
              <a:r>
                <a:rPr kumimoji="0" lang="en-US" sz="2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</a:t>
              </a:r>
              <a:r>
                <a:rPr kumimoji="0" lang="en-US" sz="2400" b="1" i="0" u="none" strike="noStrike" kern="1200" cap="none" spc="0" normalizeH="0" baseline="0" noProof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im</a:t>
              </a:r>
              <a:r>
                <a:rPr kumimoji="0" lang="en-US" sz="2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</a:t>
              </a:r>
              <a:r>
                <a:rPr kumimoji="0" lang="en-US" sz="2400" b="1" i="0" u="none" strike="noStrike" kern="1200" cap="none" spc="0" normalizeH="0" baseline="0" noProof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Schlafanzug</a:t>
              </a:r>
              <a:r>
                <a:rPr kumimoji="0" lang="en-US" sz="2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</a:t>
              </a:r>
              <a:r>
                <a:rPr kumimoji="0" lang="en-US" sz="2400" b="1" i="0" u="none" strike="noStrike" kern="1200" cap="none" spc="0" normalizeH="0" baseline="0" noProof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arbeiten</a:t>
              </a:r>
              <a:r>
                <a:rPr kumimoji="0" lang="en-US" sz="2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.</a:t>
              </a:r>
            </a:p>
          </p:txBody>
        </p:sp>
        <p:sp>
          <p:nvSpPr>
            <p:cNvPr id="5" name="Diamond 4">
              <a:extLst>
                <a:ext uri="{FF2B5EF4-FFF2-40B4-BE49-F238E27FC236}">
                  <a16:creationId xmlns:a16="http://schemas.microsoft.com/office/drawing/2014/main" id="{21B1964C-257D-4FA8-82AE-CB7ED06CA863}"/>
                </a:ext>
              </a:extLst>
            </p:cNvPr>
            <p:cNvSpPr/>
            <p:nvPr/>
          </p:nvSpPr>
          <p:spPr>
            <a:xfrm>
              <a:off x="1374832" y="3577585"/>
              <a:ext cx="4495049" cy="2113057"/>
            </a:xfrm>
            <a:prstGeom prst="diamond">
              <a:avLst/>
            </a:prstGeom>
            <a:solidFill>
              <a:srgbClr val="029EED"/>
            </a:solidFill>
            <a:ln>
              <a:noFill/>
            </a:ln>
            <a:scene3d>
              <a:camera prst="perspectiveRelaxedModerately"/>
              <a:lightRig rig="threePt" dir="t"/>
            </a:scene3d>
            <a:sp3d extrusionH="342900" prstMaterial="dkEdg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1200" cap="none" spc="0" normalizeH="0" baseline="0" noProof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Langweilig</a:t>
              </a:r>
              <a:r>
                <a:rPr kumimoji="0" lang="en-US" sz="2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. Zu </a:t>
              </a:r>
              <a:r>
                <a:rPr kumimoji="0" lang="en-US" sz="2400" b="1" i="0" u="none" strike="noStrike" kern="1200" cap="none" spc="0" normalizeH="0" baseline="0" noProof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wenig</a:t>
              </a:r>
              <a:r>
                <a:rPr kumimoji="0" lang="en-US" sz="2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</a:t>
              </a:r>
              <a:r>
                <a:rPr kumimoji="0" lang="en-US" sz="2400" b="1" i="0" u="none" strike="noStrike" kern="1200" cap="none" spc="0" normalizeH="0" baseline="0" noProof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Aufgaben</a:t>
              </a:r>
              <a:endParaRPr kumimoji="0" 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" name="Diamond 5">
              <a:extLst>
                <a:ext uri="{FF2B5EF4-FFF2-40B4-BE49-F238E27FC236}">
                  <a16:creationId xmlns:a16="http://schemas.microsoft.com/office/drawing/2014/main" id="{19EF5B8B-6A80-4EBE-80D0-501158F681EB}"/>
                </a:ext>
              </a:extLst>
            </p:cNvPr>
            <p:cNvSpPr/>
            <p:nvPr/>
          </p:nvSpPr>
          <p:spPr>
            <a:xfrm>
              <a:off x="6043012" y="3517362"/>
              <a:ext cx="4495049" cy="2113057"/>
            </a:xfrm>
            <a:prstGeom prst="diamond">
              <a:avLst/>
            </a:prstGeom>
            <a:solidFill>
              <a:srgbClr val="E30127"/>
            </a:solidFill>
            <a:ln>
              <a:noFill/>
            </a:ln>
            <a:scene3d>
              <a:camera prst="perspectiveRelaxedModerately"/>
              <a:lightRig rig="threePt" dir="t"/>
            </a:scene3d>
            <a:sp3d extrusionH="342900" prstMaterial="dkEdg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1200" cap="none" spc="0" normalizeH="0" baseline="0" noProof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Anstrengend</a:t>
              </a:r>
              <a:r>
                <a:rPr kumimoji="0" lang="en-US" sz="2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! </a:t>
              </a:r>
              <a:r>
                <a:rPr kumimoji="0" lang="en-US" sz="2400" b="1" i="0" u="none" strike="noStrike" kern="1200" cap="none" spc="0" normalizeH="0" baseline="0" noProof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Wir</a:t>
              </a:r>
              <a:r>
                <a:rPr kumimoji="0" lang="en-US" sz="2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</a:t>
              </a:r>
              <a:r>
                <a:rPr kumimoji="0" lang="en-US" sz="2400" b="1" i="0" u="none" strike="noStrike" kern="1200" cap="none" spc="0" normalizeH="0" baseline="0" noProof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haben</a:t>
              </a:r>
              <a:r>
                <a:rPr kumimoji="0" lang="en-US" sz="2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</a:t>
              </a:r>
              <a:r>
                <a:rPr kumimoji="0" lang="en-US" sz="2400" b="1" i="0" u="none" strike="noStrike" kern="1200" cap="none" spc="0" normalizeH="0" baseline="0" noProof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zu</a:t>
              </a:r>
              <a:r>
                <a:rPr kumimoji="0" lang="en-US" sz="2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</a:t>
              </a:r>
              <a:r>
                <a:rPr kumimoji="0" lang="en-US" sz="2400" b="1" i="0" u="none" strike="noStrike" kern="1200" cap="none" spc="0" normalizeH="0" baseline="0" noProof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viele</a:t>
              </a:r>
              <a:r>
                <a:rPr kumimoji="0" lang="en-US" sz="2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</a:t>
              </a:r>
              <a:r>
                <a:rPr kumimoji="0" lang="en-US" sz="2400" b="1" i="0" u="none" strike="noStrike" kern="1200" cap="none" spc="0" normalizeH="0" baseline="0" noProof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Aufgaben</a:t>
              </a:r>
              <a:r>
                <a:rPr kumimoji="0" lang="en-US" sz="20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.</a:t>
              </a: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2D73A45F-2AA1-40B2-A6AF-B00935AFF731}"/>
                </a:ext>
              </a:extLst>
            </p:cNvPr>
            <p:cNvSpPr/>
            <p:nvPr/>
          </p:nvSpPr>
          <p:spPr>
            <a:xfrm>
              <a:off x="3534414" y="2889327"/>
              <a:ext cx="4670291" cy="164257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39" name="Group 45">
            <a:extLst>
              <a:ext uri="{FF2B5EF4-FFF2-40B4-BE49-F238E27FC236}">
                <a16:creationId xmlns:a16="http://schemas.microsoft.com/office/drawing/2014/main" id="{F4E0A62A-AD39-4DE6-8F48-8C06EB6D0923}"/>
              </a:ext>
            </a:extLst>
          </p:cNvPr>
          <p:cNvGrpSpPr/>
          <p:nvPr/>
        </p:nvGrpSpPr>
        <p:grpSpPr>
          <a:xfrm>
            <a:off x="5551090" y="2640236"/>
            <a:ext cx="672338" cy="541578"/>
            <a:chOff x="4657266" y="2132503"/>
            <a:chExt cx="3540235" cy="3306115"/>
          </a:xfrm>
        </p:grpSpPr>
        <p:sp>
          <p:nvSpPr>
            <p:cNvPr id="40" name="Oval 46">
              <a:extLst>
                <a:ext uri="{FF2B5EF4-FFF2-40B4-BE49-F238E27FC236}">
                  <a16:creationId xmlns:a16="http://schemas.microsoft.com/office/drawing/2014/main" id="{5C444215-BEF0-402D-B695-1C5D514FE11A}"/>
                </a:ext>
              </a:extLst>
            </p:cNvPr>
            <p:cNvSpPr/>
            <p:nvPr/>
          </p:nvSpPr>
          <p:spPr>
            <a:xfrm>
              <a:off x="5563567" y="2897165"/>
              <a:ext cx="2633934" cy="2541453"/>
            </a:xfrm>
            <a:prstGeom prst="ellipse">
              <a:avLst/>
            </a:prstGeom>
            <a:gradFill flip="none" rotWithShape="1">
              <a:gsLst>
                <a:gs pos="77000">
                  <a:srgbClr val="EEEEEE">
                    <a:alpha val="0"/>
                  </a:srgbClr>
                </a:gs>
                <a:gs pos="0">
                  <a:schemeClr val="tx1">
                    <a:alpha val="69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1" name="Oval 47">
              <a:extLst>
                <a:ext uri="{FF2B5EF4-FFF2-40B4-BE49-F238E27FC236}">
                  <a16:creationId xmlns:a16="http://schemas.microsoft.com/office/drawing/2014/main" id="{A2163D9B-7C84-4476-871F-8085EB059AEE}"/>
                </a:ext>
              </a:extLst>
            </p:cNvPr>
            <p:cNvSpPr/>
            <p:nvPr/>
          </p:nvSpPr>
          <p:spPr>
            <a:xfrm>
              <a:off x="4934203" y="2137240"/>
              <a:ext cx="2514600" cy="2514600"/>
            </a:xfrm>
            <a:prstGeom prst="ellipse">
              <a:avLst/>
            </a:prstGeom>
            <a:gradFill flip="none" rotWithShape="1">
              <a:gsLst>
                <a:gs pos="29000">
                  <a:srgbClr val="00CC00"/>
                </a:gs>
                <a:gs pos="51000">
                  <a:srgbClr val="339966"/>
                </a:gs>
                <a:gs pos="71000">
                  <a:srgbClr val="FFCC00"/>
                </a:gs>
                <a:gs pos="86000">
                  <a:srgbClr val="CCFF66"/>
                </a:gs>
              </a:gsLst>
              <a:lin ang="162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552450" h="4953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2" name="Circle: Hollow 48">
              <a:extLst>
                <a:ext uri="{FF2B5EF4-FFF2-40B4-BE49-F238E27FC236}">
                  <a16:creationId xmlns:a16="http://schemas.microsoft.com/office/drawing/2014/main" id="{16F5F43E-4345-4343-9989-8D04F51E5291}"/>
                </a:ext>
              </a:extLst>
            </p:cNvPr>
            <p:cNvSpPr/>
            <p:nvPr/>
          </p:nvSpPr>
          <p:spPr>
            <a:xfrm>
              <a:off x="4920625" y="2132503"/>
              <a:ext cx="2514600" cy="2514600"/>
            </a:xfrm>
            <a:prstGeom prst="donut">
              <a:avLst>
                <a:gd name="adj" fmla="val 11685"/>
              </a:avLst>
            </a:prstGeom>
            <a:solidFill>
              <a:schemeClr val="bg1">
                <a:alpha val="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3" name="Freeform: Shape 49">
              <a:extLst>
                <a:ext uri="{FF2B5EF4-FFF2-40B4-BE49-F238E27FC236}">
                  <a16:creationId xmlns:a16="http://schemas.microsoft.com/office/drawing/2014/main" id="{A9FE205C-BC45-45D5-85C3-435F58EB171A}"/>
                </a:ext>
              </a:extLst>
            </p:cNvPr>
            <p:cNvSpPr/>
            <p:nvPr/>
          </p:nvSpPr>
          <p:spPr>
            <a:xfrm rot="19269039">
              <a:off x="6342048" y="2902472"/>
              <a:ext cx="1340755" cy="1257301"/>
            </a:xfrm>
            <a:custGeom>
              <a:avLst/>
              <a:gdLst>
                <a:gd name="connsiteX0" fmla="*/ 533895 w 1340755"/>
                <a:gd name="connsiteY0" fmla="*/ 0 h 1257301"/>
                <a:gd name="connsiteX1" fmla="*/ 1340755 w 1340755"/>
                <a:gd name="connsiteY1" fmla="*/ 0 h 1257301"/>
                <a:gd name="connsiteX2" fmla="*/ 1340755 w 1340755"/>
                <a:gd name="connsiteY2" fmla="*/ 1 h 1257301"/>
                <a:gd name="connsiteX3" fmla="*/ 83455 w 1340755"/>
                <a:gd name="connsiteY3" fmla="*/ 1257301 h 1257301"/>
                <a:gd name="connsiteX4" fmla="*/ 0 w 1340755"/>
                <a:gd name="connsiteY4" fmla="*/ 1253087 h 1257301"/>
                <a:gd name="connsiteX5" fmla="*/ 0 w 1340755"/>
                <a:gd name="connsiteY5" fmla="*/ 442028 h 1257301"/>
                <a:gd name="connsiteX6" fmla="*/ 83455 w 1340755"/>
                <a:gd name="connsiteY6" fmla="*/ 450441 h 1257301"/>
                <a:gd name="connsiteX7" fmla="*/ 533895 w 1340755"/>
                <a:gd name="connsiteY7" fmla="*/ 1 h 1257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40755" h="1257301">
                  <a:moveTo>
                    <a:pt x="533895" y="0"/>
                  </a:moveTo>
                  <a:lnTo>
                    <a:pt x="1340755" y="0"/>
                  </a:lnTo>
                  <a:lnTo>
                    <a:pt x="1340755" y="1"/>
                  </a:lnTo>
                  <a:cubicBezTo>
                    <a:pt x="1340755" y="694389"/>
                    <a:pt x="777843" y="1257301"/>
                    <a:pt x="83455" y="1257301"/>
                  </a:cubicBezTo>
                  <a:lnTo>
                    <a:pt x="0" y="1253087"/>
                  </a:lnTo>
                  <a:lnTo>
                    <a:pt x="0" y="442028"/>
                  </a:lnTo>
                  <a:lnTo>
                    <a:pt x="83455" y="450441"/>
                  </a:lnTo>
                  <a:cubicBezTo>
                    <a:pt x="332226" y="450441"/>
                    <a:pt x="533895" y="248772"/>
                    <a:pt x="533895" y="1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4" name="Freeform: Shape 50">
              <a:extLst>
                <a:ext uri="{FF2B5EF4-FFF2-40B4-BE49-F238E27FC236}">
                  <a16:creationId xmlns:a16="http://schemas.microsoft.com/office/drawing/2014/main" id="{95FB1F15-A00C-4334-8D9C-8CF03A2455EA}"/>
                </a:ext>
              </a:extLst>
            </p:cNvPr>
            <p:cNvSpPr/>
            <p:nvPr/>
          </p:nvSpPr>
          <p:spPr>
            <a:xfrm rot="8013348">
              <a:off x="4615539" y="2761153"/>
              <a:ext cx="1340755" cy="1257301"/>
            </a:xfrm>
            <a:custGeom>
              <a:avLst/>
              <a:gdLst>
                <a:gd name="connsiteX0" fmla="*/ 533895 w 1340755"/>
                <a:gd name="connsiteY0" fmla="*/ 0 h 1257301"/>
                <a:gd name="connsiteX1" fmla="*/ 1340755 w 1340755"/>
                <a:gd name="connsiteY1" fmla="*/ 0 h 1257301"/>
                <a:gd name="connsiteX2" fmla="*/ 1340755 w 1340755"/>
                <a:gd name="connsiteY2" fmla="*/ 1 h 1257301"/>
                <a:gd name="connsiteX3" fmla="*/ 83455 w 1340755"/>
                <a:gd name="connsiteY3" fmla="*/ 1257301 h 1257301"/>
                <a:gd name="connsiteX4" fmla="*/ 0 w 1340755"/>
                <a:gd name="connsiteY4" fmla="*/ 1253087 h 1257301"/>
                <a:gd name="connsiteX5" fmla="*/ 0 w 1340755"/>
                <a:gd name="connsiteY5" fmla="*/ 442028 h 1257301"/>
                <a:gd name="connsiteX6" fmla="*/ 83455 w 1340755"/>
                <a:gd name="connsiteY6" fmla="*/ 450441 h 1257301"/>
                <a:gd name="connsiteX7" fmla="*/ 533895 w 1340755"/>
                <a:gd name="connsiteY7" fmla="*/ 1 h 1257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40755" h="1257301">
                  <a:moveTo>
                    <a:pt x="533895" y="0"/>
                  </a:moveTo>
                  <a:lnTo>
                    <a:pt x="1340755" y="0"/>
                  </a:lnTo>
                  <a:lnTo>
                    <a:pt x="1340755" y="1"/>
                  </a:lnTo>
                  <a:cubicBezTo>
                    <a:pt x="1340755" y="694389"/>
                    <a:pt x="777843" y="1257301"/>
                    <a:pt x="83455" y="1257301"/>
                  </a:cubicBezTo>
                  <a:lnTo>
                    <a:pt x="0" y="1253087"/>
                  </a:lnTo>
                  <a:lnTo>
                    <a:pt x="0" y="442028"/>
                  </a:lnTo>
                  <a:lnTo>
                    <a:pt x="83455" y="450441"/>
                  </a:lnTo>
                  <a:cubicBezTo>
                    <a:pt x="332226" y="450441"/>
                    <a:pt x="533895" y="248772"/>
                    <a:pt x="533895" y="1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5" name="Freeform: Shape 51">
              <a:extLst>
                <a:ext uri="{FF2B5EF4-FFF2-40B4-BE49-F238E27FC236}">
                  <a16:creationId xmlns:a16="http://schemas.microsoft.com/office/drawing/2014/main" id="{5196A9A7-EE6B-438A-A3AD-72F1A824F671}"/>
                </a:ext>
              </a:extLst>
            </p:cNvPr>
            <p:cNvSpPr/>
            <p:nvPr/>
          </p:nvSpPr>
          <p:spPr>
            <a:xfrm>
              <a:off x="5920918" y="2338381"/>
              <a:ext cx="321206" cy="264840"/>
            </a:xfrm>
            <a:custGeom>
              <a:avLst/>
              <a:gdLst>
                <a:gd name="connsiteX0" fmla="*/ 321206 w 321206"/>
                <a:gd name="connsiteY0" fmla="*/ 0 h 264840"/>
                <a:gd name="connsiteX1" fmla="*/ 321206 w 321206"/>
                <a:gd name="connsiteY1" fmla="*/ 239164 h 264840"/>
                <a:gd name="connsiteX2" fmla="*/ 252137 w 321206"/>
                <a:gd name="connsiteY2" fmla="*/ 242652 h 264840"/>
                <a:gd name="connsiteX3" fmla="*/ 139796 w 321206"/>
                <a:gd name="connsiteY3" fmla="*/ 264840 h 264840"/>
                <a:gd name="connsiteX4" fmla="*/ 0 w 321206"/>
                <a:gd name="connsiteY4" fmla="*/ 55744 h 264840"/>
                <a:gd name="connsiteX5" fmla="*/ 40046 w 321206"/>
                <a:gd name="connsiteY5" fmla="*/ 41783 h 264840"/>
                <a:gd name="connsiteX6" fmla="*/ 227685 w 321206"/>
                <a:gd name="connsiteY6" fmla="*/ 4723 h 264840"/>
                <a:gd name="connsiteX7" fmla="*/ 321206 w 321206"/>
                <a:gd name="connsiteY7" fmla="*/ 0 h 2648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21206" h="264840">
                  <a:moveTo>
                    <a:pt x="321206" y="0"/>
                  </a:moveTo>
                  <a:lnTo>
                    <a:pt x="321206" y="239164"/>
                  </a:lnTo>
                  <a:lnTo>
                    <a:pt x="252137" y="242652"/>
                  </a:lnTo>
                  <a:lnTo>
                    <a:pt x="139796" y="264840"/>
                  </a:lnTo>
                  <a:lnTo>
                    <a:pt x="0" y="55744"/>
                  </a:lnTo>
                  <a:lnTo>
                    <a:pt x="40046" y="41783"/>
                  </a:lnTo>
                  <a:cubicBezTo>
                    <a:pt x="100445" y="23816"/>
                    <a:pt x="163180" y="11274"/>
                    <a:pt x="227685" y="4723"/>
                  </a:cubicBezTo>
                  <a:lnTo>
                    <a:pt x="321206" y="0"/>
                  </a:lnTo>
                  <a:close/>
                </a:path>
              </a:pathLst>
            </a:custGeom>
            <a:solidFill>
              <a:schemeClr val="bg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6" name="Freeform: Shape 52">
              <a:extLst>
                <a:ext uri="{FF2B5EF4-FFF2-40B4-BE49-F238E27FC236}">
                  <a16:creationId xmlns:a16="http://schemas.microsoft.com/office/drawing/2014/main" id="{DA16A18D-F4DA-4CC5-BEC9-AACD4DF59AC5}"/>
                </a:ext>
              </a:extLst>
            </p:cNvPr>
            <p:cNvSpPr/>
            <p:nvPr/>
          </p:nvSpPr>
          <p:spPr>
            <a:xfrm>
              <a:off x="5229859" y="2433132"/>
              <a:ext cx="730384" cy="928066"/>
            </a:xfrm>
            <a:custGeom>
              <a:avLst/>
              <a:gdLst>
                <a:gd name="connsiteX0" fmla="*/ 594012 w 730384"/>
                <a:gd name="connsiteY0" fmla="*/ 0 h 928066"/>
                <a:gd name="connsiteX1" fmla="*/ 730384 w 730384"/>
                <a:gd name="connsiteY1" fmla="*/ 203976 h 928066"/>
                <a:gd name="connsiteX2" fmla="*/ 666363 w 730384"/>
                <a:gd name="connsiteY2" fmla="*/ 229645 h 928066"/>
                <a:gd name="connsiteX3" fmla="*/ 239163 w 730384"/>
                <a:gd name="connsiteY3" fmla="*/ 928066 h 928066"/>
                <a:gd name="connsiteX4" fmla="*/ 0 w 730384"/>
                <a:gd name="connsiteY4" fmla="*/ 928066 h 928066"/>
                <a:gd name="connsiteX5" fmla="*/ 557484 w 730384"/>
                <a:gd name="connsiteY5" fmla="*/ 16645 h 928066"/>
                <a:gd name="connsiteX6" fmla="*/ 594012 w 730384"/>
                <a:gd name="connsiteY6" fmla="*/ 0 h 9280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30384" h="928066">
                  <a:moveTo>
                    <a:pt x="594012" y="0"/>
                  </a:moveTo>
                  <a:lnTo>
                    <a:pt x="730384" y="203976"/>
                  </a:lnTo>
                  <a:lnTo>
                    <a:pt x="666363" y="229645"/>
                  </a:lnTo>
                  <a:cubicBezTo>
                    <a:pt x="412745" y="359548"/>
                    <a:pt x="239163" y="623536"/>
                    <a:pt x="239163" y="928066"/>
                  </a:cubicBezTo>
                  <a:lnTo>
                    <a:pt x="0" y="928066"/>
                  </a:lnTo>
                  <a:cubicBezTo>
                    <a:pt x="0" y="530663"/>
                    <a:pt x="226518" y="186166"/>
                    <a:pt x="557484" y="16645"/>
                  </a:cubicBezTo>
                  <a:lnTo>
                    <a:pt x="594012" y="0"/>
                  </a:lnTo>
                  <a:close/>
                </a:path>
              </a:pathLst>
            </a:custGeom>
            <a:solidFill>
              <a:schemeClr val="bg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7" name="Oval 53">
              <a:extLst>
                <a:ext uri="{FF2B5EF4-FFF2-40B4-BE49-F238E27FC236}">
                  <a16:creationId xmlns:a16="http://schemas.microsoft.com/office/drawing/2014/main" id="{56636CAD-FBEF-4DC5-8D5A-809E8A692CBD}"/>
                </a:ext>
              </a:extLst>
            </p:cNvPr>
            <p:cNvSpPr/>
            <p:nvPr/>
          </p:nvSpPr>
          <p:spPr>
            <a:xfrm>
              <a:off x="4754574" y="2244252"/>
              <a:ext cx="1540745" cy="1486647"/>
            </a:xfrm>
            <a:prstGeom prst="ellipse">
              <a:avLst/>
            </a:prstGeom>
            <a:gradFill flip="none" rotWithShape="1">
              <a:gsLst>
                <a:gs pos="77000">
                  <a:srgbClr val="EEEEEE">
                    <a:alpha val="0"/>
                  </a:srgbClr>
                </a:gs>
                <a:gs pos="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8" name="Freeform: Shape 54">
              <a:extLst>
                <a:ext uri="{FF2B5EF4-FFF2-40B4-BE49-F238E27FC236}">
                  <a16:creationId xmlns:a16="http://schemas.microsoft.com/office/drawing/2014/main" id="{1A9C576C-587B-4CE6-8C04-90F790459A0D}"/>
                </a:ext>
              </a:extLst>
            </p:cNvPr>
            <p:cNvSpPr/>
            <p:nvPr/>
          </p:nvSpPr>
          <p:spPr>
            <a:xfrm>
              <a:off x="4999652" y="2150628"/>
              <a:ext cx="1537489" cy="1278373"/>
            </a:xfrm>
            <a:custGeom>
              <a:avLst/>
              <a:gdLst>
                <a:gd name="connsiteX0" fmla="*/ 1210571 w 1537489"/>
                <a:gd name="connsiteY0" fmla="*/ 0 h 1278373"/>
                <a:gd name="connsiteX1" fmla="*/ 1454544 w 1537489"/>
                <a:gd name="connsiteY1" fmla="*/ 24595 h 1278373"/>
                <a:gd name="connsiteX2" fmla="*/ 1537489 w 1537489"/>
                <a:gd name="connsiteY2" fmla="*/ 45922 h 1278373"/>
                <a:gd name="connsiteX3" fmla="*/ 1537489 w 1537489"/>
                <a:gd name="connsiteY3" fmla="*/ 150190 h 1278373"/>
                <a:gd name="connsiteX4" fmla="*/ 1434172 w 1537489"/>
                <a:gd name="connsiteY4" fmla="*/ 123624 h 1278373"/>
                <a:gd name="connsiteX5" fmla="*/ 1210571 w 1537489"/>
                <a:gd name="connsiteY5" fmla="*/ 101083 h 1278373"/>
                <a:gd name="connsiteX6" fmla="*/ 101083 w 1537489"/>
                <a:gd name="connsiteY6" fmla="*/ 1210571 h 1278373"/>
                <a:gd name="connsiteX7" fmla="*/ 104507 w 1537489"/>
                <a:gd name="connsiteY7" fmla="*/ 1278373 h 1278373"/>
                <a:gd name="connsiteX8" fmla="*/ 3424 w 1537489"/>
                <a:gd name="connsiteY8" fmla="*/ 1278373 h 1278373"/>
                <a:gd name="connsiteX9" fmla="*/ 0 w 1537489"/>
                <a:gd name="connsiteY9" fmla="*/ 1210571 h 1278373"/>
                <a:gd name="connsiteX10" fmla="*/ 1210571 w 1537489"/>
                <a:gd name="connsiteY10" fmla="*/ 0 h 1278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37489" h="1278373">
                  <a:moveTo>
                    <a:pt x="1210571" y="0"/>
                  </a:moveTo>
                  <a:cubicBezTo>
                    <a:pt x="1294144" y="0"/>
                    <a:pt x="1375738" y="8469"/>
                    <a:pt x="1454544" y="24595"/>
                  </a:cubicBezTo>
                  <a:lnTo>
                    <a:pt x="1537489" y="45922"/>
                  </a:lnTo>
                  <a:lnTo>
                    <a:pt x="1537489" y="150190"/>
                  </a:lnTo>
                  <a:lnTo>
                    <a:pt x="1434172" y="123624"/>
                  </a:lnTo>
                  <a:cubicBezTo>
                    <a:pt x="1361947" y="108845"/>
                    <a:pt x="1287165" y="101083"/>
                    <a:pt x="1210571" y="101083"/>
                  </a:cubicBezTo>
                  <a:cubicBezTo>
                    <a:pt x="597818" y="101083"/>
                    <a:pt x="101083" y="597818"/>
                    <a:pt x="101083" y="1210571"/>
                  </a:cubicBezTo>
                  <a:lnTo>
                    <a:pt x="104507" y="1278373"/>
                  </a:lnTo>
                  <a:lnTo>
                    <a:pt x="3424" y="1278373"/>
                  </a:lnTo>
                  <a:lnTo>
                    <a:pt x="0" y="1210571"/>
                  </a:lnTo>
                  <a:cubicBezTo>
                    <a:pt x="0" y="541991"/>
                    <a:pt x="541991" y="0"/>
                    <a:pt x="1210571" y="0"/>
                  </a:cubicBezTo>
                  <a:close/>
                </a:path>
              </a:pathLst>
            </a:custGeom>
            <a:solidFill>
              <a:schemeClr val="bg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49" name="Group 5">
            <a:extLst>
              <a:ext uri="{FF2B5EF4-FFF2-40B4-BE49-F238E27FC236}">
                <a16:creationId xmlns:a16="http://schemas.microsoft.com/office/drawing/2014/main" id="{9CC4B404-21D3-4A33-A85C-49389433E55F}"/>
              </a:ext>
            </a:extLst>
          </p:cNvPr>
          <p:cNvGrpSpPr/>
          <p:nvPr/>
        </p:nvGrpSpPr>
        <p:grpSpPr>
          <a:xfrm>
            <a:off x="7774537" y="3174427"/>
            <a:ext cx="669455" cy="521656"/>
            <a:chOff x="4657266" y="2132503"/>
            <a:chExt cx="3540235" cy="3306115"/>
          </a:xfrm>
        </p:grpSpPr>
        <p:sp>
          <p:nvSpPr>
            <p:cNvPr id="50" name="Oval 25">
              <a:extLst>
                <a:ext uri="{FF2B5EF4-FFF2-40B4-BE49-F238E27FC236}">
                  <a16:creationId xmlns:a16="http://schemas.microsoft.com/office/drawing/2014/main" id="{E20FB868-4F39-4444-97E4-A1804369B5A6}"/>
                </a:ext>
              </a:extLst>
            </p:cNvPr>
            <p:cNvSpPr/>
            <p:nvPr/>
          </p:nvSpPr>
          <p:spPr>
            <a:xfrm>
              <a:off x="5563567" y="2897165"/>
              <a:ext cx="2633934" cy="2541453"/>
            </a:xfrm>
            <a:prstGeom prst="ellipse">
              <a:avLst/>
            </a:prstGeom>
            <a:gradFill flip="none" rotWithShape="1">
              <a:gsLst>
                <a:gs pos="77000">
                  <a:srgbClr val="EEEEEE">
                    <a:alpha val="0"/>
                  </a:srgbClr>
                </a:gs>
                <a:gs pos="0">
                  <a:schemeClr val="tx1">
                    <a:alpha val="69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1" name="Oval 26">
              <a:extLst>
                <a:ext uri="{FF2B5EF4-FFF2-40B4-BE49-F238E27FC236}">
                  <a16:creationId xmlns:a16="http://schemas.microsoft.com/office/drawing/2014/main" id="{319F3353-D86C-4ACD-8598-89BBAE504B42}"/>
                </a:ext>
              </a:extLst>
            </p:cNvPr>
            <p:cNvSpPr/>
            <p:nvPr/>
          </p:nvSpPr>
          <p:spPr>
            <a:xfrm>
              <a:off x="4934203" y="2137240"/>
              <a:ext cx="2514600" cy="2514600"/>
            </a:xfrm>
            <a:prstGeom prst="ellipse">
              <a:avLst/>
            </a:prstGeom>
            <a:gradFill flip="none" rotWithShape="1">
              <a:gsLst>
                <a:gs pos="29000">
                  <a:srgbClr val="3100A9"/>
                </a:gs>
                <a:gs pos="51000">
                  <a:srgbClr val="0B0159"/>
                </a:gs>
                <a:gs pos="71000">
                  <a:srgbClr val="74018F"/>
                </a:gs>
                <a:gs pos="86000">
                  <a:srgbClr val="BE01B5"/>
                </a:gs>
              </a:gsLst>
              <a:lin ang="162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552450" h="4953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2" name="Circle: Hollow 27">
              <a:extLst>
                <a:ext uri="{FF2B5EF4-FFF2-40B4-BE49-F238E27FC236}">
                  <a16:creationId xmlns:a16="http://schemas.microsoft.com/office/drawing/2014/main" id="{981D00B4-3558-47CA-9E0E-21D5348580A1}"/>
                </a:ext>
              </a:extLst>
            </p:cNvPr>
            <p:cNvSpPr/>
            <p:nvPr/>
          </p:nvSpPr>
          <p:spPr>
            <a:xfrm>
              <a:off x="4920625" y="2132503"/>
              <a:ext cx="2514600" cy="2514600"/>
            </a:xfrm>
            <a:prstGeom prst="donut">
              <a:avLst>
                <a:gd name="adj" fmla="val 11685"/>
              </a:avLst>
            </a:prstGeom>
            <a:solidFill>
              <a:schemeClr val="bg1">
                <a:alpha val="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3" name="Freeform: Shape 28">
              <a:extLst>
                <a:ext uri="{FF2B5EF4-FFF2-40B4-BE49-F238E27FC236}">
                  <a16:creationId xmlns:a16="http://schemas.microsoft.com/office/drawing/2014/main" id="{873C4FE9-A189-4705-BE60-4DF4507E6D51}"/>
                </a:ext>
              </a:extLst>
            </p:cNvPr>
            <p:cNvSpPr/>
            <p:nvPr/>
          </p:nvSpPr>
          <p:spPr>
            <a:xfrm rot="19269039">
              <a:off x="6342048" y="2902472"/>
              <a:ext cx="1340755" cy="1257301"/>
            </a:xfrm>
            <a:custGeom>
              <a:avLst/>
              <a:gdLst>
                <a:gd name="connsiteX0" fmla="*/ 533895 w 1340755"/>
                <a:gd name="connsiteY0" fmla="*/ 0 h 1257301"/>
                <a:gd name="connsiteX1" fmla="*/ 1340755 w 1340755"/>
                <a:gd name="connsiteY1" fmla="*/ 0 h 1257301"/>
                <a:gd name="connsiteX2" fmla="*/ 1340755 w 1340755"/>
                <a:gd name="connsiteY2" fmla="*/ 1 h 1257301"/>
                <a:gd name="connsiteX3" fmla="*/ 83455 w 1340755"/>
                <a:gd name="connsiteY3" fmla="*/ 1257301 h 1257301"/>
                <a:gd name="connsiteX4" fmla="*/ 0 w 1340755"/>
                <a:gd name="connsiteY4" fmla="*/ 1253087 h 1257301"/>
                <a:gd name="connsiteX5" fmla="*/ 0 w 1340755"/>
                <a:gd name="connsiteY5" fmla="*/ 442028 h 1257301"/>
                <a:gd name="connsiteX6" fmla="*/ 83455 w 1340755"/>
                <a:gd name="connsiteY6" fmla="*/ 450441 h 1257301"/>
                <a:gd name="connsiteX7" fmla="*/ 533895 w 1340755"/>
                <a:gd name="connsiteY7" fmla="*/ 1 h 1257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40755" h="1257301">
                  <a:moveTo>
                    <a:pt x="533895" y="0"/>
                  </a:moveTo>
                  <a:lnTo>
                    <a:pt x="1340755" y="0"/>
                  </a:lnTo>
                  <a:lnTo>
                    <a:pt x="1340755" y="1"/>
                  </a:lnTo>
                  <a:cubicBezTo>
                    <a:pt x="1340755" y="694389"/>
                    <a:pt x="777843" y="1257301"/>
                    <a:pt x="83455" y="1257301"/>
                  </a:cubicBezTo>
                  <a:lnTo>
                    <a:pt x="0" y="1253087"/>
                  </a:lnTo>
                  <a:lnTo>
                    <a:pt x="0" y="442028"/>
                  </a:lnTo>
                  <a:lnTo>
                    <a:pt x="83455" y="450441"/>
                  </a:lnTo>
                  <a:cubicBezTo>
                    <a:pt x="332226" y="450441"/>
                    <a:pt x="533895" y="248772"/>
                    <a:pt x="533895" y="1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4" name="Freeform: Shape 29">
              <a:extLst>
                <a:ext uri="{FF2B5EF4-FFF2-40B4-BE49-F238E27FC236}">
                  <a16:creationId xmlns:a16="http://schemas.microsoft.com/office/drawing/2014/main" id="{2BA89EC0-3699-499D-BB34-1CDD8007EC81}"/>
                </a:ext>
              </a:extLst>
            </p:cNvPr>
            <p:cNvSpPr/>
            <p:nvPr/>
          </p:nvSpPr>
          <p:spPr>
            <a:xfrm rot="8013348">
              <a:off x="4615539" y="2761153"/>
              <a:ext cx="1340755" cy="1257301"/>
            </a:xfrm>
            <a:custGeom>
              <a:avLst/>
              <a:gdLst>
                <a:gd name="connsiteX0" fmla="*/ 533895 w 1340755"/>
                <a:gd name="connsiteY0" fmla="*/ 0 h 1257301"/>
                <a:gd name="connsiteX1" fmla="*/ 1340755 w 1340755"/>
                <a:gd name="connsiteY1" fmla="*/ 0 h 1257301"/>
                <a:gd name="connsiteX2" fmla="*/ 1340755 w 1340755"/>
                <a:gd name="connsiteY2" fmla="*/ 1 h 1257301"/>
                <a:gd name="connsiteX3" fmla="*/ 83455 w 1340755"/>
                <a:gd name="connsiteY3" fmla="*/ 1257301 h 1257301"/>
                <a:gd name="connsiteX4" fmla="*/ 0 w 1340755"/>
                <a:gd name="connsiteY4" fmla="*/ 1253087 h 1257301"/>
                <a:gd name="connsiteX5" fmla="*/ 0 w 1340755"/>
                <a:gd name="connsiteY5" fmla="*/ 442028 h 1257301"/>
                <a:gd name="connsiteX6" fmla="*/ 83455 w 1340755"/>
                <a:gd name="connsiteY6" fmla="*/ 450441 h 1257301"/>
                <a:gd name="connsiteX7" fmla="*/ 533895 w 1340755"/>
                <a:gd name="connsiteY7" fmla="*/ 1 h 1257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40755" h="1257301">
                  <a:moveTo>
                    <a:pt x="533895" y="0"/>
                  </a:moveTo>
                  <a:lnTo>
                    <a:pt x="1340755" y="0"/>
                  </a:lnTo>
                  <a:lnTo>
                    <a:pt x="1340755" y="1"/>
                  </a:lnTo>
                  <a:cubicBezTo>
                    <a:pt x="1340755" y="694389"/>
                    <a:pt x="777843" y="1257301"/>
                    <a:pt x="83455" y="1257301"/>
                  </a:cubicBezTo>
                  <a:lnTo>
                    <a:pt x="0" y="1253087"/>
                  </a:lnTo>
                  <a:lnTo>
                    <a:pt x="0" y="442028"/>
                  </a:lnTo>
                  <a:lnTo>
                    <a:pt x="83455" y="450441"/>
                  </a:lnTo>
                  <a:cubicBezTo>
                    <a:pt x="332226" y="450441"/>
                    <a:pt x="533895" y="248772"/>
                    <a:pt x="533895" y="1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5" name="Freeform: Shape 30">
              <a:extLst>
                <a:ext uri="{FF2B5EF4-FFF2-40B4-BE49-F238E27FC236}">
                  <a16:creationId xmlns:a16="http://schemas.microsoft.com/office/drawing/2014/main" id="{1EF1FF38-BAAC-4F3D-BFB6-68E1E1A1461E}"/>
                </a:ext>
              </a:extLst>
            </p:cNvPr>
            <p:cNvSpPr/>
            <p:nvPr/>
          </p:nvSpPr>
          <p:spPr>
            <a:xfrm>
              <a:off x="5920918" y="2338381"/>
              <a:ext cx="321206" cy="264840"/>
            </a:xfrm>
            <a:custGeom>
              <a:avLst/>
              <a:gdLst>
                <a:gd name="connsiteX0" fmla="*/ 321206 w 321206"/>
                <a:gd name="connsiteY0" fmla="*/ 0 h 264840"/>
                <a:gd name="connsiteX1" fmla="*/ 321206 w 321206"/>
                <a:gd name="connsiteY1" fmla="*/ 239164 h 264840"/>
                <a:gd name="connsiteX2" fmla="*/ 252137 w 321206"/>
                <a:gd name="connsiteY2" fmla="*/ 242652 h 264840"/>
                <a:gd name="connsiteX3" fmla="*/ 139796 w 321206"/>
                <a:gd name="connsiteY3" fmla="*/ 264840 h 264840"/>
                <a:gd name="connsiteX4" fmla="*/ 0 w 321206"/>
                <a:gd name="connsiteY4" fmla="*/ 55744 h 264840"/>
                <a:gd name="connsiteX5" fmla="*/ 40046 w 321206"/>
                <a:gd name="connsiteY5" fmla="*/ 41783 h 264840"/>
                <a:gd name="connsiteX6" fmla="*/ 227685 w 321206"/>
                <a:gd name="connsiteY6" fmla="*/ 4723 h 264840"/>
                <a:gd name="connsiteX7" fmla="*/ 321206 w 321206"/>
                <a:gd name="connsiteY7" fmla="*/ 0 h 2648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21206" h="264840">
                  <a:moveTo>
                    <a:pt x="321206" y="0"/>
                  </a:moveTo>
                  <a:lnTo>
                    <a:pt x="321206" y="239164"/>
                  </a:lnTo>
                  <a:lnTo>
                    <a:pt x="252137" y="242652"/>
                  </a:lnTo>
                  <a:lnTo>
                    <a:pt x="139796" y="264840"/>
                  </a:lnTo>
                  <a:lnTo>
                    <a:pt x="0" y="55744"/>
                  </a:lnTo>
                  <a:lnTo>
                    <a:pt x="40046" y="41783"/>
                  </a:lnTo>
                  <a:cubicBezTo>
                    <a:pt x="100445" y="23816"/>
                    <a:pt x="163180" y="11274"/>
                    <a:pt x="227685" y="4723"/>
                  </a:cubicBezTo>
                  <a:lnTo>
                    <a:pt x="321206" y="0"/>
                  </a:lnTo>
                  <a:close/>
                </a:path>
              </a:pathLst>
            </a:custGeom>
            <a:solidFill>
              <a:schemeClr val="bg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6" name="Freeform: Shape 31">
              <a:extLst>
                <a:ext uri="{FF2B5EF4-FFF2-40B4-BE49-F238E27FC236}">
                  <a16:creationId xmlns:a16="http://schemas.microsoft.com/office/drawing/2014/main" id="{369E5C49-4B17-4343-A16D-48A252968169}"/>
                </a:ext>
              </a:extLst>
            </p:cNvPr>
            <p:cNvSpPr/>
            <p:nvPr/>
          </p:nvSpPr>
          <p:spPr>
            <a:xfrm>
              <a:off x="5229859" y="2433132"/>
              <a:ext cx="730384" cy="928066"/>
            </a:xfrm>
            <a:custGeom>
              <a:avLst/>
              <a:gdLst>
                <a:gd name="connsiteX0" fmla="*/ 594012 w 730384"/>
                <a:gd name="connsiteY0" fmla="*/ 0 h 928066"/>
                <a:gd name="connsiteX1" fmla="*/ 730384 w 730384"/>
                <a:gd name="connsiteY1" fmla="*/ 203976 h 928066"/>
                <a:gd name="connsiteX2" fmla="*/ 666363 w 730384"/>
                <a:gd name="connsiteY2" fmla="*/ 229645 h 928066"/>
                <a:gd name="connsiteX3" fmla="*/ 239163 w 730384"/>
                <a:gd name="connsiteY3" fmla="*/ 928066 h 928066"/>
                <a:gd name="connsiteX4" fmla="*/ 0 w 730384"/>
                <a:gd name="connsiteY4" fmla="*/ 928066 h 928066"/>
                <a:gd name="connsiteX5" fmla="*/ 557484 w 730384"/>
                <a:gd name="connsiteY5" fmla="*/ 16645 h 928066"/>
                <a:gd name="connsiteX6" fmla="*/ 594012 w 730384"/>
                <a:gd name="connsiteY6" fmla="*/ 0 h 9280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30384" h="928066">
                  <a:moveTo>
                    <a:pt x="594012" y="0"/>
                  </a:moveTo>
                  <a:lnTo>
                    <a:pt x="730384" y="203976"/>
                  </a:lnTo>
                  <a:lnTo>
                    <a:pt x="666363" y="229645"/>
                  </a:lnTo>
                  <a:cubicBezTo>
                    <a:pt x="412745" y="359548"/>
                    <a:pt x="239163" y="623536"/>
                    <a:pt x="239163" y="928066"/>
                  </a:cubicBezTo>
                  <a:lnTo>
                    <a:pt x="0" y="928066"/>
                  </a:lnTo>
                  <a:cubicBezTo>
                    <a:pt x="0" y="530663"/>
                    <a:pt x="226518" y="186166"/>
                    <a:pt x="557484" y="16645"/>
                  </a:cubicBezTo>
                  <a:lnTo>
                    <a:pt x="594012" y="0"/>
                  </a:lnTo>
                  <a:close/>
                </a:path>
              </a:pathLst>
            </a:custGeom>
            <a:solidFill>
              <a:schemeClr val="bg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7" name="Oval 32">
              <a:extLst>
                <a:ext uri="{FF2B5EF4-FFF2-40B4-BE49-F238E27FC236}">
                  <a16:creationId xmlns:a16="http://schemas.microsoft.com/office/drawing/2014/main" id="{00357C03-503F-4680-A6B7-62E56406325C}"/>
                </a:ext>
              </a:extLst>
            </p:cNvPr>
            <p:cNvSpPr/>
            <p:nvPr/>
          </p:nvSpPr>
          <p:spPr>
            <a:xfrm>
              <a:off x="4754574" y="2244252"/>
              <a:ext cx="1540745" cy="1486647"/>
            </a:xfrm>
            <a:prstGeom prst="ellipse">
              <a:avLst/>
            </a:prstGeom>
            <a:gradFill flip="none" rotWithShape="1">
              <a:gsLst>
                <a:gs pos="77000">
                  <a:srgbClr val="EEEEEE">
                    <a:alpha val="0"/>
                  </a:srgbClr>
                </a:gs>
                <a:gs pos="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8" name="Freeform: Shape 19">
              <a:extLst>
                <a:ext uri="{FF2B5EF4-FFF2-40B4-BE49-F238E27FC236}">
                  <a16:creationId xmlns:a16="http://schemas.microsoft.com/office/drawing/2014/main" id="{F55CAAEA-50EF-4BA9-8D2D-5D544F1A91F3}"/>
                </a:ext>
              </a:extLst>
            </p:cNvPr>
            <p:cNvSpPr/>
            <p:nvPr/>
          </p:nvSpPr>
          <p:spPr>
            <a:xfrm>
              <a:off x="4999652" y="2150628"/>
              <a:ext cx="1537489" cy="1278373"/>
            </a:xfrm>
            <a:custGeom>
              <a:avLst/>
              <a:gdLst>
                <a:gd name="connsiteX0" fmla="*/ 1210571 w 1537489"/>
                <a:gd name="connsiteY0" fmla="*/ 0 h 1278373"/>
                <a:gd name="connsiteX1" fmla="*/ 1454544 w 1537489"/>
                <a:gd name="connsiteY1" fmla="*/ 24595 h 1278373"/>
                <a:gd name="connsiteX2" fmla="*/ 1537489 w 1537489"/>
                <a:gd name="connsiteY2" fmla="*/ 45922 h 1278373"/>
                <a:gd name="connsiteX3" fmla="*/ 1537489 w 1537489"/>
                <a:gd name="connsiteY3" fmla="*/ 150190 h 1278373"/>
                <a:gd name="connsiteX4" fmla="*/ 1434172 w 1537489"/>
                <a:gd name="connsiteY4" fmla="*/ 123624 h 1278373"/>
                <a:gd name="connsiteX5" fmla="*/ 1210571 w 1537489"/>
                <a:gd name="connsiteY5" fmla="*/ 101083 h 1278373"/>
                <a:gd name="connsiteX6" fmla="*/ 101083 w 1537489"/>
                <a:gd name="connsiteY6" fmla="*/ 1210571 h 1278373"/>
                <a:gd name="connsiteX7" fmla="*/ 104507 w 1537489"/>
                <a:gd name="connsiteY7" fmla="*/ 1278373 h 1278373"/>
                <a:gd name="connsiteX8" fmla="*/ 3424 w 1537489"/>
                <a:gd name="connsiteY8" fmla="*/ 1278373 h 1278373"/>
                <a:gd name="connsiteX9" fmla="*/ 0 w 1537489"/>
                <a:gd name="connsiteY9" fmla="*/ 1210571 h 1278373"/>
                <a:gd name="connsiteX10" fmla="*/ 1210571 w 1537489"/>
                <a:gd name="connsiteY10" fmla="*/ 0 h 1278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37489" h="1278373">
                  <a:moveTo>
                    <a:pt x="1210571" y="0"/>
                  </a:moveTo>
                  <a:cubicBezTo>
                    <a:pt x="1294144" y="0"/>
                    <a:pt x="1375738" y="8469"/>
                    <a:pt x="1454544" y="24595"/>
                  </a:cubicBezTo>
                  <a:lnTo>
                    <a:pt x="1537489" y="45922"/>
                  </a:lnTo>
                  <a:lnTo>
                    <a:pt x="1537489" y="150190"/>
                  </a:lnTo>
                  <a:lnTo>
                    <a:pt x="1434172" y="123624"/>
                  </a:lnTo>
                  <a:cubicBezTo>
                    <a:pt x="1361947" y="108845"/>
                    <a:pt x="1287165" y="101083"/>
                    <a:pt x="1210571" y="101083"/>
                  </a:cubicBezTo>
                  <a:cubicBezTo>
                    <a:pt x="597818" y="101083"/>
                    <a:pt x="101083" y="597818"/>
                    <a:pt x="101083" y="1210571"/>
                  </a:cubicBezTo>
                  <a:lnTo>
                    <a:pt x="104507" y="1278373"/>
                  </a:lnTo>
                  <a:lnTo>
                    <a:pt x="3424" y="1278373"/>
                  </a:lnTo>
                  <a:lnTo>
                    <a:pt x="0" y="1210571"/>
                  </a:lnTo>
                  <a:cubicBezTo>
                    <a:pt x="0" y="541991"/>
                    <a:pt x="541991" y="0"/>
                    <a:pt x="1210571" y="0"/>
                  </a:cubicBezTo>
                  <a:close/>
                </a:path>
              </a:pathLst>
            </a:custGeom>
            <a:solidFill>
              <a:schemeClr val="bg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59" name="Group 33">
            <a:extLst>
              <a:ext uri="{FF2B5EF4-FFF2-40B4-BE49-F238E27FC236}">
                <a16:creationId xmlns:a16="http://schemas.microsoft.com/office/drawing/2014/main" id="{8976D3B2-928E-493B-842E-15298B48339B}"/>
              </a:ext>
            </a:extLst>
          </p:cNvPr>
          <p:cNvGrpSpPr/>
          <p:nvPr/>
        </p:nvGrpSpPr>
        <p:grpSpPr>
          <a:xfrm>
            <a:off x="6211476" y="4646666"/>
            <a:ext cx="693557" cy="557576"/>
            <a:chOff x="4657266" y="2132503"/>
            <a:chExt cx="3540235" cy="3306115"/>
          </a:xfrm>
        </p:grpSpPr>
        <p:sp>
          <p:nvSpPr>
            <p:cNvPr id="60" name="Oval 34">
              <a:extLst>
                <a:ext uri="{FF2B5EF4-FFF2-40B4-BE49-F238E27FC236}">
                  <a16:creationId xmlns:a16="http://schemas.microsoft.com/office/drawing/2014/main" id="{7A0A3D9D-3D02-4CAE-B70F-F1A37DA950A8}"/>
                </a:ext>
              </a:extLst>
            </p:cNvPr>
            <p:cNvSpPr/>
            <p:nvPr/>
          </p:nvSpPr>
          <p:spPr>
            <a:xfrm>
              <a:off x="5563567" y="2897165"/>
              <a:ext cx="2633934" cy="2541453"/>
            </a:xfrm>
            <a:prstGeom prst="ellipse">
              <a:avLst/>
            </a:prstGeom>
            <a:gradFill flip="none" rotWithShape="1">
              <a:gsLst>
                <a:gs pos="77000">
                  <a:srgbClr val="EEEEEE">
                    <a:alpha val="0"/>
                  </a:srgbClr>
                </a:gs>
                <a:gs pos="0">
                  <a:schemeClr val="tx1">
                    <a:alpha val="69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1" name="Oval 35">
              <a:extLst>
                <a:ext uri="{FF2B5EF4-FFF2-40B4-BE49-F238E27FC236}">
                  <a16:creationId xmlns:a16="http://schemas.microsoft.com/office/drawing/2014/main" id="{C38CE294-F497-435A-A060-49735EB01F88}"/>
                </a:ext>
              </a:extLst>
            </p:cNvPr>
            <p:cNvSpPr/>
            <p:nvPr/>
          </p:nvSpPr>
          <p:spPr>
            <a:xfrm>
              <a:off x="4934203" y="2137240"/>
              <a:ext cx="2514600" cy="2514600"/>
            </a:xfrm>
            <a:prstGeom prst="ellipse">
              <a:avLst/>
            </a:prstGeom>
            <a:gradFill flip="none" rotWithShape="1">
              <a:gsLst>
                <a:gs pos="29000">
                  <a:srgbClr val="0066CC"/>
                </a:gs>
                <a:gs pos="51000">
                  <a:srgbClr val="0B0159"/>
                </a:gs>
                <a:gs pos="71000">
                  <a:srgbClr val="3100A9"/>
                </a:gs>
                <a:gs pos="86000">
                  <a:srgbClr val="33CCFF"/>
                </a:gs>
              </a:gsLst>
              <a:lin ang="162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552450" h="4953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2" name="Circle: Hollow 36">
              <a:extLst>
                <a:ext uri="{FF2B5EF4-FFF2-40B4-BE49-F238E27FC236}">
                  <a16:creationId xmlns:a16="http://schemas.microsoft.com/office/drawing/2014/main" id="{6ACD15D2-E7C2-4DC9-AAE8-AE612B593D39}"/>
                </a:ext>
              </a:extLst>
            </p:cNvPr>
            <p:cNvSpPr/>
            <p:nvPr/>
          </p:nvSpPr>
          <p:spPr>
            <a:xfrm>
              <a:off x="4920625" y="2132503"/>
              <a:ext cx="2514600" cy="2514600"/>
            </a:xfrm>
            <a:prstGeom prst="donut">
              <a:avLst>
                <a:gd name="adj" fmla="val 11685"/>
              </a:avLst>
            </a:prstGeom>
            <a:solidFill>
              <a:schemeClr val="bg1">
                <a:alpha val="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3" name="Freeform: Shape 37">
              <a:extLst>
                <a:ext uri="{FF2B5EF4-FFF2-40B4-BE49-F238E27FC236}">
                  <a16:creationId xmlns:a16="http://schemas.microsoft.com/office/drawing/2014/main" id="{1CE9494F-7B99-4C6D-ADD6-9CF9CCCC5DFC}"/>
                </a:ext>
              </a:extLst>
            </p:cNvPr>
            <p:cNvSpPr/>
            <p:nvPr/>
          </p:nvSpPr>
          <p:spPr>
            <a:xfrm rot="19269039">
              <a:off x="6342048" y="2902472"/>
              <a:ext cx="1340755" cy="1257301"/>
            </a:xfrm>
            <a:custGeom>
              <a:avLst/>
              <a:gdLst>
                <a:gd name="connsiteX0" fmla="*/ 533895 w 1340755"/>
                <a:gd name="connsiteY0" fmla="*/ 0 h 1257301"/>
                <a:gd name="connsiteX1" fmla="*/ 1340755 w 1340755"/>
                <a:gd name="connsiteY1" fmla="*/ 0 h 1257301"/>
                <a:gd name="connsiteX2" fmla="*/ 1340755 w 1340755"/>
                <a:gd name="connsiteY2" fmla="*/ 1 h 1257301"/>
                <a:gd name="connsiteX3" fmla="*/ 83455 w 1340755"/>
                <a:gd name="connsiteY3" fmla="*/ 1257301 h 1257301"/>
                <a:gd name="connsiteX4" fmla="*/ 0 w 1340755"/>
                <a:gd name="connsiteY4" fmla="*/ 1253087 h 1257301"/>
                <a:gd name="connsiteX5" fmla="*/ 0 w 1340755"/>
                <a:gd name="connsiteY5" fmla="*/ 442028 h 1257301"/>
                <a:gd name="connsiteX6" fmla="*/ 83455 w 1340755"/>
                <a:gd name="connsiteY6" fmla="*/ 450441 h 1257301"/>
                <a:gd name="connsiteX7" fmla="*/ 533895 w 1340755"/>
                <a:gd name="connsiteY7" fmla="*/ 1 h 1257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40755" h="1257301">
                  <a:moveTo>
                    <a:pt x="533895" y="0"/>
                  </a:moveTo>
                  <a:lnTo>
                    <a:pt x="1340755" y="0"/>
                  </a:lnTo>
                  <a:lnTo>
                    <a:pt x="1340755" y="1"/>
                  </a:lnTo>
                  <a:cubicBezTo>
                    <a:pt x="1340755" y="694389"/>
                    <a:pt x="777843" y="1257301"/>
                    <a:pt x="83455" y="1257301"/>
                  </a:cubicBezTo>
                  <a:lnTo>
                    <a:pt x="0" y="1253087"/>
                  </a:lnTo>
                  <a:lnTo>
                    <a:pt x="0" y="442028"/>
                  </a:lnTo>
                  <a:lnTo>
                    <a:pt x="83455" y="450441"/>
                  </a:lnTo>
                  <a:cubicBezTo>
                    <a:pt x="332226" y="450441"/>
                    <a:pt x="533895" y="248772"/>
                    <a:pt x="533895" y="1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4" name="Freeform: Shape 38">
              <a:extLst>
                <a:ext uri="{FF2B5EF4-FFF2-40B4-BE49-F238E27FC236}">
                  <a16:creationId xmlns:a16="http://schemas.microsoft.com/office/drawing/2014/main" id="{4A823DE6-361B-4EAC-BDD9-403E842915C2}"/>
                </a:ext>
              </a:extLst>
            </p:cNvPr>
            <p:cNvSpPr/>
            <p:nvPr/>
          </p:nvSpPr>
          <p:spPr>
            <a:xfrm rot="8013348">
              <a:off x="4615539" y="2761153"/>
              <a:ext cx="1340755" cy="1257301"/>
            </a:xfrm>
            <a:custGeom>
              <a:avLst/>
              <a:gdLst>
                <a:gd name="connsiteX0" fmla="*/ 533895 w 1340755"/>
                <a:gd name="connsiteY0" fmla="*/ 0 h 1257301"/>
                <a:gd name="connsiteX1" fmla="*/ 1340755 w 1340755"/>
                <a:gd name="connsiteY1" fmla="*/ 0 h 1257301"/>
                <a:gd name="connsiteX2" fmla="*/ 1340755 w 1340755"/>
                <a:gd name="connsiteY2" fmla="*/ 1 h 1257301"/>
                <a:gd name="connsiteX3" fmla="*/ 83455 w 1340755"/>
                <a:gd name="connsiteY3" fmla="*/ 1257301 h 1257301"/>
                <a:gd name="connsiteX4" fmla="*/ 0 w 1340755"/>
                <a:gd name="connsiteY4" fmla="*/ 1253087 h 1257301"/>
                <a:gd name="connsiteX5" fmla="*/ 0 w 1340755"/>
                <a:gd name="connsiteY5" fmla="*/ 442028 h 1257301"/>
                <a:gd name="connsiteX6" fmla="*/ 83455 w 1340755"/>
                <a:gd name="connsiteY6" fmla="*/ 450441 h 1257301"/>
                <a:gd name="connsiteX7" fmla="*/ 533895 w 1340755"/>
                <a:gd name="connsiteY7" fmla="*/ 1 h 1257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40755" h="1257301">
                  <a:moveTo>
                    <a:pt x="533895" y="0"/>
                  </a:moveTo>
                  <a:lnTo>
                    <a:pt x="1340755" y="0"/>
                  </a:lnTo>
                  <a:lnTo>
                    <a:pt x="1340755" y="1"/>
                  </a:lnTo>
                  <a:cubicBezTo>
                    <a:pt x="1340755" y="694389"/>
                    <a:pt x="777843" y="1257301"/>
                    <a:pt x="83455" y="1257301"/>
                  </a:cubicBezTo>
                  <a:lnTo>
                    <a:pt x="0" y="1253087"/>
                  </a:lnTo>
                  <a:lnTo>
                    <a:pt x="0" y="442028"/>
                  </a:lnTo>
                  <a:lnTo>
                    <a:pt x="83455" y="450441"/>
                  </a:lnTo>
                  <a:cubicBezTo>
                    <a:pt x="332226" y="450441"/>
                    <a:pt x="533895" y="248772"/>
                    <a:pt x="533895" y="1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5" name="Freeform: Shape 39">
              <a:extLst>
                <a:ext uri="{FF2B5EF4-FFF2-40B4-BE49-F238E27FC236}">
                  <a16:creationId xmlns:a16="http://schemas.microsoft.com/office/drawing/2014/main" id="{F5E0D6A4-FB9D-4EB6-9213-F36D5746EEE1}"/>
                </a:ext>
              </a:extLst>
            </p:cNvPr>
            <p:cNvSpPr/>
            <p:nvPr/>
          </p:nvSpPr>
          <p:spPr>
            <a:xfrm>
              <a:off x="5920918" y="2338381"/>
              <a:ext cx="321206" cy="264840"/>
            </a:xfrm>
            <a:custGeom>
              <a:avLst/>
              <a:gdLst>
                <a:gd name="connsiteX0" fmla="*/ 321206 w 321206"/>
                <a:gd name="connsiteY0" fmla="*/ 0 h 264840"/>
                <a:gd name="connsiteX1" fmla="*/ 321206 w 321206"/>
                <a:gd name="connsiteY1" fmla="*/ 239164 h 264840"/>
                <a:gd name="connsiteX2" fmla="*/ 252137 w 321206"/>
                <a:gd name="connsiteY2" fmla="*/ 242652 h 264840"/>
                <a:gd name="connsiteX3" fmla="*/ 139796 w 321206"/>
                <a:gd name="connsiteY3" fmla="*/ 264840 h 264840"/>
                <a:gd name="connsiteX4" fmla="*/ 0 w 321206"/>
                <a:gd name="connsiteY4" fmla="*/ 55744 h 264840"/>
                <a:gd name="connsiteX5" fmla="*/ 40046 w 321206"/>
                <a:gd name="connsiteY5" fmla="*/ 41783 h 264840"/>
                <a:gd name="connsiteX6" fmla="*/ 227685 w 321206"/>
                <a:gd name="connsiteY6" fmla="*/ 4723 h 264840"/>
                <a:gd name="connsiteX7" fmla="*/ 321206 w 321206"/>
                <a:gd name="connsiteY7" fmla="*/ 0 h 2648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21206" h="264840">
                  <a:moveTo>
                    <a:pt x="321206" y="0"/>
                  </a:moveTo>
                  <a:lnTo>
                    <a:pt x="321206" y="239164"/>
                  </a:lnTo>
                  <a:lnTo>
                    <a:pt x="252137" y="242652"/>
                  </a:lnTo>
                  <a:lnTo>
                    <a:pt x="139796" y="264840"/>
                  </a:lnTo>
                  <a:lnTo>
                    <a:pt x="0" y="55744"/>
                  </a:lnTo>
                  <a:lnTo>
                    <a:pt x="40046" y="41783"/>
                  </a:lnTo>
                  <a:cubicBezTo>
                    <a:pt x="100445" y="23816"/>
                    <a:pt x="163180" y="11274"/>
                    <a:pt x="227685" y="4723"/>
                  </a:cubicBezTo>
                  <a:lnTo>
                    <a:pt x="321206" y="0"/>
                  </a:lnTo>
                  <a:close/>
                </a:path>
              </a:pathLst>
            </a:custGeom>
            <a:solidFill>
              <a:schemeClr val="bg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6" name="Freeform: Shape 40">
              <a:extLst>
                <a:ext uri="{FF2B5EF4-FFF2-40B4-BE49-F238E27FC236}">
                  <a16:creationId xmlns:a16="http://schemas.microsoft.com/office/drawing/2014/main" id="{DA91EC53-55A4-45E0-A2FF-C49CF8288604}"/>
                </a:ext>
              </a:extLst>
            </p:cNvPr>
            <p:cNvSpPr/>
            <p:nvPr/>
          </p:nvSpPr>
          <p:spPr>
            <a:xfrm>
              <a:off x="5229859" y="2433132"/>
              <a:ext cx="730384" cy="928066"/>
            </a:xfrm>
            <a:custGeom>
              <a:avLst/>
              <a:gdLst>
                <a:gd name="connsiteX0" fmla="*/ 594012 w 730384"/>
                <a:gd name="connsiteY0" fmla="*/ 0 h 928066"/>
                <a:gd name="connsiteX1" fmla="*/ 730384 w 730384"/>
                <a:gd name="connsiteY1" fmla="*/ 203976 h 928066"/>
                <a:gd name="connsiteX2" fmla="*/ 666363 w 730384"/>
                <a:gd name="connsiteY2" fmla="*/ 229645 h 928066"/>
                <a:gd name="connsiteX3" fmla="*/ 239163 w 730384"/>
                <a:gd name="connsiteY3" fmla="*/ 928066 h 928066"/>
                <a:gd name="connsiteX4" fmla="*/ 0 w 730384"/>
                <a:gd name="connsiteY4" fmla="*/ 928066 h 928066"/>
                <a:gd name="connsiteX5" fmla="*/ 557484 w 730384"/>
                <a:gd name="connsiteY5" fmla="*/ 16645 h 928066"/>
                <a:gd name="connsiteX6" fmla="*/ 594012 w 730384"/>
                <a:gd name="connsiteY6" fmla="*/ 0 h 9280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30384" h="928066">
                  <a:moveTo>
                    <a:pt x="594012" y="0"/>
                  </a:moveTo>
                  <a:lnTo>
                    <a:pt x="730384" y="203976"/>
                  </a:lnTo>
                  <a:lnTo>
                    <a:pt x="666363" y="229645"/>
                  </a:lnTo>
                  <a:cubicBezTo>
                    <a:pt x="412745" y="359548"/>
                    <a:pt x="239163" y="623536"/>
                    <a:pt x="239163" y="928066"/>
                  </a:cubicBezTo>
                  <a:lnTo>
                    <a:pt x="0" y="928066"/>
                  </a:lnTo>
                  <a:cubicBezTo>
                    <a:pt x="0" y="530663"/>
                    <a:pt x="226518" y="186166"/>
                    <a:pt x="557484" y="16645"/>
                  </a:cubicBezTo>
                  <a:lnTo>
                    <a:pt x="594012" y="0"/>
                  </a:lnTo>
                  <a:close/>
                </a:path>
              </a:pathLst>
            </a:custGeom>
            <a:solidFill>
              <a:schemeClr val="bg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7" name="Oval 41">
              <a:extLst>
                <a:ext uri="{FF2B5EF4-FFF2-40B4-BE49-F238E27FC236}">
                  <a16:creationId xmlns:a16="http://schemas.microsoft.com/office/drawing/2014/main" id="{3BE46DCD-9438-43B5-858E-ED0B99875D2D}"/>
                </a:ext>
              </a:extLst>
            </p:cNvPr>
            <p:cNvSpPr/>
            <p:nvPr/>
          </p:nvSpPr>
          <p:spPr>
            <a:xfrm>
              <a:off x="4754574" y="2244252"/>
              <a:ext cx="1540745" cy="1486647"/>
            </a:xfrm>
            <a:prstGeom prst="ellipse">
              <a:avLst/>
            </a:prstGeom>
            <a:gradFill flip="none" rotWithShape="1">
              <a:gsLst>
                <a:gs pos="77000">
                  <a:srgbClr val="EEEEEE">
                    <a:alpha val="0"/>
                  </a:srgbClr>
                </a:gs>
                <a:gs pos="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8" name="Freeform: Shape 42">
              <a:extLst>
                <a:ext uri="{FF2B5EF4-FFF2-40B4-BE49-F238E27FC236}">
                  <a16:creationId xmlns:a16="http://schemas.microsoft.com/office/drawing/2014/main" id="{E63EC5D9-9005-4D41-85E7-501F85E812E3}"/>
                </a:ext>
              </a:extLst>
            </p:cNvPr>
            <p:cNvSpPr/>
            <p:nvPr/>
          </p:nvSpPr>
          <p:spPr>
            <a:xfrm>
              <a:off x="4999652" y="2150628"/>
              <a:ext cx="1537489" cy="1278373"/>
            </a:xfrm>
            <a:custGeom>
              <a:avLst/>
              <a:gdLst>
                <a:gd name="connsiteX0" fmla="*/ 1210571 w 1537489"/>
                <a:gd name="connsiteY0" fmla="*/ 0 h 1278373"/>
                <a:gd name="connsiteX1" fmla="*/ 1454544 w 1537489"/>
                <a:gd name="connsiteY1" fmla="*/ 24595 h 1278373"/>
                <a:gd name="connsiteX2" fmla="*/ 1537489 w 1537489"/>
                <a:gd name="connsiteY2" fmla="*/ 45922 h 1278373"/>
                <a:gd name="connsiteX3" fmla="*/ 1537489 w 1537489"/>
                <a:gd name="connsiteY3" fmla="*/ 150190 h 1278373"/>
                <a:gd name="connsiteX4" fmla="*/ 1434172 w 1537489"/>
                <a:gd name="connsiteY4" fmla="*/ 123624 h 1278373"/>
                <a:gd name="connsiteX5" fmla="*/ 1210571 w 1537489"/>
                <a:gd name="connsiteY5" fmla="*/ 101083 h 1278373"/>
                <a:gd name="connsiteX6" fmla="*/ 101083 w 1537489"/>
                <a:gd name="connsiteY6" fmla="*/ 1210571 h 1278373"/>
                <a:gd name="connsiteX7" fmla="*/ 104507 w 1537489"/>
                <a:gd name="connsiteY7" fmla="*/ 1278373 h 1278373"/>
                <a:gd name="connsiteX8" fmla="*/ 3424 w 1537489"/>
                <a:gd name="connsiteY8" fmla="*/ 1278373 h 1278373"/>
                <a:gd name="connsiteX9" fmla="*/ 0 w 1537489"/>
                <a:gd name="connsiteY9" fmla="*/ 1210571 h 1278373"/>
                <a:gd name="connsiteX10" fmla="*/ 1210571 w 1537489"/>
                <a:gd name="connsiteY10" fmla="*/ 0 h 1278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37489" h="1278373">
                  <a:moveTo>
                    <a:pt x="1210571" y="0"/>
                  </a:moveTo>
                  <a:cubicBezTo>
                    <a:pt x="1294144" y="0"/>
                    <a:pt x="1375738" y="8469"/>
                    <a:pt x="1454544" y="24595"/>
                  </a:cubicBezTo>
                  <a:lnTo>
                    <a:pt x="1537489" y="45922"/>
                  </a:lnTo>
                  <a:lnTo>
                    <a:pt x="1537489" y="150190"/>
                  </a:lnTo>
                  <a:lnTo>
                    <a:pt x="1434172" y="123624"/>
                  </a:lnTo>
                  <a:cubicBezTo>
                    <a:pt x="1361947" y="108845"/>
                    <a:pt x="1287165" y="101083"/>
                    <a:pt x="1210571" y="101083"/>
                  </a:cubicBezTo>
                  <a:cubicBezTo>
                    <a:pt x="597818" y="101083"/>
                    <a:pt x="101083" y="597818"/>
                    <a:pt x="101083" y="1210571"/>
                  </a:cubicBezTo>
                  <a:lnTo>
                    <a:pt x="104507" y="1278373"/>
                  </a:lnTo>
                  <a:lnTo>
                    <a:pt x="3424" y="1278373"/>
                  </a:lnTo>
                  <a:lnTo>
                    <a:pt x="0" y="1210571"/>
                  </a:lnTo>
                  <a:cubicBezTo>
                    <a:pt x="0" y="541991"/>
                    <a:pt x="541991" y="0"/>
                    <a:pt x="1210571" y="0"/>
                  </a:cubicBezTo>
                  <a:close/>
                </a:path>
              </a:pathLst>
            </a:custGeom>
            <a:solidFill>
              <a:schemeClr val="bg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69" name="Group 57">
            <a:extLst>
              <a:ext uri="{FF2B5EF4-FFF2-40B4-BE49-F238E27FC236}">
                <a16:creationId xmlns:a16="http://schemas.microsoft.com/office/drawing/2014/main" id="{76510D61-5903-4DDA-88B5-ACD4B0FEC048}"/>
              </a:ext>
            </a:extLst>
          </p:cNvPr>
          <p:cNvGrpSpPr/>
          <p:nvPr/>
        </p:nvGrpSpPr>
        <p:grpSpPr>
          <a:xfrm>
            <a:off x="7425458" y="4352532"/>
            <a:ext cx="602665" cy="562174"/>
            <a:chOff x="4657266" y="2132503"/>
            <a:chExt cx="3540235" cy="3306115"/>
          </a:xfrm>
        </p:grpSpPr>
        <p:sp>
          <p:nvSpPr>
            <p:cNvPr id="70" name="Oval 58">
              <a:extLst>
                <a:ext uri="{FF2B5EF4-FFF2-40B4-BE49-F238E27FC236}">
                  <a16:creationId xmlns:a16="http://schemas.microsoft.com/office/drawing/2014/main" id="{78BF0A30-3DBD-46E1-BE54-415EC36EDEE9}"/>
                </a:ext>
              </a:extLst>
            </p:cNvPr>
            <p:cNvSpPr/>
            <p:nvPr/>
          </p:nvSpPr>
          <p:spPr>
            <a:xfrm>
              <a:off x="5563567" y="2897165"/>
              <a:ext cx="2633934" cy="2541453"/>
            </a:xfrm>
            <a:prstGeom prst="ellipse">
              <a:avLst/>
            </a:prstGeom>
            <a:gradFill flip="none" rotWithShape="1">
              <a:gsLst>
                <a:gs pos="77000">
                  <a:srgbClr val="EEEEEE">
                    <a:alpha val="0"/>
                  </a:srgbClr>
                </a:gs>
                <a:gs pos="0">
                  <a:schemeClr val="tx1">
                    <a:alpha val="69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1" name="Oval 59">
              <a:extLst>
                <a:ext uri="{FF2B5EF4-FFF2-40B4-BE49-F238E27FC236}">
                  <a16:creationId xmlns:a16="http://schemas.microsoft.com/office/drawing/2014/main" id="{8A5D5585-30AB-4C09-90E3-C716648E172E}"/>
                </a:ext>
              </a:extLst>
            </p:cNvPr>
            <p:cNvSpPr/>
            <p:nvPr/>
          </p:nvSpPr>
          <p:spPr>
            <a:xfrm>
              <a:off x="4934203" y="2137240"/>
              <a:ext cx="2514600" cy="2514600"/>
            </a:xfrm>
            <a:prstGeom prst="ellipse">
              <a:avLst/>
            </a:prstGeom>
            <a:gradFill flip="none" rotWithShape="1">
              <a:gsLst>
                <a:gs pos="29000">
                  <a:srgbClr val="660066"/>
                </a:gs>
                <a:gs pos="51000">
                  <a:srgbClr val="FF0000"/>
                </a:gs>
                <a:gs pos="86000">
                  <a:srgbClr val="FF3399"/>
                </a:gs>
              </a:gsLst>
              <a:lin ang="162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552450" h="4953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2" name="Circle: Hollow 60">
              <a:extLst>
                <a:ext uri="{FF2B5EF4-FFF2-40B4-BE49-F238E27FC236}">
                  <a16:creationId xmlns:a16="http://schemas.microsoft.com/office/drawing/2014/main" id="{0833E03C-1E44-4993-A261-DA9DAFE43EDE}"/>
                </a:ext>
              </a:extLst>
            </p:cNvPr>
            <p:cNvSpPr/>
            <p:nvPr/>
          </p:nvSpPr>
          <p:spPr>
            <a:xfrm>
              <a:off x="4920625" y="2132503"/>
              <a:ext cx="2514600" cy="2514600"/>
            </a:xfrm>
            <a:prstGeom prst="donut">
              <a:avLst>
                <a:gd name="adj" fmla="val 11685"/>
              </a:avLst>
            </a:prstGeom>
            <a:solidFill>
              <a:schemeClr val="bg1">
                <a:alpha val="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3" name="Freeform: Shape 61">
              <a:extLst>
                <a:ext uri="{FF2B5EF4-FFF2-40B4-BE49-F238E27FC236}">
                  <a16:creationId xmlns:a16="http://schemas.microsoft.com/office/drawing/2014/main" id="{B9BCF374-AA89-4FA9-948F-EF2CA5253430}"/>
                </a:ext>
              </a:extLst>
            </p:cNvPr>
            <p:cNvSpPr/>
            <p:nvPr/>
          </p:nvSpPr>
          <p:spPr>
            <a:xfrm rot="19269039">
              <a:off x="6342048" y="2902472"/>
              <a:ext cx="1340755" cy="1257301"/>
            </a:xfrm>
            <a:custGeom>
              <a:avLst/>
              <a:gdLst>
                <a:gd name="connsiteX0" fmla="*/ 533895 w 1340755"/>
                <a:gd name="connsiteY0" fmla="*/ 0 h 1257301"/>
                <a:gd name="connsiteX1" fmla="*/ 1340755 w 1340755"/>
                <a:gd name="connsiteY1" fmla="*/ 0 h 1257301"/>
                <a:gd name="connsiteX2" fmla="*/ 1340755 w 1340755"/>
                <a:gd name="connsiteY2" fmla="*/ 1 h 1257301"/>
                <a:gd name="connsiteX3" fmla="*/ 83455 w 1340755"/>
                <a:gd name="connsiteY3" fmla="*/ 1257301 h 1257301"/>
                <a:gd name="connsiteX4" fmla="*/ 0 w 1340755"/>
                <a:gd name="connsiteY4" fmla="*/ 1253087 h 1257301"/>
                <a:gd name="connsiteX5" fmla="*/ 0 w 1340755"/>
                <a:gd name="connsiteY5" fmla="*/ 442028 h 1257301"/>
                <a:gd name="connsiteX6" fmla="*/ 83455 w 1340755"/>
                <a:gd name="connsiteY6" fmla="*/ 450441 h 1257301"/>
                <a:gd name="connsiteX7" fmla="*/ 533895 w 1340755"/>
                <a:gd name="connsiteY7" fmla="*/ 1 h 1257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40755" h="1257301">
                  <a:moveTo>
                    <a:pt x="533895" y="0"/>
                  </a:moveTo>
                  <a:lnTo>
                    <a:pt x="1340755" y="0"/>
                  </a:lnTo>
                  <a:lnTo>
                    <a:pt x="1340755" y="1"/>
                  </a:lnTo>
                  <a:cubicBezTo>
                    <a:pt x="1340755" y="694389"/>
                    <a:pt x="777843" y="1257301"/>
                    <a:pt x="83455" y="1257301"/>
                  </a:cubicBezTo>
                  <a:lnTo>
                    <a:pt x="0" y="1253087"/>
                  </a:lnTo>
                  <a:lnTo>
                    <a:pt x="0" y="442028"/>
                  </a:lnTo>
                  <a:lnTo>
                    <a:pt x="83455" y="450441"/>
                  </a:lnTo>
                  <a:cubicBezTo>
                    <a:pt x="332226" y="450441"/>
                    <a:pt x="533895" y="248772"/>
                    <a:pt x="533895" y="1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4" name="Freeform: Shape 62">
              <a:extLst>
                <a:ext uri="{FF2B5EF4-FFF2-40B4-BE49-F238E27FC236}">
                  <a16:creationId xmlns:a16="http://schemas.microsoft.com/office/drawing/2014/main" id="{EF1F7F86-F561-4375-BDD6-B467C70921F2}"/>
                </a:ext>
              </a:extLst>
            </p:cNvPr>
            <p:cNvSpPr/>
            <p:nvPr/>
          </p:nvSpPr>
          <p:spPr>
            <a:xfrm rot="8013348">
              <a:off x="4615539" y="2761153"/>
              <a:ext cx="1340755" cy="1257301"/>
            </a:xfrm>
            <a:custGeom>
              <a:avLst/>
              <a:gdLst>
                <a:gd name="connsiteX0" fmla="*/ 533895 w 1340755"/>
                <a:gd name="connsiteY0" fmla="*/ 0 h 1257301"/>
                <a:gd name="connsiteX1" fmla="*/ 1340755 w 1340755"/>
                <a:gd name="connsiteY1" fmla="*/ 0 h 1257301"/>
                <a:gd name="connsiteX2" fmla="*/ 1340755 w 1340755"/>
                <a:gd name="connsiteY2" fmla="*/ 1 h 1257301"/>
                <a:gd name="connsiteX3" fmla="*/ 83455 w 1340755"/>
                <a:gd name="connsiteY3" fmla="*/ 1257301 h 1257301"/>
                <a:gd name="connsiteX4" fmla="*/ 0 w 1340755"/>
                <a:gd name="connsiteY4" fmla="*/ 1253087 h 1257301"/>
                <a:gd name="connsiteX5" fmla="*/ 0 w 1340755"/>
                <a:gd name="connsiteY5" fmla="*/ 442028 h 1257301"/>
                <a:gd name="connsiteX6" fmla="*/ 83455 w 1340755"/>
                <a:gd name="connsiteY6" fmla="*/ 450441 h 1257301"/>
                <a:gd name="connsiteX7" fmla="*/ 533895 w 1340755"/>
                <a:gd name="connsiteY7" fmla="*/ 1 h 1257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40755" h="1257301">
                  <a:moveTo>
                    <a:pt x="533895" y="0"/>
                  </a:moveTo>
                  <a:lnTo>
                    <a:pt x="1340755" y="0"/>
                  </a:lnTo>
                  <a:lnTo>
                    <a:pt x="1340755" y="1"/>
                  </a:lnTo>
                  <a:cubicBezTo>
                    <a:pt x="1340755" y="694389"/>
                    <a:pt x="777843" y="1257301"/>
                    <a:pt x="83455" y="1257301"/>
                  </a:cubicBezTo>
                  <a:lnTo>
                    <a:pt x="0" y="1253087"/>
                  </a:lnTo>
                  <a:lnTo>
                    <a:pt x="0" y="442028"/>
                  </a:lnTo>
                  <a:lnTo>
                    <a:pt x="83455" y="450441"/>
                  </a:lnTo>
                  <a:cubicBezTo>
                    <a:pt x="332226" y="450441"/>
                    <a:pt x="533895" y="248772"/>
                    <a:pt x="533895" y="1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5" name="Freeform: Shape 63">
              <a:extLst>
                <a:ext uri="{FF2B5EF4-FFF2-40B4-BE49-F238E27FC236}">
                  <a16:creationId xmlns:a16="http://schemas.microsoft.com/office/drawing/2014/main" id="{E80CEC9C-7E3E-4E72-9771-50250850F9D9}"/>
                </a:ext>
              </a:extLst>
            </p:cNvPr>
            <p:cNvSpPr/>
            <p:nvPr/>
          </p:nvSpPr>
          <p:spPr>
            <a:xfrm>
              <a:off x="5920918" y="2338381"/>
              <a:ext cx="321206" cy="264840"/>
            </a:xfrm>
            <a:custGeom>
              <a:avLst/>
              <a:gdLst>
                <a:gd name="connsiteX0" fmla="*/ 321206 w 321206"/>
                <a:gd name="connsiteY0" fmla="*/ 0 h 264840"/>
                <a:gd name="connsiteX1" fmla="*/ 321206 w 321206"/>
                <a:gd name="connsiteY1" fmla="*/ 239164 h 264840"/>
                <a:gd name="connsiteX2" fmla="*/ 252137 w 321206"/>
                <a:gd name="connsiteY2" fmla="*/ 242652 h 264840"/>
                <a:gd name="connsiteX3" fmla="*/ 139796 w 321206"/>
                <a:gd name="connsiteY3" fmla="*/ 264840 h 264840"/>
                <a:gd name="connsiteX4" fmla="*/ 0 w 321206"/>
                <a:gd name="connsiteY4" fmla="*/ 55744 h 264840"/>
                <a:gd name="connsiteX5" fmla="*/ 40046 w 321206"/>
                <a:gd name="connsiteY5" fmla="*/ 41783 h 264840"/>
                <a:gd name="connsiteX6" fmla="*/ 227685 w 321206"/>
                <a:gd name="connsiteY6" fmla="*/ 4723 h 264840"/>
                <a:gd name="connsiteX7" fmla="*/ 321206 w 321206"/>
                <a:gd name="connsiteY7" fmla="*/ 0 h 2648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21206" h="264840">
                  <a:moveTo>
                    <a:pt x="321206" y="0"/>
                  </a:moveTo>
                  <a:lnTo>
                    <a:pt x="321206" y="239164"/>
                  </a:lnTo>
                  <a:lnTo>
                    <a:pt x="252137" y="242652"/>
                  </a:lnTo>
                  <a:lnTo>
                    <a:pt x="139796" y="264840"/>
                  </a:lnTo>
                  <a:lnTo>
                    <a:pt x="0" y="55744"/>
                  </a:lnTo>
                  <a:lnTo>
                    <a:pt x="40046" y="41783"/>
                  </a:lnTo>
                  <a:cubicBezTo>
                    <a:pt x="100445" y="23816"/>
                    <a:pt x="163180" y="11274"/>
                    <a:pt x="227685" y="4723"/>
                  </a:cubicBezTo>
                  <a:lnTo>
                    <a:pt x="321206" y="0"/>
                  </a:lnTo>
                  <a:close/>
                </a:path>
              </a:pathLst>
            </a:custGeom>
            <a:solidFill>
              <a:schemeClr val="bg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6" name="Freeform: Shape 64">
              <a:extLst>
                <a:ext uri="{FF2B5EF4-FFF2-40B4-BE49-F238E27FC236}">
                  <a16:creationId xmlns:a16="http://schemas.microsoft.com/office/drawing/2014/main" id="{6C3F114C-B720-4BB4-B843-4DBA682C336F}"/>
                </a:ext>
              </a:extLst>
            </p:cNvPr>
            <p:cNvSpPr/>
            <p:nvPr/>
          </p:nvSpPr>
          <p:spPr>
            <a:xfrm>
              <a:off x="5229859" y="2433132"/>
              <a:ext cx="730384" cy="928066"/>
            </a:xfrm>
            <a:custGeom>
              <a:avLst/>
              <a:gdLst>
                <a:gd name="connsiteX0" fmla="*/ 594012 w 730384"/>
                <a:gd name="connsiteY0" fmla="*/ 0 h 928066"/>
                <a:gd name="connsiteX1" fmla="*/ 730384 w 730384"/>
                <a:gd name="connsiteY1" fmla="*/ 203976 h 928066"/>
                <a:gd name="connsiteX2" fmla="*/ 666363 w 730384"/>
                <a:gd name="connsiteY2" fmla="*/ 229645 h 928066"/>
                <a:gd name="connsiteX3" fmla="*/ 239163 w 730384"/>
                <a:gd name="connsiteY3" fmla="*/ 928066 h 928066"/>
                <a:gd name="connsiteX4" fmla="*/ 0 w 730384"/>
                <a:gd name="connsiteY4" fmla="*/ 928066 h 928066"/>
                <a:gd name="connsiteX5" fmla="*/ 557484 w 730384"/>
                <a:gd name="connsiteY5" fmla="*/ 16645 h 928066"/>
                <a:gd name="connsiteX6" fmla="*/ 594012 w 730384"/>
                <a:gd name="connsiteY6" fmla="*/ 0 h 9280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30384" h="928066">
                  <a:moveTo>
                    <a:pt x="594012" y="0"/>
                  </a:moveTo>
                  <a:lnTo>
                    <a:pt x="730384" y="203976"/>
                  </a:lnTo>
                  <a:lnTo>
                    <a:pt x="666363" y="229645"/>
                  </a:lnTo>
                  <a:cubicBezTo>
                    <a:pt x="412745" y="359548"/>
                    <a:pt x="239163" y="623536"/>
                    <a:pt x="239163" y="928066"/>
                  </a:cubicBezTo>
                  <a:lnTo>
                    <a:pt x="0" y="928066"/>
                  </a:lnTo>
                  <a:cubicBezTo>
                    <a:pt x="0" y="530663"/>
                    <a:pt x="226518" y="186166"/>
                    <a:pt x="557484" y="16645"/>
                  </a:cubicBezTo>
                  <a:lnTo>
                    <a:pt x="594012" y="0"/>
                  </a:lnTo>
                  <a:close/>
                </a:path>
              </a:pathLst>
            </a:custGeom>
            <a:solidFill>
              <a:schemeClr val="bg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7" name="Oval 65">
              <a:extLst>
                <a:ext uri="{FF2B5EF4-FFF2-40B4-BE49-F238E27FC236}">
                  <a16:creationId xmlns:a16="http://schemas.microsoft.com/office/drawing/2014/main" id="{9CFC49CB-B602-4ABF-B10B-6C0518553F93}"/>
                </a:ext>
              </a:extLst>
            </p:cNvPr>
            <p:cNvSpPr/>
            <p:nvPr/>
          </p:nvSpPr>
          <p:spPr>
            <a:xfrm>
              <a:off x="4754574" y="2244252"/>
              <a:ext cx="1540745" cy="1486647"/>
            </a:xfrm>
            <a:prstGeom prst="ellipse">
              <a:avLst/>
            </a:prstGeom>
            <a:gradFill flip="none" rotWithShape="1">
              <a:gsLst>
                <a:gs pos="77000">
                  <a:srgbClr val="EEEEEE">
                    <a:alpha val="0"/>
                  </a:srgbClr>
                </a:gs>
                <a:gs pos="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8" name="Freeform: Shape 66">
              <a:extLst>
                <a:ext uri="{FF2B5EF4-FFF2-40B4-BE49-F238E27FC236}">
                  <a16:creationId xmlns:a16="http://schemas.microsoft.com/office/drawing/2014/main" id="{655B4057-621D-4B15-9464-4AE2CD699F65}"/>
                </a:ext>
              </a:extLst>
            </p:cNvPr>
            <p:cNvSpPr/>
            <p:nvPr/>
          </p:nvSpPr>
          <p:spPr>
            <a:xfrm>
              <a:off x="4999652" y="2150628"/>
              <a:ext cx="1537489" cy="1278373"/>
            </a:xfrm>
            <a:custGeom>
              <a:avLst/>
              <a:gdLst>
                <a:gd name="connsiteX0" fmla="*/ 1210571 w 1537489"/>
                <a:gd name="connsiteY0" fmla="*/ 0 h 1278373"/>
                <a:gd name="connsiteX1" fmla="*/ 1454544 w 1537489"/>
                <a:gd name="connsiteY1" fmla="*/ 24595 h 1278373"/>
                <a:gd name="connsiteX2" fmla="*/ 1537489 w 1537489"/>
                <a:gd name="connsiteY2" fmla="*/ 45922 h 1278373"/>
                <a:gd name="connsiteX3" fmla="*/ 1537489 w 1537489"/>
                <a:gd name="connsiteY3" fmla="*/ 150190 h 1278373"/>
                <a:gd name="connsiteX4" fmla="*/ 1434172 w 1537489"/>
                <a:gd name="connsiteY4" fmla="*/ 123624 h 1278373"/>
                <a:gd name="connsiteX5" fmla="*/ 1210571 w 1537489"/>
                <a:gd name="connsiteY5" fmla="*/ 101083 h 1278373"/>
                <a:gd name="connsiteX6" fmla="*/ 101083 w 1537489"/>
                <a:gd name="connsiteY6" fmla="*/ 1210571 h 1278373"/>
                <a:gd name="connsiteX7" fmla="*/ 104507 w 1537489"/>
                <a:gd name="connsiteY7" fmla="*/ 1278373 h 1278373"/>
                <a:gd name="connsiteX8" fmla="*/ 3424 w 1537489"/>
                <a:gd name="connsiteY8" fmla="*/ 1278373 h 1278373"/>
                <a:gd name="connsiteX9" fmla="*/ 0 w 1537489"/>
                <a:gd name="connsiteY9" fmla="*/ 1210571 h 1278373"/>
                <a:gd name="connsiteX10" fmla="*/ 1210571 w 1537489"/>
                <a:gd name="connsiteY10" fmla="*/ 0 h 1278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37489" h="1278373">
                  <a:moveTo>
                    <a:pt x="1210571" y="0"/>
                  </a:moveTo>
                  <a:cubicBezTo>
                    <a:pt x="1294144" y="0"/>
                    <a:pt x="1375738" y="8469"/>
                    <a:pt x="1454544" y="24595"/>
                  </a:cubicBezTo>
                  <a:lnTo>
                    <a:pt x="1537489" y="45922"/>
                  </a:lnTo>
                  <a:lnTo>
                    <a:pt x="1537489" y="150190"/>
                  </a:lnTo>
                  <a:lnTo>
                    <a:pt x="1434172" y="123624"/>
                  </a:lnTo>
                  <a:cubicBezTo>
                    <a:pt x="1361947" y="108845"/>
                    <a:pt x="1287165" y="101083"/>
                    <a:pt x="1210571" y="101083"/>
                  </a:cubicBezTo>
                  <a:cubicBezTo>
                    <a:pt x="597818" y="101083"/>
                    <a:pt x="101083" y="597818"/>
                    <a:pt x="101083" y="1210571"/>
                  </a:cubicBezTo>
                  <a:lnTo>
                    <a:pt x="104507" y="1278373"/>
                  </a:lnTo>
                  <a:lnTo>
                    <a:pt x="3424" y="1278373"/>
                  </a:lnTo>
                  <a:lnTo>
                    <a:pt x="0" y="1210571"/>
                  </a:lnTo>
                  <a:cubicBezTo>
                    <a:pt x="0" y="541991"/>
                    <a:pt x="541991" y="0"/>
                    <a:pt x="1210571" y="0"/>
                  </a:cubicBezTo>
                  <a:close/>
                </a:path>
              </a:pathLst>
            </a:custGeom>
            <a:solidFill>
              <a:schemeClr val="bg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79" name="Group 45">
            <a:extLst>
              <a:ext uri="{FF2B5EF4-FFF2-40B4-BE49-F238E27FC236}">
                <a16:creationId xmlns:a16="http://schemas.microsoft.com/office/drawing/2014/main" id="{BDF11F4C-1890-489C-BDFD-69135BCE7F68}"/>
              </a:ext>
            </a:extLst>
          </p:cNvPr>
          <p:cNvGrpSpPr/>
          <p:nvPr/>
        </p:nvGrpSpPr>
        <p:grpSpPr>
          <a:xfrm>
            <a:off x="6145109" y="2680156"/>
            <a:ext cx="672338" cy="541578"/>
            <a:chOff x="4657266" y="2132503"/>
            <a:chExt cx="3540235" cy="3306115"/>
          </a:xfrm>
        </p:grpSpPr>
        <p:sp>
          <p:nvSpPr>
            <p:cNvPr id="80" name="Oval 46">
              <a:extLst>
                <a:ext uri="{FF2B5EF4-FFF2-40B4-BE49-F238E27FC236}">
                  <a16:creationId xmlns:a16="http://schemas.microsoft.com/office/drawing/2014/main" id="{A6B5D2DB-4C7A-4DB4-8525-647E652BB5DB}"/>
                </a:ext>
              </a:extLst>
            </p:cNvPr>
            <p:cNvSpPr/>
            <p:nvPr/>
          </p:nvSpPr>
          <p:spPr>
            <a:xfrm>
              <a:off x="5563567" y="2897165"/>
              <a:ext cx="2633934" cy="2541453"/>
            </a:xfrm>
            <a:prstGeom prst="ellipse">
              <a:avLst/>
            </a:prstGeom>
            <a:gradFill flip="none" rotWithShape="1">
              <a:gsLst>
                <a:gs pos="77000">
                  <a:srgbClr val="EEEEEE">
                    <a:alpha val="0"/>
                  </a:srgbClr>
                </a:gs>
                <a:gs pos="0">
                  <a:schemeClr val="tx1">
                    <a:alpha val="69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1" name="Oval 47">
              <a:extLst>
                <a:ext uri="{FF2B5EF4-FFF2-40B4-BE49-F238E27FC236}">
                  <a16:creationId xmlns:a16="http://schemas.microsoft.com/office/drawing/2014/main" id="{880329EA-CF81-4D03-8BE5-FEC7DCD674AF}"/>
                </a:ext>
              </a:extLst>
            </p:cNvPr>
            <p:cNvSpPr/>
            <p:nvPr/>
          </p:nvSpPr>
          <p:spPr>
            <a:xfrm>
              <a:off x="4934203" y="2137240"/>
              <a:ext cx="2514600" cy="2514600"/>
            </a:xfrm>
            <a:prstGeom prst="ellipse">
              <a:avLst/>
            </a:prstGeom>
            <a:gradFill flip="none" rotWithShape="1">
              <a:gsLst>
                <a:gs pos="29000">
                  <a:srgbClr val="00CC00"/>
                </a:gs>
                <a:gs pos="51000">
                  <a:srgbClr val="339966"/>
                </a:gs>
                <a:gs pos="71000">
                  <a:srgbClr val="FFCC00"/>
                </a:gs>
                <a:gs pos="86000">
                  <a:srgbClr val="CCFF66"/>
                </a:gs>
              </a:gsLst>
              <a:lin ang="162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552450" h="4953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2" name="Circle: Hollow 48">
              <a:extLst>
                <a:ext uri="{FF2B5EF4-FFF2-40B4-BE49-F238E27FC236}">
                  <a16:creationId xmlns:a16="http://schemas.microsoft.com/office/drawing/2014/main" id="{BA0B2D1E-7F7F-4BE2-821A-9575097E9B94}"/>
                </a:ext>
              </a:extLst>
            </p:cNvPr>
            <p:cNvSpPr/>
            <p:nvPr/>
          </p:nvSpPr>
          <p:spPr>
            <a:xfrm>
              <a:off x="4920625" y="2132503"/>
              <a:ext cx="2514600" cy="2514600"/>
            </a:xfrm>
            <a:prstGeom prst="donut">
              <a:avLst>
                <a:gd name="adj" fmla="val 11685"/>
              </a:avLst>
            </a:prstGeom>
            <a:solidFill>
              <a:schemeClr val="bg1">
                <a:alpha val="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3" name="Freeform: Shape 49">
              <a:extLst>
                <a:ext uri="{FF2B5EF4-FFF2-40B4-BE49-F238E27FC236}">
                  <a16:creationId xmlns:a16="http://schemas.microsoft.com/office/drawing/2014/main" id="{3A60C2F4-A5EB-42B3-8CD2-D54D649C17B3}"/>
                </a:ext>
              </a:extLst>
            </p:cNvPr>
            <p:cNvSpPr/>
            <p:nvPr/>
          </p:nvSpPr>
          <p:spPr>
            <a:xfrm rot="19269039">
              <a:off x="6342048" y="2902472"/>
              <a:ext cx="1340755" cy="1257301"/>
            </a:xfrm>
            <a:custGeom>
              <a:avLst/>
              <a:gdLst>
                <a:gd name="connsiteX0" fmla="*/ 533895 w 1340755"/>
                <a:gd name="connsiteY0" fmla="*/ 0 h 1257301"/>
                <a:gd name="connsiteX1" fmla="*/ 1340755 w 1340755"/>
                <a:gd name="connsiteY1" fmla="*/ 0 h 1257301"/>
                <a:gd name="connsiteX2" fmla="*/ 1340755 w 1340755"/>
                <a:gd name="connsiteY2" fmla="*/ 1 h 1257301"/>
                <a:gd name="connsiteX3" fmla="*/ 83455 w 1340755"/>
                <a:gd name="connsiteY3" fmla="*/ 1257301 h 1257301"/>
                <a:gd name="connsiteX4" fmla="*/ 0 w 1340755"/>
                <a:gd name="connsiteY4" fmla="*/ 1253087 h 1257301"/>
                <a:gd name="connsiteX5" fmla="*/ 0 w 1340755"/>
                <a:gd name="connsiteY5" fmla="*/ 442028 h 1257301"/>
                <a:gd name="connsiteX6" fmla="*/ 83455 w 1340755"/>
                <a:gd name="connsiteY6" fmla="*/ 450441 h 1257301"/>
                <a:gd name="connsiteX7" fmla="*/ 533895 w 1340755"/>
                <a:gd name="connsiteY7" fmla="*/ 1 h 1257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40755" h="1257301">
                  <a:moveTo>
                    <a:pt x="533895" y="0"/>
                  </a:moveTo>
                  <a:lnTo>
                    <a:pt x="1340755" y="0"/>
                  </a:lnTo>
                  <a:lnTo>
                    <a:pt x="1340755" y="1"/>
                  </a:lnTo>
                  <a:cubicBezTo>
                    <a:pt x="1340755" y="694389"/>
                    <a:pt x="777843" y="1257301"/>
                    <a:pt x="83455" y="1257301"/>
                  </a:cubicBezTo>
                  <a:lnTo>
                    <a:pt x="0" y="1253087"/>
                  </a:lnTo>
                  <a:lnTo>
                    <a:pt x="0" y="442028"/>
                  </a:lnTo>
                  <a:lnTo>
                    <a:pt x="83455" y="450441"/>
                  </a:lnTo>
                  <a:cubicBezTo>
                    <a:pt x="332226" y="450441"/>
                    <a:pt x="533895" y="248772"/>
                    <a:pt x="533895" y="1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4" name="Freeform: Shape 50">
              <a:extLst>
                <a:ext uri="{FF2B5EF4-FFF2-40B4-BE49-F238E27FC236}">
                  <a16:creationId xmlns:a16="http://schemas.microsoft.com/office/drawing/2014/main" id="{99C72DEC-D8FE-489E-A631-0DEF3DE73268}"/>
                </a:ext>
              </a:extLst>
            </p:cNvPr>
            <p:cNvSpPr/>
            <p:nvPr/>
          </p:nvSpPr>
          <p:spPr>
            <a:xfrm rot="8013348">
              <a:off x="4615539" y="2761153"/>
              <a:ext cx="1340755" cy="1257301"/>
            </a:xfrm>
            <a:custGeom>
              <a:avLst/>
              <a:gdLst>
                <a:gd name="connsiteX0" fmla="*/ 533895 w 1340755"/>
                <a:gd name="connsiteY0" fmla="*/ 0 h 1257301"/>
                <a:gd name="connsiteX1" fmla="*/ 1340755 w 1340755"/>
                <a:gd name="connsiteY1" fmla="*/ 0 h 1257301"/>
                <a:gd name="connsiteX2" fmla="*/ 1340755 w 1340755"/>
                <a:gd name="connsiteY2" fmla="*/ 1 h 1257301"/>
                <a:gd name="connsiteX3" fmla="*/ 83455 w 1340755"/>
                <a:gd name="connsiteY3" fmla="*/ 1257301 h 1257301"/>
                <a:gd name="connsiteX4" fmla="*/ 0 w 1340755"/>
                <a:gd name="connsiteY4" fmla="*/ 1253087 h 1257301"/>
                <a:gd name="connsiteX5" fmla="*/ 0 w 1340755"/>
                <a:gd name="connsiteY5" fmla="*/ 442028 h 1257301"/>
                <a:gd name="connsiteX6" fmla="*/ 83455 w 1340755"/>
                <a:gd name="connsiteY6" fmla="*/ 450441 h 1257301"/>
                <a:gd name="connsiteX7" fmla="*/ 533895 w 1340755"/>
                <a:gd name="connsiteY7" fmla="*/ 1 h 1257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40755" h="1257301">
                  <a:moveTo>
                    <a:pt x="533895" y="0"/>
                  </a:moveTo>
                  <a:lnTo>
                    <a:pt x="1340755" y="0"/>
                  </a:lnTo>
                  <a:lnTo>
                    <a:pt x="1340755" y="1"/>
                  </a:lnTo>
                  <a:cubicBezTo>
                    <a:pt x="1340755" y="694389"/>
                    <a:pt x="777843" y="1257301"/>
                    <a:pt x="83455" y="1257301"/>
                  </a:cubicBezTo>
                  <a:lnTo>
                    <a:pt x="0" y="1253087"/>
                  </a:lnTo>
                  <a:lnTo>
                    <a:pt x="0" y="442028"/>
                  </a:lnTo>
                  <a:lnTo>
                    <a:pt x="83455" y="450441"/>
                  </a:lnTo>
                  <a:cubicBezTo>
                    <a:pt x="332226" y="450441"/>
                    <a:pt x="533895" y="248772"/>
                    <a:pt x="533895" y="1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5" name="Freeform: Shape 51">
              <a:extLst>
                <a:ext uri="{FF2B5EF4-FFF2-40B4-BE49-F238E27FC236}">
                  <a16:creationId xmlns:a16="http://schemas.microsoft.com/office/drawing/2014/main" id="{E9CE6423-4F26-4F99-AF4B-CBD15DA39C03}"/>
                </a:ext>
              </a:extLst>
            </p:cNvPr>
            <p:cNvSpPr/>
            <p:nvPr/>
          </p:nvSpPr>
          <p:spPr>
            <a:xfrm>
              <a:off x="5920918" y="2338381"/>
              <a:ext cx="321206" cy="264840"/>
            </a:xfrm>
            <a:custGeom>
              <a:avLst/>
              <a:gdLst>
                <a:gd name="connsiteX0" fmla="*/ 321206 w 321206"/>
                <a:gd name="connsiteY0" fmla="*/ 0 h 264840"/>
                <a:gd name="connsiteX1" fmla="*/ 321206 w 321206"/>
                <a:gd name="connsiteY1" fmla="*/ 239164 h 264840"/>
                <a:gd name="connsiteX2" fmla="*/ 252137 w 321206"/>
                <a:gd name="connsiteY2" fmla="*/ 242652 h 264840"/>
                <a:gd name="connsiteX3" fmla="*/ 139796 w 321206"/>
                <a:gd name="connsiteY3" fmla="*/ 264840 h 264840"/>
                <a:gd name="connsiteX4" fmla="*/ 0 w 321206"/>
                <a:gd name="connsiteY4" fmla="*/ 55744 h 264840"/>
                <a:gd name="connsiteX5" fmla="*/ 40046 w 321206"/>
                <a:gd name="connsiteY5" fmla="*/ 41783 h 264840"/>
                <a:gd name="connsiteX6" fmla="*/ 227685 w 321206"/>
                <a:gd name="connsiteY6" fmla="*/ 4723 h 264840"/>
                <a:gd name="connsiteX7" fmla="*/ 321206 w 321206"/>
                <a:gd name="connsiteY7" fmla="*/ 0 h 2648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21206" h="264840">
                  <a:moveTo>
                    <a:pt x="321206" y="0"/>
                  </a:moveTo>
                  <a:lnTo>
                    <a:pt x="321206" y="239164"/>
                  </a:lnTo>
                  <a:lnTo>
                    <a:pt x="252137" y="242652"/>
                  </a:lnTo>
                  <a:lnTo>
                    <a:pt x="139796" y="264840"/>
                  </a:lnTo>
                  <a:lnTo>
                    <a:pt x="0" y="55744"/>
                  </a:lnTo>
                  <a:lnTo>
                    <a:pt x="40046" y="41783"/>
                  </a:lnTo>
                  <a:cubicBezTo>
                    <a:pt x="100445" y="23816"/>
                    <a:pt x="163180" y="11274"/>
                    <a:pt x="227685" y="4723"/>
                  </a:cubicBezTo>
                  <a:lnTo>
                    <a:pt x="321206" y="0"/>
                  </a:lnTo>
                  <a:close/>
                </a:path>
              </a:pathLst>
            </a:custGeom>
            <a:solidFill>
              <a:schemeClr val="bg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6" name="Freeform: Shape 52">
              <a:extLst>
                <a:ext uri="{FF2B5EF4-FFF2-40B4-BE49-F238E27FC236}">
                  <a16:creationId xmlns:a16="http://schemas.microsoft.com/office/drawing/2014/main" id="{A43EC31A-ABF7-4181-9CB0-E0BC5055E49B}"/>
                </a:ext>
              </a:extLst>
            </p:cNvPr>
            <p:cNvSpPr/>
            <p:nvPr/>
          </p:nvSpPr>
          <p:spPr>
            <a:xfrm>
              <a:off x="5229859" y="2433132"/>
              <a:ext cx="730384" cy="928066"/>
            </a:xfrm>
            <a:custGeom>
              <a:avLst/>
              <a:gdLst>
                <a:gd name="connsiteX0" fmla="*/ 594012 w 730384"/>
                <a:gd name="connsiteY0" fmla="*/ 0 h 928066"/>
                <a:gd name="connsiteX1" fmla="*/ 730384 w 730384"/>
                <a:gd name="connsiteY1" fmla="*/ 203976 h 928066"/>
                <a:gd name="connsiteX2" fmla="*/ 666363 w 730384"/>
                <a:gd name="connsiteY2" fmla="*/ 229645 h 928066"/>
                <a:gd name="connsiteX3" fmla="*/ 239163 w 730384"/>
                <a:gd name="connsiteY3" fmla="*/ 928066 h 928066"/>
                <a:gd name="connsiteX4" fmla="*/ 0 w 730384"/>
                <a:gd name="connsiteY4" fmla="*/ 928066 h 928066"/>
                <a:gd name="connsiteX5" fmla="*/ 557484 w 730384"/>
                <a:gd name="connsiteY5" fmla="*/ 16645 h 928066"/>
                <a:gd name="connsiteX6" fmla="*/ 594012 w 730384"/>
                <a:gd name="connsiteY6" fmla="*/ 0 h 9280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30384" h="928066">
                  <a:moveTo>
                    <a:pt x="594012" y="0"/>
                  </a:moveTo>
                  <a:lnTo>
                    <a:pt x="730384" y="203976"/>
                  </a:lnTo>
                  <a:lnTo>
                    <a:pt x="666363" y="229645"/>
                  </a:lnTo>
                  <a:cubicBezTo>
                    <a:pt x="412745" y="359548"/>
                    <a:pt x="239163" y="623536"/>
                    <a:pt x="239163" y="928066"/>
                  </a:cubicBezTo>
                  <a:lnTo>
                    <a:pt x="0" y="928066"/>
                  </a:lnTo>
                  <a:cubicBezTo>
                    <a:pt x="0" y="530663"/>
                    <a:pt x="226518" y="186166"/>
                    <a:pt x="557484" y="16645"/>
                  </a:cubicBezTo>
                  <a:lnTo>
                    <a:pt x="594012" y="0"/>
                  </a:lnTo>
                  <a:close/>
                </a:path>
              </a:pathLst>
            </a:custGeom>
            <a:solidFill>
              <a:schemeClr val="bg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7" name="Oval 53">
              <a:extLst>
                <a:ext uri="{FF2B5EF4-FFF2-40B4-BE49-F238E27FC236}">
                  <a16:creationId xmlns:a16="http://schemas.microsoft.com/office/drawing/2014/main" id="{C3FC3ACD-A457-431D-B0ED-483341346582}"/>
                </a:ext>
              </a:extLst>
            </p:cNvPr>
            <p:cNvSpPr/>
            <p:nvPr/>
          </p:nvSpPr>
          <p:spPr>
            <a:xfrm>
              <a:off x="4754574" y="2244252"/>
              <a:ext cx="1540745" cy="1486647"/>
            </a:xfrm>
            <a:prstGeom prst="ellipse">
              <a:avLst/>
            </a:prstGeom>
            <a:gradFill flip="none" rotWithShape="1">
              <a:gsLst>
                <a:gs pos="77000">
                  <a:srgbClr val="EEEEEE">
                    <a:alpha val="0"/>
                  </a:srgbClr>
                </a:gs>
                <a:gs pos="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8" name="Freeform: Shape 54">
              <a:extLst>
                <a:ext uri="{FF2B5EF4-FFF2-40B4-BE49-F238E27FC236}">
                  <a16:creationId xmlns:a16="http://schemas.microsoft.com/office/drawing/2014/main" id="{228986BD-5D82-4B9C-8149-F68E9F940B1A}"/>
                </a:ext>
              </a:extLst>
            </p:cNvPr>
            <p:cNvSpPr/>
            <p:nvPr/>
          </p:nvSpPr>
          <p:spPr>
            <a:xfrm>
              <a:off x="4999652" y="2150628"/>
              <a:ext cx="1537489" cy="1278373"/>
            </a:xfrm>
            <a:custGeom>
              <a:avLst/>
              <a:gdLst>
                <a:gd name="connsiteX0" fmla="*/ 1210571 w 1537489"/>
                <a:gd name="connsiteY0" fmla="*/ 0 h 1278373"/>
                <a:gd name="connsiteX1" fmla="*/ 1454544 w 1537489"/>
                <a:gd name="connsiteY1" fmla="*/ 24595 h 1278373"/>
                <a:gd name="connsiteX2" fmla="*/ 1537489 w 1537489"/>
                <a:gd name="connsiteY2" fmla="*/ 45922 h 1278373"/>
                <a:gd name="connsiteX3" fmla="*/ 1537489 w 1537489"/>
                <a:gd name="connsiteY3" fmla="*/ 150190 h 1278373"/>
                <a:gd name="connsiteX4" fmla="*/ 1434172 w 1537489"/>
                <a:gd name="connsiteY4" fmla="*/ 123624 h 1278373"/>
                <a:gd name="connsiteX5" fmla="*/ 1210571 w 1537489"/>
                <a:gd name="connsiteY5" fmla="*/ 101083 h 1278373"/>
                <a:gd name="connsiteX6" fmla="*/ 101083 w 1537489"/>
                <a:gd name="connsiteY6" fmla="*/ 1210571 h 1278373"/>
                <a:gd name="connsiteX7" fmla="*/ 104507 w 1537489"/>
                <a:gd name="connsiteY7" fmla="*/ 1278373 h 1278373"/>
                <a:gd name="connsiteX8" fmla="*/ 3424 w 1537489"/>
                <a:gd name="connsiteY8" fmla="*/ 1278373 h 1278373"/>
                <a:gd name="connsiteX9" fmla="*/ 0 w 1537489"/>
                <a:gd name="connsiteY9" fmla="*/ 1210571 h 1278373"/>
                <a:gd name="connsiteX10" fmla="*/ 1210571 w 1537489"/>
                <a:gd name="connsiteY10" fmla="*/ 0 h 1278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37489" h="1278373">
                  <a:moveTo>
                    <a:pt x="1210571" y="0"/>
                  </a:moveTo>
                  <a:cubicBezTo>
                    <a:pt x="1294144" y="0"/>
                    <a:pt x="1375738" y="8469"/>
                    <a:pt x="1454544" y="24595"/>
                  </a:cubicBezTo>
                  <a:lnTo>
                    <a:pt x="1537489" y="45922"/>
                  </a:lnTo>
                  <a:lnTo>
                    <a:pt x="1537489" y="150190"/>
                  </a:lnTo>
                  <a:lnTo>
                    <a:pt x="1434172" y="123624"/>
                  </a:lnTo>
                  <a:cubicBezTo>
                    <a:pt x="1361947" y="108845"/>
                    <a:pt x="1287165" y="101083"/>
                    <a:pt x="1210571" y="101083"/>
                  </a:cubicBezTo>
                  <a:cubicBezTo>
                    <a:pt x="597818" y="101083"/>
                    <a:pt x="101083" y="597818"/>
                    <a:pt x="101083" y="1210571"/>
                  </a:cubicBezTo>
                  <a:lnTo>
                    <a:pt x="104507" y="1278373"/>
                  </a:lnTo>
                  <a:lnTo>
                    <a:pt x="3424" y="1278373"/>
                  </a:lnTo>
                  <a:lnTo>
                    <a:pt x="0" y="1210571"/>
                  </a:lnTo>
                  <a:cubicBezTo>
                    <a:pt x="0" y="541991"/>
                    <a:pt x="541991" y="0"/>
                    <a:pt x="1210571" y="0"/>
                  </a:cubicBezTo>
                  <a:close/>
                </a:path>
              </a:pathLst>
            </a:custGeom>
            <a:solidFill>
              <a:schemeClr val="bg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89" name="Group 5">
            <a:extLst>
              <a:ext uri="{FF2B5EF4-FFF2-40B4-BE49-F238E27FC236}">
                <a16:creationId xmlns:a16="http://schemas.microsoft.com/office/drawing/2014/main" id="{131CCEFF-6B2C-4AA1-B8CE-505E86DB1398}"/>
              </a:ext>
            </a:extLst>
          </p:cNvPr>
          <p:cNvGrpSpPr/>
          <p:nvPr/>
        </p:nvGrpSpPr>
        <p:grpSpPr>
          <a:xfrm>
            <a:off x="3725122" y="3029618"/>
            <a:ext cx="669455" cy="521656"/>
            <a:chOff x="4657266" y="2132503"/>
            <a:chExt cx="3540235" cy="3306115"/>
          </a:xfrm>
        </p:grpSpPr>
        <p:sp>
          <p:nvSpPr>
            <p:cNvPr id="90" name="Oval 25">
              <a:extLst>
                <a:ext uri="{FF2B5EF4-FFF2-40B4-BE49-F238E27FC236}">
                  <a16:creationId xmlns:a16="http://schemas.microsoft.com/office/drawing/2014/main" id="{13ED4ADF-BF34-4883-8476-D2C449509F4D}"/>
                </a:ext>
              </a:extLst>
            </p:cNvPr>
            <p:cNvSpPr/>
            <p:nvPr/>
          </p:nvSpPr>
          <p:spPr>
            <a:xfrm>
              <a:off x="5563567" y="2897165"/>
              <a:ext cx="2633934" cy="2541453"/>
            </a:xfrm>
            <a:prstGeom prst="ellipse">
              <a:avLst/>
            </a:prstGeom>
            <a:gradFill flip="none" rotWithShape="1">
              <a:gsLst>
                <a:gs pos="77000">
                  <a:srgbClr val="EEEEEE">
                    <a:alpha val="0"/>
                  </a:srgbClr>
                </a:gs>
                <a:gs pos="0">
                  <a:schemeClr val="tx1">
                    <a:alpha val="69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1" name="Oval 26">
              <a:extLst>
                <a:ext uri="{FF2B5EF4-FFF2-40B4-BE49-F238E27FC236}">
                  <a16:creationId xmlns:a16="http://schemas.microsoft.com/office/drawing/2014/main" id="{730E3AFE-90C5-49AA-9622-F000CFFBC864}"/>
                </a:ext>
              </a:extLst>
            </p:cNvPr>
            <p:cNvSpPr/>
            <p:nvPr/>
          </p:nvSpPr>
          <p:spPr>
            <a:xfrm>
              <a:off x="4934203" y="2137240"/>
              <a:ext cx="2514600" cy="2514600"/>
            </a:xfrm>
            <a:prstGeom prst="ellipse">
              <a:avLst/>
            </a:prstGeom>
            <a:gradFill flip="none" rotWithShape="1">
              <a:gsLst>
                <a:gs pos="29000">
                  <a:srgbClr val="3100A9"/>
                </a:gs>
                <a:gs pos="51000">
                  <a:srgbClr val="0B0159"/>
                </a:gs>
                <a:gs pos="71000">
                  <a:srgbClr val="74018F"/>
                </a:gs>
                <a:gs pos="86000">
                  <a:srgbClr val="BE01B5"/>
                </a:gs>
              </a:gsLst>
              <a:lin ang="162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552450" h="4953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2" name="Circle: Hollow 27">
              <a:extLst>
                <a:ext uri="{FF2B5EF4-FFF2-40B4-BE49-F238E27FC236}">
                  <a16:creationId xmlns:a16="http://schemas.microsoft.com/office/drawing/2014/main" id="{B0C14CD6-80EB-422B-910A-A76D927DAFA4}"/>
                </a:ext>
              </a:extLst>
            </p:cNvPr>
            <p:cNvSpPr/>
            <p:nvPr/>
          </p:nvSpPr>
          <p:spPr>
            <a:xfrm>
              <a:off x="4920625" y="2132503"/>
              <a:ext cx="2514600" cy="2514600"/>
            </a:xfrm>
            <a:prstGeom prst="donut">
              <a:avLst>
                <a:gd name="adj" fmla="val 11685"/>
              </a:avLst>
            </a:prstGeom>
            <a:solidFill>
              <a:schemeClr val="bg1">
                <a:alpha val="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3" name="Freeform: Shape 28">
              <a:extLst>
                <a:ext uri="{FF2B5EF4-FFF2-40B4-BE49-F238E27FC236}">
                  <a16:creationId xmlns:a16="http://schemas.microsoft.com/office/drawing/2014/main" id="{DB1D48DE-749C-4BAF-A0E8-FF028E589C99}"/>
                </a:ext>
              </a:extLst>
            </p:cNvPr>
            <p:cNvSpPr/>
            <p:nvPr/>
          </p:nvSpPr>
          <p:spPr>
            <a:xfrm rot="19269039">
              <a:off x="6342048" y="2902472"/>
              <a:ext cx="1340755" cy="1257301"/>
            </a:xfrm>
            <a:custGeom>
              <a:avLst/>
              <a:gdLst>
                <a:gd name="connsiteX0" fmla="*/ 533895 w 1340755"/>
                <a:gd name="connsiteY0" fmla="*/ 0 h 1257301"/>
                <a:gd name="connsiteX1" fmla="*/ 1340755 w 1340755"/>
                <a:gd name="connsiteY1" fmla="*/ 0 h 1257301"/>
                <a:gd name="connsiteX2" fmla="*/ 1340755 w 1340755"/>
                <a:gd name="connsiteY2" fmla="*/ 1 h 1257301"/>
                <a:gd name="connsiteX3" fmla="*/ 83455 w 1340755"/>
                <a:gd name="connsiteY3" fmla="*/ 1257301 h 1257301"/>
                <a:gd name="connsiteX4" fmla="*/ 0 w 1340755"/>
                <a:gd name="connsiteY4" fmla="*/ 1253087 h 1257301"/>
                <a:gd name="connsiteX5" fmla="*/ 0 w 1340755"/>
                <a:gd name="connsiteY5" fmla="*/ 442028 h 1257301"/>
                <a:gd name="connsiteX6" fmla="*/ 83455 w 1340755"/>
                <a:gd name="connsiteY6" fmla="*/ 450441 h 1257301"/>
                <a:gd name="connsiteX7" fmla="*/ 533895 w 1340755"/>
                <a:gd name="connsiteY7" fmla="*/ 1 h 1257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40755" h="1257301">
                  <a:moveTo>
                    <a:pt x="533895" y="0"/>
                  </a:moveTo>
                  <a:lnTo>
                    <a:pt x="1340755" y="0"/>
                  </a:lnTo>
                  <a:lnTo>
                    <a:pt x="1340755" y="1"/>
                  </a:lnTo>
                  <a:cubicBezTo>
                    <a:pt x="1340755" y="694389"/>
                    <a:pt x="777843" y="1257301"/>
                    <a:pt x="83455" y="1257301"/>
                  </a:cubicBezTo>
                  <a:lnTo>
                    <a:pt x="0" y="1253087"/>
                  </a:lnTo>
                  <a:lnTo>
                    <a:pt x="0" y="442028"/>
                  </a:lnTo>
                  <a:lnTo>
                    <a:pt x="83455" y="450441"/>
                  </a:lnTo>
                  <a:cubicBezTo>
                    <a:pt x="332226" y="450441"/>
                    <a:pt x="533895" y="248772"/>
                    <a:pt x="533895" y="1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4" name="Freeform: Shape 29">
              <a:extLst>
                <a:ext uri="{FF2B5EF4-FFF2-40B4-BE49-F238E27FC236}">
                  <a16:creationId xmlns:a16="http://schemas.microsoft.com/office/drawing/2014/main" id="{74E1BF49-17CF-4296-AADE-48C63812F91A}"/>
                </a:ext>
              </a:extLst>
            </p:cNvPr>
            <p:cNvSpPr/>
            <p:nvPr/>
          </p:nvSpPr>
          <p:spPr>
            <a:xfrm rot="8013348">
              <a:off x="4615539" y="2761153"/>
              <a:ext cx="1340755" cy="1257301"/>
            </a:xfrm>
            <a:custGeom>
              <a:avLst/>
              <a:gdLst>
                <a:gd name="connsiteX0" fmla="*/ 533895 w 1340755"/>
                <a:gd name="connsiteY0" fmla="*/ 0 h 1257301"/>
                <a:gd name="connsiteX1" fmla="*/ 1340755 w 1340755"/>
                <a:gd name="connsiteY1" fmla="*/ 0 h 1257301"/>
                <a:gd name="connsiteX2" fmla="*/ 1340755 w 1340755"/>
                <a:gd name="connsiteY2" fmla="*/ 1 h 1257301"/>
                <a:gd name="connsiteX3" fmla="*/ 83455 w 1340755"/>
                <a:gd name="connsiteY3" fmla="*/ 1257301 h 1257301"/>
                <a:gd name="connsiteX4" fmla="*/ 0 w 1340755"/>
                <a:gd name="connsiteY4" fmla="*/ 1253087 h 1257301"/>
                <a:gd name="connsiteX5" fmla="*/ 0 w 1340755"/>
                <a:gd name="connsiteY5" fmla="*/ 442028 h 1257301"/>
                <a:gd name="connsiteX6" fmla="*/ 83455 w 1340755"/>
                <a:gd name="connsiteY6" fmla="*/ 450441 h 1257301"/>
                <a:gd name="connsiteX7" fmla="*/ 533895 w 1340755"/>
                <a:gd name="connsiteY7" fmla="*/ 1 h 1257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40755" h="1257301">
                  <a:moveTo>
                    <a:pt x="533895" y="0"/>
                  </a:moveTo>
                  <a:lnTo>
                    <a:pt x="1340755" y="0"/>
                  </a:lnTo>
                  <a:lnTo>
                    <a:pt x="1340755" y="1"/>
                  </a:lnTo>
                  <a:cubicBezTo>
                    <a:pt x="1340755" y="694389"/>
                    <a:pt x="777843" y="1257301"/>
                    <a:pt x="83455" y="1257301"/>
                  </a:cubicBezTo>
                  <a:lnTo>
                    <a:pt x="0" y="1253087"/>
                  </a:lnTo>
                  <a:lnTo>
                    <a:pt x="0" y="442028"/>
                  </a:lnTo>
                  <a:lnTo>
                    <a:pt x="83455" y="450441"/>
                  </a:lnTo>
                  <a:cubicBezTo>
                    <a:pt x="332226" y="450441"/>
                    <a:pt x="533895" y="248772"/>
                    <a:pt x="533895" y="1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5" name="Freeform: Shape 30">
              <a:extLst>
                <a:ext uri="{FF2B5EF4-FFF2-40B4-BE49-F238E27FC236}">
                  <a16:creationId xmlns:a16="http://schemas.microsoft.com/office/drawing/2014/main" id="{F16F7B93-C6D8-4461-A428-5F671FAF6995}"/>
                </a:ext>
              </a:extLst>
            </p:cNvPr>
            <p:cNvSpPr/>
            <p:nvPr/>
          </p:nvSpPr>
          <p:spPr>
            <a:xfrm>
              <a:off x="5920918" y="2338381"/>
              <a:ext cx="321206" cy="264840"/>
            </a:xfrm>
            <a:custGeom>
              <a:avLst/>
              <a:gdLst>
                <a:gd name="connsiteX0" fmla="*/ 321206 w 321206"/>
                <a:gd name="connsiteY0" fmla="*/ 0 h 264840"/>
                <a:gd name="connsiteX1" fmla="*/ 321206 w 321206"/>
                <a:gd name="connsiteY1" fmla="*/ 239164 h 264840"/>
                <a:gd name="connsiteX2" fmla="*/ 252137 w 321206"/>
                <a:gd name="connsiteY2" fmla="*/ 242652 h 264840"/>
                <a:gd name="connsiteX3" fmla="*/ 139796 w 321206"/>
                <a:gd name="connsiteY3" fmla="*/ 264840 h 264840"/>
                <a:gd name="connsiteX4" fmla="*/ 0 w 321206"/>
                <a:gd name="connsiteY4" fmla="*/ 55744 h 264840"/>
                <a:gd name="connsiteX5" fmla="*/ 40046 w 321206"/>
                <a:gd name="connsiteY5" fmla="*/ 41783 h 264840"/>
                <a:gd name="connsiteX6" fmla="*/ 227685 w 321206"/>
                <a:gd name="connsiteY6" fmla="*/ 4723 h 264840"/>
                <a:gd name="connsiteX7" fmla="*/ 321206 w 321206"/>
                <a:gd name="connsiteY7" fmla="*/ 0 h 2648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21206" h="264840">
                  <a:moveTo>
                    <a:pt x="321206" y="0"/>
                  </a:moveTo>
                  <a:lnTo>
                    <a:pt x="321206" y="239164"/>
                  </a:lnTo>
                  <a:lnTo>
                    <a:pt x="252137" y="242652"/>
                  </a:lnTo>
                  <a:lnTo>
                    <a:pt x="139796" y="264840"/>
                  </a:lnTo>
                  <a:lnTo>
                    <a:pt x="0" y="55744"/>
                  </a:lnTo>
                  <a:lnTo>
                    <a:pt x="40046" y="41783"/>
                  </a:lnTo>
                  <a:cubicBezTo>
                    <a:pt x="100445" y="23816"/>
                    <a:pt x="163180" y="11274"/>
                    <a:pt x="227685" y="4723"/>
                  </a:cubicBezTo>
                  <a:lnTo>
                    <a:pt x="321206" y="0"/>
                  </a:lnTo>
                  <a:close/>
                </a:path>
              </a:pathLst>
            </a:custGeom>
            <a:solidFill>
              <a:schemeClr val="bg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6" name="Freeform: Shape 31">
              <a:extLst>
                <a:ext uri="{FF2B5EF4-FFF2-40B4-BE49-F238E27FC236}">
                  <a16:creationId xmlns:a16="http://schemas.microsoft.com/office/drawing/2014/main" id="{0FD043C7-7E62-4E8D-9B49-9269D8E21579}"/>
                </a:ext>
              </a:extLst>
            </p:cNvPr>
            <p:cNvSpPr/>
            <p:nvPr/>
          </p:nvSpPr>
          <p:spPr>
            <a:xfrm>
              <a:off x="5229859" y="2433132"/>
              <a:ext cx="730384" cy="928066"/>
            </a:xfrm>
            <a:custGeom>
              <a:avLst/>
              <a:gdLst>
                <a:gd name="connsiteX0" fmla="*/ 594012 w 730384"/>
                <a:gd name="connsiteY0" fmla="*/ 0 h 928066"/>
                <a:gd name="connsiteX1" fmla="*/ 730384 w 730384"/>
                <a:gd name="connsiteY1" fmla="*/ 203976 h 928066"/>
                <a:gd name="connsiteX2" fmla="*/ 666363 w 730384"/>
                <a:gd name="connsiteY2" fmla="*/ 229645 h 928066"/>
                <a:gd name="connsiteX3" fmla="*/ 239163 w 730384"/>
                <a:gd name="connsiteY3" fmla="*/ 928066 h 928066"/>
                <a:gd name="connsiteX4" fmla="*/ 0 w 730384"/>
                <a:gd name="connsiteY4" fmla="*/ 928066 h 928066"/>
                <a:gd name="connsiteX5" fmla="*/ 557484 w 730384"/>
                <a:gd name="connsiteY5" fmla="*/ 16645 h 928066"/>
                <a:gd name="connsiteX6" fmla="*/ 594012 w 730384"/>
                <a:gd name="connsiteY6" fmla="*/ 0 h 9280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30384" h="928066">
                  <a:moveTo>
                    <a:pt x="594012" y="0"/>
                  </a:moveTo>
                  <a:lnTo>
                    <a:pt x="730384" y="203976"/>
                  </a:lnTo>
                  <a:lnTo>
                    <a:pt x="666363" y="229645"/>
                  </a:lnTo>
                  <a:cubicBezTo>
                    <a:pt x="412745" y="359548"/>
                    <a:pt x="239163" y="623536"/>
                    <a:pt x="239163" y="928066"/>
                  </a:cubicBezTo>
                  <a:lnTo>
                    <a:pt x="0" y="928066"/>
                  </a:lnTo>
                  <a:cubicBezTo>
                    <a:pt x="0" y="530663"/>
                    <a:pt x="226518" y="186166"/>
                    <a:pt x="557484" y="16645"/>
                  </a:cubicBezTo>
                  <a:lnTo>
                    <a:pt x="594012" y="0"/>
                  </a:lnTo>
                  <a:close/>
                </a:path>
              </a:pathLst>
            </a:custGeom>
            <a:solidFill>
              <a:schemeClr val="bg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7" name="Oval 32">
              <a:extLst>
                <a:ext uri="{FF2B5EF4-FFF2-40B4-BE49-F238E27FC236}">
                  <a16:creationId xmlns:a16="http://schemas.microsoft.com/office/drawing/2014/main" id="{913B9DC5-0790-4AE7-90B6-7693D35C1B45}"/>
                </a:ext>
              </a:extLst>
            </p:cNvPr>
            <p:cNvSpPr/>
            <p:nvPr/>
          </p:nvSpPr>
          <p:spPr>
            <a:xfrm>
              <a:off x="4754574" y="2244252"/>
              <a:ext cx="1540745" cy="1486647"/>
            </a:xfrm>
            <a:prstGeom prst="ellipse">
              <a:avLst/>
            </a:prstGeom>
            <a:gradFill flip="none" rotWithShape="1">
              <a:gsLst>
                <a:gs pos="77000">
                  <a:srgbClr val="EEEEEE">
                    <a:alpha val="0"/>
                  </a:srgbClr>
                </a:gs>
                <a:gs pos="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8" name="Freeform: Shape 19">
              <a:extLst>
                <a:ext uri="{FF2B5EF4-FFF2-40B4-BE49-F238E27FC236}">
                  <a16:creationId xmlns:a16="http://schemas.microsoft.com/office/drawing/2014/main" id="{029B4632-F123-4DDA-A15F-DC5657293130}"/>
                </a:ext>
              </a:extLst>
            </p:cNvPr>
            <p:cNvSpPr/>
            <p:nvPr/>
          </p:nvSpPr>
          <p:spPr>
            <a:xfrm>
              <a:off x="4999652" y="2150628"/>
              <a:ext cx="1537489" cy="1278373"/>
            </a:xfrm>
            <a:custGeom>
              <a:avLst/>
              <a:gdLst>
                <a:gd name="connsiteX0" fmla="*/ 1210571 w 1537489"/>
                <a:gd name="connsiteY0" fmla="*/ 0 h 1278373"/>
                <a:gd name="connsiteX1" fmla="*/ 1454544 w 1537489"/>
                <a:gd name="connsiteY1" fmla="*/ 24595 h 1278373"/>
                <a:gd name="connsiteX2" fmla="*/ 1537489 w 1537489"/>
                <a:gd name="connsiteY2" fmla="*/ 45922 h 1278373"/>
                <a:gd name="connsiteX3" fmla="*/ 1537489 w 1537489"/>
                <a:gd name="connsiteY3" fmla="*/ 150190 h 1278373"/>
                <a:gd name="connsiteX4" fmla="*/ 1434172 w 1537489"/>
                <a:gd name="connsiteY4" fmla="*/ 123624 h 1278373"/>
                <a:gd name="connsiteX5" fmla="*/ 1210571 w 1537489"/>
                <a:gd name="connsiteY5" fmla="*/ 101083 h 1278373"/>
                <a:gd name="connsiteX6" fmla="*/ 101083 w 1537489"/>
                <a:gd name="connsiteY6" fmla="*/ 1210571 h 1278373"/>
                <a:gd name="connsiteX7" fmla="*/ 104507 w 1537489"/>
                <a:gd name="connsiteY7" fmla="*/ 1278373 h 1278373"/>
                <a:gd name="connsiteX8" fmla="*/ 3424 w 1537489"/>
                <a:gd name="connsiteY8" fmla="*/ 1278373 h 1278373"/>
                <a:gd name="connsiteX9" fmla="*/ 0 w 1537489"/>
                <a:gd name="connsiteY9" fmla="*/ 1210571 h 1278373"/>
                <a:gd name="connsiteX10" fmla="*/ 1210571 w 1537489"/>
                <a:gd name="connsiteY10" fmla="*/ 0 h 1278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37489" h="1278373">
                  <a:moveTo>
                    <a:pt x="1210571" y="0"/>
                  </a:moveTo>
                  <a:cubicBezTo>
                    <a:pt x="1294144" y="0"/>
                    <a:pt x="1375738" y="8469"/>
                    <a:pt x="1454544" y="24595"/>
                  </a:cubicBezTo>
                  <a:lnTo>
                    <a:pt x="1537489" y="45922"/>
                  </a:lnTo>
                  <a:lnTo>
                    <a:pt x="1537489" y="150190"/>
                  </a:lnTo>
                  <a:lnTo>
                    <a:pt x="1434172" y="123624"/>
                  </a:lnTo>
                  <a:cubicBezTo>
                    <a:pt x="1361947" y="108845"/>
                    <a:pt x="1287165" y="101083"/>
                    <a:pt x="1210571" y="101083"/>
                  </a:cubicBezTo>
                  <a:cubicBezTo>
                    <a:pt x="597818" y="101083"/>
                    <a:pt x="101083" y="597818"/>
                    <a:pt x="101083" y="1210571"/>
                  </a:cubicBezTo>
                  <a:lnTo>
                    <a:pt x="104507" y="1278373"/>
                  </a:lnTo>
                  <a:lnTo>
                    <a:pt x="3424" y="1278373"/>
                  </a:lnTo>
                  <a:lnTo>
                    <a:pt x="0" y="1210571"/>
                  </a:lnTo>
                  <a:cubicBezTo>
                    <a:pt x="0" y="541991"/>
                    <a:pt x="541991" y="0"/>
                    <a:pt x="1210571" y="0"/>
                  </a:cubicBezTo>
                  <a:close/>
                </a:path>
              </a:pathLst>
            </a:custGeom>
            <a:solidFill>
              <a:schemeClr val="bg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129" name="Group 5">
            <a:extLst>
              <a:ext uri="{FF2B5EF4-FFF2-40B4-BE49-F238E27FC236}">
                <a16:creationId xmlns:a16="http://schemas.microsoft.com/office/drawing/2014/main" id="{30380D04-F408-4856-823C-DC743962397A}"/>
              </a:ext>
            </a:extLst>
          </p:cNvPr>
          <p:cNvGrpSpPr/>
          <p:nvPr/>
        </p:nvGrpSpPr>
        <p:grpSpPr>
          <a:xfrm>
            <a:off x="5025781" y="2670849"/>
            <a:ext cx="669455" cy="521656"/>
            <a:chOff x="4657266" y="2132503"/>
            <a:chExt cx="3540235" cy="3306115"/>
          </a:xfrm>
        </p:grpSpPr>
        <p:sp>
          <p:nvSpPr>
            <p:cNvPr id="130" name="Oval 25">
              <a:extLst>
                <a:ext uri="{FF2B5EF4-FFF2-40B4-BE49-F238E27FC236}">
                  <a16:creationId xmlns:a16="http://schemas.microsoft.com/office/drawing/2014/main" id="{6399376A-3518-43EB-AA2B-D2AC72DC612C}"/>
                </a:ext>
              </a:extLst>
            </p:cNvPr>
            <p:cNvSpPr/>
            <p:nvPr/>
          </p:nvSpPr>
          <p:spPr>
            <a:xfrm>
              <a:off x="5563567" y="2897165"/>
              <a:ext cx="2633934" cy="2541453"/>
            </a:xfrm>
            <a:prstGeom prst="ellipse">
              <a:avLst/>
            </a:prstGeom>
            <a:gradFill flip="none" rotWithShape="1">
              <a:gsLst>
                <a:gs pos="77000">
                  <a:srgbClr val="EEEEEE">
                    <a:alpha val="0"/>
                  </a:srgbClr>
                </a:gs>
                <a:gs pos="0">
                  <a:schemeClr val="tx1">
                    <a:alpha val="69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1" name="Oval 26">
              <a:extLst>
                <a:ext uri="{FF2B5EF4-FFF2-40B4-BE49-F238E27FC236}">
                  <a16:creationId xmlns:a16="http://schemas.microsoft.com/office/drawing/2014/main" id="{F5894399-BEF3-4641-A800-CA04ECDB372B}"/>
                </a:ext>
              </a:extLst>
            </p:cNvPr>
            <p:cNvSpPr/>
            <p:nvPr/>
          </p:nvSpPr>
          <p:spPr>
            <a:xfrm>
              <a:off x="4934203" y="2137240"/>
              <a:ext cx="2514600" cy="2514600"/>
            </a:xfrm>
            <a:prstGeom prst="ellipse">
              <a:avLst/>
            </a:prstGeom>
            <a:gradFill flip="none" rotWithShape="1">
              <a:gsLst>
                <a:gs pos="29000">
                  <a:srgbClr val="3100A9"/>
                </a:gs>
                <a:gs pos="51000">
                  <a:srgbClr val="0B0159"/>
                </a:gs>
                <a:gs pos="71000">
                  <a:srgbClr val="74018F"/>
                </a:gs>
                <a:gs pos="86000">
                  <a:srgbClr val="BE01B5"/>
                </a:gs>
              </a:gsLst>
              <a:lin ang="162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552450" h="4953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2" name="Circle: Hollow 27">
              <a:extLst>
                <a:ext uri="{FF2B5EF4-FFF2-40B4-BE49-F238E27FC236}">
                  <a16:creationId xmlns:a16="http://schemas.microsoft.com/office/drawing/2014/main" id="{7A1E439B-4A46-49DB-8182-9F64307FFD17}"/>
                </a:ext>
              </a:extLst>
            </p:cNvPr>
            <p:cNvSpPr/>
            <p:nvPr/>
          </p:nvSpPr>
          <p:spPr>
            <a:xfrm>
              <a:off x="4920625" y="2132503"/>
              <a:ext cx="2514600" cy="2514600"/>
            </a:xfrm>
            <a:prstGeom prst="donut">
              <a:avLst>
                <a:gd name="adj" fmla="val 11685"/>
              </a:avLst>
            </a:prstGeom>
            <a:solidFill>
              <a:schemeClr val="bg1">
                <a:alpha val="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3" name="Freeform: Shape 28">
              <a:extLst>
                <a:ext uri="{FF2B5EF4-FFF2-40B4-BE49-F238E27FC236}">
                  <a16:creationId xmlns:a16="http://schemas.microsoft.com/office/drawing/2014/main" id="{9C0D5FC2-1BCF-4083-A53C-B34BAA9CE46B}"/>
                </a:ext>
              </a:extLst>
            </p:cNvPr>
            <p:cNvSpPr/>
            <p:nvPr/>
          </p:nvSpPr>
          <p:spPr>
            <a:xfrm rot="19269039">
              <a:off x="6342048" y="2902472"/>
              <a:ext cx="1340755" cy="1257301"/>
            </a:xfrm>
            <a:custGeom>
              <a:avLst/>
              <a:gdLst>
                <a:gd name="connsiteX0" fmla="*/ 533895 w 1340755"/>
                <a:gd name="connsiteY0" fmla="*/ 0 h 1257301"/>
                <a:gd name="connsiteX1" fmla="*/ 1340755 w 1340755"/>
                <a:gd name="connsiteY1" fmla="*/ 0 h 1257301"/>
                <a:gd name="connsiteX2" fmla="*/ 1340755 w 1340755"/>
                <a:gd name="connsiteY2" fmla="*/ 1 h 1257301"/>
                <a:gd name="connsiteX3" fmla="*/ 83455 w 1340755"/>
                <a:gd name="connsiteY3" fmla="*/ 1257301 h 1257301"/>
                <a:gd name="connsiteX4" fmla="*/ 0 w 1340755"/>
                <a:gd name="connsiteY4" fmla="*/ 1253087 h 1257301"/>
                <a:gd name="connsiteX5" fmla="*/ 0 w 1340755"/>
                <a:gd name="connsiteY5" fmla="*/ 442028 h 1257301"/>
                <a:gd name="connsiteX6" fmla="*/ 83455 w 1340755"/>
                <a:gd name="connsiteY6" fmla="*/ 450441 h 1257301"/>
                <a:gd name="connsiteX7" fmla="*/ 533895 w 1340755"/>
                <a:gd name="connsiteY7" fmla="*/ 1 h 1257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40755" h="1257301">
                  <a:moveTo>
                    <a:pt x="533895" y="0"/>
                  </a:moveTo>
                  <a:lnTo>
                    <a:pt x="1340755" y="0"/>
                  </a:lnTo>
                  <a:lnTo>
                    <a:pt x="1340755" y="1"/>
                  </a:lnTo>
                  <a:cubicBezTo>
                    <a:pt x="1340755" y="694389"/>
                    <a:pt x="777843" y="1257301"/>
                    <a:pt x="83455" y="1257301"/>
                  </a:cubicBezTo>
                  <a:lnTo>
                    <a:pt x="0" y="1253087"/>
                  </a:lnTo>
                  <a:lnTo>
                    <a:pt x="0" y="442028"/>
                  </a:lnTo>
                  <a:lnTo>
                    <a:pt x="83455" y="450441"/>
                  </a:lnTo>
                  <a:cubicBezTo>
                    <a:pt x="332226" y="450441"/>
                    <a:pt x="533895" y="248772"/>
                    <a:pt x="533895" y="1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4" name="Freeform: Shape 29">
              <a:extLst>
                <a:ext uri="{FF2B5EF4-FFF2-40B4-BE49-F238E27FC236}">
                  <a16:creationId xmlns:a16="http://schemas.microsoft.com/office/drawing/2014/main" id="{1C5C130A-A603-434E-A757-419D9E27487A}"/>
                </a:ext>
              </a:extLst>
            </p:cNvPr>
            <p:cNvSpPr/>
            <p:nvPr/>
          </p:nvSpPr>
          <p:spPr>
            <a:xfrm rot="8013348">
              <a:off x="4615539" y="2761153"/>
              <a:ext cx="1340755" cy="1257301"/>
            </a:xfrm>
            <a:custGeom>
              <a:avLst/>
              <a:gdLst>
                <a:gd name="connsiteX0" fmla="*/ 533895 w 1340755"/>
                <a:gd name="connsiteY0" fmla="*/ 0 h 1257301"/>
                <a:gd name="connsiteX1" fmla="*/ 1340755 w 1340755"/>
                <a:gd name="connsiteY1" fmla="*/ 0 h 1257301"/>
                <a:gd name="connsiteX2" fmla="*/ 1340755 w 1340755"/>
                <a:gd name="connsiteY2" fmla="*/ 1 h 1257301"/>
                <a:gd name="connsiteX3" fmla="*/ 83455 w 1340755"/>
                <a:gd name="connsiteY3" fmla="*/ 1257301 h 1257301"/>
                <a:gd name="connsiteX4" fmla="*/ 0 w 1340755"/>
                <a:gd name="connsiteY4" fmla="*/ 1253087 h 1257301"/>
                <a:gd name="connsiteX5" fmla="*/ 0 w 1340755"/>
                <a:gd name="connsiteY5" fmla="*/ 442028 h 1257301"/>
                <a:gd name="connsiteX6" fmla="*/ 83455 w 1340755"/>
                <a:gd name="connsiteY6" fmla="*/ 450441 h 1257301"/>
                <a:gd name="connsiteX7" fmla="*/ 533895 w 1340755"/>
                <a:gd name="connsiteY7" fmla="*/ 1 h 1257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40755" h="1257301">
                  <a:moveTo>
                    <a:pt x="533895" y="0"/>
                  </a:moveTo>
                  <a:lnTo>
                    <a:pt x="1340755" y="0"/>
                  </a:lnTo>
                  <a:lnTo>
                    <a:pt x="1340755" y="1"/>
                  </a:lnTo>
                  <a:cubicBezTo>
                    <a:pt x="1340755" y="694389"/>
                    <a:pt x="777843" y="1257301"/>
                    <a:pt x="83455" y="1257301"/>
                  </a:cubicBezTo>
                  <a:lnTo>
                    <a:pt x="0" y="1253087"/>
                  </a:lnTo>
                  <a:lnTo>
                    <a:pt x="0" y="442028"/>
                  </a:lnTo>
                  <a:lnTo>
                    <a:pt x="83455" y="450441"/>
                  </a:lnTo>
                  <a:cubicBezTo>
                    <a:pt x="332226" y="450441"/>
                    <a:pt x="533895" y="248772"/>
                    <a:pt x="533895" y="1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5" name="Freeform: Shape 30">
              <a:extLst>
                <a:ext uri="{FF2B5EF4-FFF2-40B4-BE49-F238E27FC236}">
                  <a16:creationId xmlns:a16="http://schemas.microsoft.com/office/drawing/2014/main" id="{A784E37D-BABC-4FD6-BB5C-4EE297572DC1}"/>
                </a:ext>
              </a:extLst>
            </p:cNvPr>
            <p:cNvSpPr/>
            <p:nvPr/>
          </p:nvSpPr>
          <p:spPr>
            <a:xfrm>
              <a:off x="5920918" y="2338381"/>
              <a:ext cx="321206" cy="264840"/>
            </a:xfrm>
            <a:custGeom>
              <a:avLst/>
              <a:gdLst>
                <a:gd name="connsiteX0" fmla="*/ 321206 w 321206"/>
                <a:gd name="connsiteY0" fmla="*/ 0 h 264840"/>
                <a:gd name="connsiteX1" fmla="*/ 321206 w 321206"/>
                <a:gd name="connsiteY1" fmla="*/ 239164 h 264840"/>
                <a:gd name="connsiteX2" fmla="*/ 252137 w 321206"/>
                <a:gd name="connsiteY2" fmla="*/ 242652 h 264840"/>
                <a:gd name="connsiteX3" fmla="*/ 139796 w 321206"/>
                <a:gd name="connsiteY3" fmla="*/ 264840 h 264840"/>
                <a:gd name="connsiteX4" fmla="*/ 0 w 321206"/>
                <a:gd name="connsiteY4" fmla="*/ 55744 h 264840"/>
                <a:gd name="connsiteX5" fmla="*/ 40046 w 321206"/>
                <a:gd name="connsiteY5" fmla="*/ 41783 h 264840"/>
                <a:gd name="connsiteX6" fmla="*/ 227685 w 321206"/>
                <a:gd name="connsiteY6" fmla="*/ 4723 h 264840"/>
                <a:gd name="connsiteX7" fmla="*/ 321206 w 321206"/>
                <a:gd name="connsiteY7" fmla="*/ 0 h 2648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21206" h="264840">
                  <a:moveTo>
                    <a:pt x="321206" y="0"/>
                  </a:moveTo>
                  <a:lnTo>
                    <a:pt x="321206" y="239164"/>
                  </a:lnTo>
                  <a:lnTo>
                    <a:pt x="252137" y="242652"/>
                  </a:lnTo>
                  <a:lnTo>
                    <a:pt x="139796" y="264840"/>
                  </a:lnTo>
                  <a:lnTo>
                    <a:pt x="0" y="55744"/>
                  </a:lnTo>
                  <a:lnTo>
                    <a:pt x="40046" y="41783"/>
                  </a:lnTo>
                  <a:cubicBezTo>
                    <a:pt x="100445" y="23816"/>
                    <a:pt x="163180" y="11274"/>
                    <a:pt x="227685" y="4723"/>
                  </a:cubicBezTo>
                  <a:lnTo>
                    <a:pt x="321206" y="0"/>
                  </a:lnTo>
                  <a:close/>
                </a:path>
              </a:pathLst>
            </a:custGeom>
            <a:solidFill>
              <a:schemeClr val="bg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6" name="Freeform: Shape 31">
              <a:extLst>
                <a:ext uri="{FF2B5EF4-FFF2-40B4-BE49-F238E27FC236}">
                  <a16:creationId xmlns:a16="http://schemas.microsoft.com/office/drawing/2014/main" id="{C2734208-7689-4CB5-A980-AA0EA656B473}"/>
                </a:ext>
              </a:extLst>
            </p:cNvPr>
            <p:cNvSpPr/>
            <p:nvPr/>
          </p:nvSpPr>
          <p:spPr>
            <a:xfrm>
              <a:off x="5229859" y="2433132"/>
              <a:ext cx="730384" cy="928066"/>
            </a:xfrm>
            <a:custGeom>
              <a:avLst/>
              <a:gdLst>
                <a:gd name="connsiteX0" fmla="*/ 594012 w 730384"/>
                <a:gd name="connsiteY0" fmla="*/ 0 h 928066"/>
                <a:gd name="connsiteX1" fmla="*/ 730384 w 730384"/>
                <a:gd name="connsiteY1" fmla="*/ 203976 h 928066"/>
                <a:gd name="connsiteX2" fmla="*/ 666363 w 730384"/>
                <a:gd name="connsiteY2" fmla="*/ 229645 h 928066"/>
                <a:gd name="connsiteX3" fmla="*/ 239163 w 730384"/>
                <a:gd name="connsiteY3" fmla="*/ 928066 h 928066"/>
                <a:gd name="connsiteX4" fmla="*/ 0 w 730384"/>
                <a:gd name="connsiteY4" fmla="*/ 928066 h 928066"/>
                <a:gd name="connsiteX5" fmla="*/ 557484 w 730384"/>
                <a:gd name="connsiteY5" fmla="*/ 16645 h 928066"/>
                <a:gd name="connsiteX6" fmla="*/ 594012 w 730384"/>
                <a:gd name="connsiteY6" fmla="*/ 0 h 9280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30384" h="928066">
                  <a:moveTo>
                    <a:pt x="594012" y="0"/>
                  </a:moveTo>
                  <a:lnTo>
                    <a:pt x="730384" y="203976"/>
                  </a:lnTo>
                  <a:lnTo>
                    <a:pt x="666363" y="229645"/>
                  </a:lnTo>
                  <a:cubicBezTo>
                    <a:pt x="412745" y="359548"/>
                    <a:pt x="239163" y="623536"/>
                    <a:pt x="239163" y="928066"/>
                  </a:cubicBezTo>
                  <a:lnTo>
                    <a:pt x="0" y="928066"/>
                  </a:lnTo>
                  <a:cubicBezTo>
                    <a:pt x="0" y="530663"/>
                    <a:pt x="226518" y="186166"/>
                    <a:pt x="557484" y="16645"/>
                  </a:cubicBezTo>
                  <a:lnTo>
                    <a:pt x="594012" y="0"/>
                  </a:lnTo>
                  <a:close/>
                </a:path>
              </a:pathLst>
            </a:custGeom>
            <a:solidFill>
              <a:schemeClr val="bg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7" name="Oval 32">
              <a:extLst>
                <a:ext uri="{FF2B5EF4-FFF2-40B4-BE49-F238E27FC236}">
                  <a16:creationId xmlns:a16="http://schemas.microsoft.com/office/drawing/2014/main" id="{F906AE39-898B-44DE-A91C-1D5A07F70CFF}"/>
                </a:ext>
              </a:extLst>
            </p:cNvPr>
            <p:cNvSpPr/>
            <p:nvPr/>
          </p:nvSpPr>
          <p:spPr>
            <a:xfrm>
              <a:off x="4754574" y="2244252"/>
              <a:ext cx="1540745" cy="1486647"/>
            </a:xfrm>
            <a:prstGeom prst="ellipse">
              <a:avLst/>
            </a:prstGeom>
            <a:gradFill flip="none" rotWithShape="1">
              <a:gsLst>
                <a:gs pos="77000">
                  <a:srgbClr val="EEEEEE">
                    <a:alpha val="0"/>
                  </a:srgbClr>
                </a:gs>
                <a:gs pos="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8" name="Freeform: Shape 19">
              <a:extLst>
                <a:ext uri="{FF2B5EF4-FFF2-40B4-BE49-F238E27FC236}">
                  <a16:creationId xmlns:a16="http://schemas.microsoft.com/office/drawing/2014/main" id="{3D6B18FB-79FF-4A7D-BCBA-C9BCFD460948}"/>
                </a:ext>
              </a:extLst>
            </p:cNvPr>
            <p:cNvSpPr/>
            <p:nvPr/>
          </p:nvSpPr>
          <p:spPr>
            <a:xfrm>
              <a:off x="4999652" y="2150628"/>
              <a:ext cx="1537489" cy="1278373"/>
            </a:xfrm>
            <a:custGeom>
              <a:avLst/>
              <a:gdLst>
                <a:gd name="connsiteX0" fmla="*/ 1210571 w 1537489"/>
                <a:gd name="connsiteY0" fmla="*/ 0 h 1278373"/>
                <a:gd name="connsiteX1" fmla="*/ 1454544 w 1537489"/>
                <a:gd name="connsiteY1" fmla="*/ 24595 h 1278373"/>
                <a:gd name="connsiteX2" fmla="*/ 1537489 w 1537489"/>
                <a:gd name="connsiteY2" fmla="*/ 45922 h 1278373"/>
                <a:gd name="connsiteX3" fmla="*/ 1537489 w 1537489"/>
                <a:gd name="connsiteY3" fmla="*/ 150190 h 1278373"/>
                <a:gd name="connsiteX4" fmla="*/ 1434172 w 1537489"/>
                <a:gd name="connsiteY4" fmla="*/ 123624 h 1278373"/>
                <a:gd name="connsiteX5" fmla="*/ 1210571 w 1537489"/>
                <a:gd name="connsiteY5" fmla="*/ 101083 h 1278373"/>
                <a:gd name="connsiteX6" fmla="*/ 101083 w 1537489"/>
                <a:gd name="connsiteY6" fmla="*/ 1210571 h 1278373"/>
                <a:gd name="connsiteX7" fmla="*/ 104507 w 1537489"/>
                <a:gd name="connsiteY7" fmla="*/ 1278373 h 1278373"/>
                <a:gd name="connsiteX8" fmla="*/ 3424 w 1537489"/>
                <a:gd name="connsiteY8" fmla="*/ 1278373 h 1278373"/>
                <a:gd name="connsiteX9" fmla="*/ 0 w 1537489"/>
                <a:gd name="connsiteY9" fmla="*/ 1210571 h 1278373"/>
                <a:gd name="connsiteX10" fmla="*/ 1210571 w 1537489"/>
                <a:gd name="connsiteY10" fmla="*/ 0 h 1278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37489" h="1278373">
                  <a:moveTo>
                    <a:pt x="1210571" y="0"/>
                  </a:moveTo>
                  <a:cubicBezTo>
                    <a:pt x="1294144" y="0"/>
                    <a:pt x="1375738" y="8469"/>
                    <a:pt x="1454544" y="24595"/>
                  </a:cubicBezTo>
                  <a:lnTo>
                    <a:pt x="1537489" y="45922"/>
                  </a:lnTo>
                  <a:lnTo>
                    <a:pt x="1537489" y="150190"/>
                  </a:lnTo>
                  <a:lnTo>
                    <a:pt x="1434172" y="123624"/>
                  </a:lnTo>
                  <a:cubicBezTo>
                    <a:pt x="1361947" y="108845"/>
                    <a:pt x="1287165" y="101083"/>
                    <a:pt x="1210571" y="101083"/>
                  </a:cubicBezTo>
                  <a:cubicBezTo>
                    <a:pt x="597818" y="101083"/>
                    <a:pt x="101083" y="597818"/>
                    <a:pt x="101083" y="1210571"/>
                  </a:cubicBezTo>
                  <a:lnTo>
                    <a:pt x="104507" y="1278373"/>
                  </a:lnTo>
                  <a:lnTo>
                    <a:pt x="3424" y="1278373"/>
                  </a:lnTo>
                  <a:lnTo>
                    <a:pt x="0" y="1210571"/>
                  </a:lnTo>
                  <a:cubicBezTo>
                    <a:pt x="0" y="541991"/>
                    <a:pt x="541991" y="0"/>
                    <a:pt x="1210571" y="0"/>
                  </a:cubicBezTo>
                  <a:close/>
                </a:path>
              </a:pathLst>
            </a:custGeom>
            <a:solidFill>
              <a:schemeClr val="bg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169" name="Group 5">
            <a:extLst>
              <a:ext uri="{FF2B5EF4-FFF2-40B4-BE49-F238E27FC236}">
                <a16:creationId xmlns:a16="http://schemas.microsoft.com/office/drawing/2014/main" id="{1A1D2589-3B20-4BD3-B5CD-59B863E71962}"/>
              </a:ext>
            </a:extLst>
          </p:cNvPr>
          <p:cNvGrpSpPr/>
          <p:nvPr/>
        </p:nvGrpSpPr>
        <p:grpSpPr>
          <a:xfrm>
            <a:off x="3856400" y="4290062"/>
            <a:ext cx="669455" cy="521656"/>
            <a:chOff x="4657266" y="2132503"/>
            <a:chExt cx="3540235" cy="3306115"/>
          </a:xfrm>
        </p:grpSpPr>
        <p:sp>
          <p:nvSpPr>
            <p:cNvPr id="170" name="Oval 25">
              <a:extLst>
                <a:ext uri="{FF2B5EF4-FFF2-40B4-BE49-F238E27FC236}">
                  <a16:creationId xmlns:a16="http://schemas.microsoft.com/office/drawing/2014/main" id="{0D876751-B809-48EA-8238-6CA17BBB0F36}"/>
                </a:ext>
              </a:extLst>
            </p:cNvPr>
            <p:cNvSpPr/>
            <p:nvPr/>
          </p:nvSpPr>
          <p:spPr>
            <a:xfrm>
              <a:off x="5563567" y="2897165"/>
              <a:ext cx="2633934" cy="2541453"/>
            </a:xfrm>
            <a:prstGeom prst="ellipse">
              <a:avLst/>
            </a:prstGeom>
            <a:gradFill flip="none" rotWithShape="1">
              <a:gsLst>
                <a:gs pos="77000">
                  <a:srgbClr val="EEEEEE">
                    <a:alpha val="0"/>
                  </a:srgbClr>
                </a:gs>
                <a:gs pos="0">
                  <a:schemeClr val="tx1">
                    <a:alpha val="69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1" name="Oval 26">
              <a:extLst>
                <a:ext uri="{FF2B5EF4-FFF2-40B4-BE49-F238E27FC236}">
                  <a16:creationId xmlns:a16="http://schemas.microsoft.com/office/drawing/2014/main" id="{F9CE3CC3-EA87-4E88-AD7E-BFEFA552DE13}"/>
                </a:ext>
              </a:extLst>
            </p:cNvPr>
            <p:cNvSpPr/>
            <p:nvPr/>
          </p:nvSpPr>
          <p:spPr>
            <a:xfrm>
              <a:off x="4934203" y="2137240"/>
              <a:ext cx="2514600" cy="2514600"/>
            </a:xfrm>
            <a:prstGeom prst="ellipse">
              <a:avLst/>
            </a:prstGeom>
            <a:gradFill flip="none" rotWithShape="1">
              <a:gsLst>
                <a:gs pos="29000">
                  <a:srgbClr val="3100A9"/>
                </a:gs>
                <a:gs pos="51000">
                  <a:srgbClr val="0B0159"/>
                </a:gs>
                <a:gs pos="71000">
                  <a:srgbClr val="74018F"/>
                </a:gs>
                <a:gs pos="86000">
                  <a:srgbClr val="BE01B5"/>
                </a:gs>
              </a:gsLst>
              <a:lin ang="162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552450" h="4953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2" name="Circle: Hollow 27">
              <a:extLst>
                <a:ext uri="{FF2B5EF4-FFF2-40B4-BE49-F238E27FC236}">
                  <a16:creationId xmlns:a16="http://schemas.microsoft.com/office/drawing/2014/main" id="{592B4C7E-787D-4887-A075-BF3A156C54AA}"/>
                </a:ext>
              </a:extLst>
            </p:cNvPr>
            <p:cNvSpPr/>
            <p:nvPr/>
          </p:nvSpPr>
          <p:spPr>
            <a:xfrm>
              <a:off x="4920625" y="2132503"/>
              <a:ext cx="2514600" cy="2514600"/>
            </a:xfrm>
            <a:prstGeom prst="donut">
              <a:avLst>
                <a:gd name="adj" fmla="val 11685"/>
              </a:avLst>
            </a:prstGeom>
            <a:solidFill>
              <a:schemeClr val="bg1">
                <a:alpha val="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3" name="Freeform: Shape 28">
              <a:extLst>
                <a:ext uri="{FF2B5EF4-FFF2-40B4-BE49-F238E27FC236}">
                  <a16:creationId xmlns:a16="http://schemas.microsoft.com/office/drawing/2014/main" id="{E294E716-04E1-4F66-883E-29AAED3B9220}"/>
                </a:ext>
              </a:extLst>
            </p:cNvPr>
            <p:cNvSpPr/>
            <p:nvPr/>
          </p:nvSpPr>
          <p:spPr>
            <a:xfrm rot="19269039">
              <a:off x="6342048" y="2902472"/>
              <a:ext cx="1340755" cy="1257301"/>
            </a:xfrm>
            <a:custGeom>
              <a:avLst/>
              <a:gdLst>
                <a:gd name="connsiteX0" fmla="*/ 533895 w 1340755"/>
                <a:gd name="connsiteY0" fmla="*/ 0 h 1257301"/>
                <a:gd name="connsiteX1" fmla="*/ 1340755 w 1340755"/>
                <a:gd name="connsiteY1" fmla="*/ 0 h 1257301"/>
                <a:gd name="connsiteX2" fmla="*/ 1340755 w 1340755"/>
                <a:gd name="connsiteY2" fmla="*/ 1 h 1257301"/>
                <a:gd name="connsiteX3" fmla="*/ 83455 w 1340755"/>
                <a:gd name="connsiteY3" fmla="*/ 1257301 h 1257301"/>
                <a:gd name="connsiteX4" fmla="*/ 0 w 1340755"/>
                <a:gd name="connsiteY4" fmla="*/ 1253087 h 1257301"/>
                <a:gd name="connsiteX5" fmla="*/ 0 w 1340755"/>
                <a:gd name="connsiteY5" fmla="*/ 442028 h 1257301"/>
                <a:gd name="connsiteX6" fmla="*/ 83455 w 1340755"/>
                <a:gd name="connsiteY6" fmla="*/ 450441 h 1257301"/>
                <a:gd name="connsiteX7" fmla="*/ 533895 w 1340755"/>
                <a:gd name="connsiteY7" fmla="*/ 1 h 1257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40755" h="1257301">
                  <a:moveTo>
                    <a:pt x="533895" y="0"/>
                  </a:moveTo>
                  <a:lnTo>
                    <a:pt x="1340755" y="0"/>
                  </a:lnTo>
                  <a:lnTo>
                    <a:pt x="1340755" y="1"/>
                  </a:lnTo>
                  <a:cubicBezTo>
                    <a:pt x="1340755" y="694389"/>
                    <a:pt x="777843" y="1257301"/>
                    <a:pt x="83455" y="1257301"/>
                  </a:cubicBezTo>
                  <a:lnTo>
                    <a:pt x="0" y="1253087"/>
                  </a:lnTo>
                  <a:lnTo>
                    <a:pt x="0" y="442028"/>
                  </a:lnTo>
                  <a:lnTo>
                    <a:pt x="83455" y="450441"/>
                  </a:lnTo>
                  <a:cubicBezTo>
                    <a:pt x="332226" y="450441"/>
                    <a:pt x="533895" y="248772"/>
                    <a:pt x="533895" y="1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4" name="Freeform: Shape 29">
              <a:extLst>
                <a:ext uri="{FF2B5EF4-FFF2-40B4-BE49-F238E27FC236}">
                  <a16:creationId xmlns:a16="http://schemas.microsoft.com/office/drawing/2014/main" id="{70BA9D36-2175-4E87-B981-CECD9979A19C}"/>
                </a:ext>
              </a:extLst>
            </p:cNvPr>
            <p:cNvSpPr/>
            <p:nvPr/>
          </p:nvSpPr>
          <p:spPr>
            <a:xfrm rot="8013348">
              <a:off x="4615539" y="2761153"/>
              <a:ext cx="1340755" cy="1257301"/>
            </a:xfrm>
            <a:custGeom>
              <a:avLst/>
              <a:gdLst>
                <a:gd name="connsiteX0" fmla="*/ 533895 w 1340755"/>
                <a:gd name="connsiteY0" fmla="*/ 0 h 1257301"/>
                <a:gd name="connsiteX1" fmla="*/ 1340755 w 1340755"/>
                <a:gd name="connsiteY1" fmla="*/ 0 h 1257301"/>
                <a:gd name="connsiteX2" fmla="*/ 1340755 w 1340755"/>
                <a:gd name="connsiteY2" fmla="*/ 1 h 1257301"/>
                <a:gd name="connsiteX3" fmla="*/ 83455 w 1340755"/>
                <a:gd name="connsiteY3" fmla="*/ 1257301 h 1257301"/>
                <a:gd name="connsiteX4" fmla="*/ 0 w 1340755"/>
                <a:gd name="connsiteY4" fmla="*/ 1253087 h 1257301"/>
                <a:gd name="connsiteX5" fmla="*/ 0 w 1340755"/>
                <a:gd name="connsiteY5" fmla="*/ 442028 h 1257301"/>
                <a:gd name="connsiteX6" fmla="*/ 83455 w 1340755"/>
                <a:gd name="connsiteY6" fmla="*/ 450441 h 1257301"/>
                <a:gd name="connsiteX7" fmla="*/ 533895 w 1340755"/>
                <a:gd name="connsiteY7" fmla="*/ 1 h 1257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40755" h="1257301">
                  <a:moveTo>
                    <a:pt x="533895" y="0"/>
                  </a:moveTo>
                  <a:lnTo>
                    <a:pt x="1340755" y="0"/>
                  </a:lnTo>
                  <a:lnTo>
                    <a:pt x="1340755" y="1"/>
                  </a:lnTo>
                  <a:cubicBezTo>
                    <a:pt x="1340755" y="694389"/>
                    <a:pt x="777843" y="1257301"/>
                    <a:pt x="83455" y="1257301"/>
                  </a:cubicBezTo>
                  <a:lnTo>
                    <a:pt x="0" y="1253087"/>
                  </a:lnTo>
                  <a:lnTo>
                    <a:pt x="0" y="442028"/>
                  </a:lnTo>
                  <a:lnTo>
                    <a:pt x="83455" y="450441"/>
                  </a:lnTo>
                  <a:cubicBezTo>
                    <a:pt x="332226" y="450441"/>
                    <a:pt x="533895" y="248772"/>
                    <a:pt x="533895" y="1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5" name="Freeform: Shape 30">
              <a:extLst>
                <a:ext uri="{FF2B5EF4-FFF2-40B4-BE49-F238E27FC236}">
                  <a16:creationId xmlns:a16="http://schemas.microsoft.com/office/drawing/2014/main" id="{F39B4CC0-9EBF-4A31-92B1-B2B246AD262B}"/>
                </a:ext>
              </a:extLst>
            </p:cNvPr>
            <p:cNvSpPr/>
            <p:nvPr/>
          </p:nvSpPr>
          <p:spPr>
            <a:xfrm>
              <a:off x="5920918" y="2338381"/>
              <a:ext cx="321206" cy="264840"/>
            </a:xfrm>
            <a:custGeom>
              <a:avLst/>
              <a:gdLst>
                <a:gd name="connsiteX0" fmla="*/ 321206 w 321206"/>
                <a:gd name="connsiteY0" fmla="*/ 0 h 264840"/>
                <a:gd name="connsiteX1" fmla="*/ 321206 w 321206"/>
                <a:gd name="connsiteY1" fmla="*/ 239164 h 264840"/>
                <a:gd name="connsiteX2" fmla="*/ 252137 w 321206"/>
                <a:gd name="connsiteY2" fmla="*/ 242652 h 264840"/>
                <a:gd name="connsiteX3" fmla="*/ 139796 w 321206"/>
                <a:gd name="connsiteY3" fmla="*/ 264840 h 264840"/>
                <a:gd name="connsiteX4" fmla="*/ 0 w 321206"/>
                <a:gd name="connsiteY4" fmla="*/ 55744 h 264840"/>
                <a:gd name="connsiteX5" fmla="*/ 40046 w 321206"/>
                <a:gd name="connsiteY5" fmla="*/ 41783 h 264840"/>
                <a:gd name="connsiteX6" fmla="*/ 227685 w 321206"/>
                <a:gd name="connsiteY6" fmla="*/ 4723 h 264840"/>
                <a:gd name="connsiteX7" fmla="*/ 321206 w 321206"/>
                <a:gd name="connsiteY7" fmla="*/ 0 h 2648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21206" h="264840">
                  <a:moveTo>
                    <a:pt x="321206" y="0"/>
                  </a:moveTo>
                  <a:lnTo>
                    <a:pt x="321206" y="239164"/>
                  </a:lnTo>
                  <a:lnTo>
                    <a:pt x="252137" y="242652"/>
                  </a:lnTo>
                  <a:lnTo>
                    <a:pt x="139796" y="264840"/>
                  </a:lnTo>
                  <a:lnTo>
                    <a:pt x="0" y="55744"/>
                  </a:lnTo>
                  <a:lnTo>
                    <a:pt x="40046" y="41783"/>
                  </a:lnTo>
                  <a:cubicBezTo>
                    <a:pt x="100445" y="23816"/>
                    <a:pt x="163180" y="11274"/>
                    <a:pt x="227685" y="4723"/>
                  </a:cubicBezTo>
                  <a:lnTo>
                    <a:pt x="321206" y="0"/>
                  </a:lnTo>
                  <a:close/>
                </a:path>
              </a:pathLst>
            </a:custGeom>
            <a:solidFill>
              <a:schemeClr val="bg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6" name="Freeform: Shape 31">
              <a:extLst>
                <a:ext uri="{FF2B5EF4-FFF2-40B4-BE49-F238E27FC236}">
                  <a16:creationId xmlns:a16="http://schemas.microsoft.com/office/drawing/2014/main" id="{0CC5B6F0-AF1A-4616-B40A-8741516B9EFA}"/>
                </a:ext>
              </a:extLst>
            </p:cNvPr>
            <p:cNvSpPr/>
            <p:nvPr/>
          </p:nvSpPr>
          <p:spPr>
            <a:xfrm>
              <a:off x="5229859" y="2433132"/>
              <a:ext cx="730384" cy="928066"/>
            </a:xfrm>
            <a:custGeom>
              <a:avLst/>
              <a:gdLst>
                <a:gd name="connsiteX0" fmla="*/ 594012 w 730384"/>
                <a:gd name="connsiteY0" fmla="*/ 0 h 928066"/>
                <a:gd name="connsiteX1" fmla="*/ 730384 w 730384"/>
                <a:gd name="connsiteY1" fmla="*/ 203976 h 928066"/>
                <a:gd name="connsiteX2" fmla="*/ 666363 w 730384"/>
                <a:gd name="connsiteY2" fmla="*/ 229645 h 928066"/>
                <a:gd name="connsiteX3" fmla="*/ 239163 w 730384"/>
                <a:gd name="connsiteY3" fmla="*/ 928066 h 928066"/>
                <a:gd name="connsiteX4" fmla="*/ 0 w 730384"/>
                <a:gd name="connsiteY4" fmla="*/ 928066 h 928066"/>
                <a:gd name="connsiteX5" fmla="*/ 557484 w 730384"/>
                <a:gd name="connsiteY5" fmla="*/ 16645 h 928066"/>
                <a:gd name="connsiteX6" fmla="*/ 594012 w 730384"/>
                <a:gd name="connsiteY6" fmla="*/ 0 h 9280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30384" h="928066">
                  <a:moveTo>
                    <a:pt x="594012" y="0"/>
                  </a:moveTo>
                  <a:lnTo>
                    <a:pt x="730384" y="203976"/>
                  </a:lnTo>
                  <a:lnTo>
                    <a:pt x="666363" y="229645"/>
                  </a:lnTo>
                  <a:cubicBezTo>
                    <a:pt x="412745" y="359548"/>
                    <a:pt x="239163" y="623536"/>
                    <a:pt x="239163" y="928066"/>
                  </a:cubicBezTo>
                  <a:lnTo>
                    <a:pt x="0" y="928066"/>
                  </a:lnTo>
                  <a:cubicBezTo>
                    <a:pt x="0" y="530663"/>
                    <a:pt x="226518" y="186166"/>
                    <a:pt x="557484" y="16645"/>
                  </a:cubicBezTo>
                  <a:lnTo>
                    <a:pt x="594012" y="0"/>
                  </a:lnTo>
                  <a:close/>
                </a:path>
              </a:pathLst>
            </a:custGeom>
            <a:solidFill>
              <a:schemeClr val="bg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7" name="Oval 32">
              <a:extLst>
                <a:ext uri="{FF2B5EF4-FFF2-40B4-BE49-F238E27FC236}">
                  <a16:creationId xmlns:a16="http://schemas.microsoft.com/office/drawing/2014/main" id="{339BBB2E-A372-4C31-972B-54D46F864DBA}"/>
                </a:ext>
              </a:extLst>
            </p:cNvPr>
            <p:cNvSpPr/>
            <p:nvPr/>
          </p:nvSpPr>
          <p:spPr>
            <a:xfrm>
              <a:off x="4754574" y="2244252"/>
              <a:ext cx="1540745" cy="1486647"/>
            </a:xfrm>
            <a:prstGeom prst="ellipse">
              <a:avLst/>
            </a:prstGeom>
            <a:gradFill flip="none" rotWithShape="1">
              <a:gsLst>
                <a:gs pos="77000">
                  <a:srgbClr val="EEEEEE">
                    <a:alpha val="0"/>
                  </a:srgbClr>
                </a:gs>
                <a:gs pos="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8" name="Freeform: Shape 19">
              <a:extLst>
                <a:ext uri="{FF2B5EF4-FFF2-40B4-BE49-F238E27FC236}">
                  <a16:creationId xmlns:a16="http://schemas.microsoft.com/office/drawing/2014/main" id="{DD3E6E3E-EACC-485E-94CA-700BBD6AB61C}"/>
                </a:ext>
              </a:extLst>
            </p:cNvPr>
            <p:cNvSpPr/>
            <p:nvPr/>
          </p:nvSpPr>
          <p:spPr>
            <a:xfrm>
              <a:off x="4999652" y="2150628"/>
              <a:ext cx="1537489" cy="1278373"/>
            </a:xfrm>
            <a:custGeom>
              <a:avLst/>
              <a:gdLst>
                <a:gd name="connsiteX0" fmla="*/ 1210571 w 1537489"/>
                <a:gd name="connsiteY0" fmla="*/ 0 h 1278373"/>
                <a:gd name="connsiteX1" fmla="*/ 1454544 w 1537489"/>
                <a:gd name="connsiteY1" fmla="*/ 24595 h 1278373"/>
                <a:gd name="connsiteX2" fmla="*/ 1537489 w 1537489"/>
                <a:gd name="connsiteY2" fmla="*/ 45922 h 1278373"/>
                <a:gd name="connsiteX3" fmla="*/ 1537489 w 1537489"/>
                <a:gd name="connsiteY3" fmla="*/ 150190 h 1278373"/>
                <a:gd name="connsiteX4" fmla="*/ 1434172 w 1537489"/>
                <a:gd name="connsiteY4" fmla="*/ 123624 h 1278373"/>
                <a:gd name="connsiteX5" fmla="*/ 1210571 w 1537489"/>
                <a:gd name="connsiteY5" fmla="*/ 101083 h 1278373"/>
                <a:gd name="connsiteX6" fmla="*/ 101083 w 1537489"/>
                <a:gd name="connsiteY6" fmla="*/ 1210571 h 1278373"/>
                <a:gd name="connsiteX7" fmla="*/ 104507 w 1537489"/>
                <a:gd name="connsiteY7" fmla="*/ 1278373 h 1278373"/>
                <a:gd name="connsiteX8" fmla="*/ 3424 w 1537489"/>
                <a:gd name="connsiteY8" fmla="*/ 1278373 h 1278373"/>
                <a:gd name="connsiteX9" fmla="*/ 0 w 1537489"/>
                <a:gd name="connsiteY9" fmla="*/ 1210571 h 1278373"/>
                <a:gd name="connsiteX10" fmla="*/ 1210571 w 1537489"/>
                <a:gd name="connsiteY10" fmla="*/ 0 h 1278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37489" h="1278373">
                  <a:moveTo>
                    <a:pt x="1210571" y="0"/>
                  </a:moveTo>
                  <a:cubicBezTo>
                    <a:pt x="1294144" y="0"/>
                    <a:pt x="1375738" y="8469"/>
                    <a:pt x="1454544" y="24595"/>
                  </a:cubicBezTo>
                  <a:lnTo>
                    <a:pt x="1537489" y="45922"/>
                  </a:lnTo>
                  <a:lnTo>
                    <a:pt x="1537489" y="150190"/>
                  </a:lnTo>
                  <a:lnTo>
                    <a:pt x="1434172" y="123624"/>
                  </a:lnTo>
                  <a:cubicBezTo>
                    <a:pt x="1361947" y="108845"/>
                    <a:pt x="1287165" y="101083"/>
                    <a:pt x="1210571" y="101083"/>
                  </a:cubicBezTo>
                  <a:cubicBezTo>
                    <a:pt x="597818" y="101083"/>
                    <a:pt x="101083" y="597818"/>
                    <a:pt x="101083" y="1210571"/>
                  </a:cubicBezTo>
                  <a:lnTo>
                    <a:pt x="104507" y="1278373"/>
                  </a:lnTo>
                  <a:lnTo>
                    <a:pt x="3424" y="1278373"/>
                  </a:lnTo>
                  <a:lnTo>
                    <a:pt x="0" y="1210571"/>
                  </a:lnTo>
                  <a:cubicBezTo>
                    <a:pt x="0" y="541991"/>
                    <a:pt x="541991" y="0"/>
                    <a:pt x="1210571" y="0"/>
                  </a:cubicBezTo>
                  <a:close/>
                </a:path>
              </a:pathLst>
            </a:custGeom>
            <a:solidFill>
              <a:schemeClr val="bg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189" name="Group 45">
            <a:extLst>
              <a:ext uri="{FF2B5EF4-FFF2-40B4-BE49-F238E27FC236}">
                <a16:creationId xmlns:a16="http://schemas.microsoft.com/office/drawing/2014/main" id="{8221C9C6-3497-438A-A2D3-8A8950355871}"/>
              </a:ext>
            </a:extLst>
          </p:cNvPr>
          <p:cNvGrpSpPr/>
          <p:nvPr/>
        </p:nvGrpSpPr>
        <p:grpSpPr>
          <a:xfrm>
            <a:off x="7848125" y="4140151"/>
            <a:ext cx="672338" cy="541578"/>
            <a:chOff x="4657266" y="2132503"/>
            <a:chExt cx="3540235" cy="3306115"/>
          </a:xfrm>
        </p:grpSpPr>
        <p:sp>
          <p:nvSpPr>
            <p:cNvPr id="190" name="Oval 46">
              <a:extLst>
                <a:ext uri="{FF2B5EF4-FFF2-40B4-BE49-F238E27FC236}">
                  <a16:creationId xmlns:a16="http://schemas.microsoft.com/office/drawing/2014/main" id="{A8C2FBCD-BB02-491B-A6EA-C4778AE50C68}"/>
                </a:ext>
              </a:extLst>
            </p:cNvPr>
            <p:cNvSpPr/>
            <p:nvPr/>
          </p:nvSpPr>
          <p:spPr>
            <a:xfrm>
              <a:off x="5563567" y="2897165"/>
              <a:ext cx="2633934" cy="2541453"/>
            </a:xfrm>
            <a:prstGeom prst="ellipse">
              <a:avLst/>
            </a:prstGeom>
            <a:gradFill flip="none" rotWithShape="1">
              <a:gsLst>
                <a:gs pos="77000">
                  <a:srgbClr val="EEEEEE">
                    <a:alpha val="0"/>
                  </a:srgbClr>
                </a:gs>
                <a:gs pos="0">
                  <a:schemeClr val="tx1">
                    <a:alpha val="69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1" name="Oval 47">
              <a:extLst>
                <a:ext uri="{FF2B5EF4-FFF2-40B4-BE49-F238E27FC236}">
                  <a16:creationId xmlns:a16="http://schemas.microsoft.com/office/drawing/2014/main" id="{DA03F8A4-7BFD-4FDB-8DDB-04EBE61FD90D}"/>
                </a:ext>
              </a:extLst>
            </p:cNvPr>
            <p:cNvSpPr/>
            <p:nvPr/>
          </p:nvSpPr>
          <p:spPr>
            <a:xfrm>
              <a:off x="4934203" y="2137240"/>
              <a:ext cx="2514600" cy="2514600"/>
            </a:xfrm>
            <a:prstGeom prst="ellipse">
              <a:avLst/>
            </a:prstGeom>
            <a:gradFill flip="none" rotWithShape="1">
              <a:gsLst>
                <a:gs pos="29000">
                  <a:srgbClr val="00CC00"/>
                </a:gs>
                <a:gs pos="51000">
                  <a:srgbClr val="339966"/>
                </a:gs>
                <a:gs pos="71000">
                  <a:srgbClr val="FFCC00"/>
                </a:gs>
                <a:gs pos="86000">
                  <a:srgbClr val="CCFF66"/>
                </a:gs>
              </a:gsLst>
              <a:lin ang="162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552450" h="4953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2" name="Circle: Hollow 48">
              <a:extLst>
                <a:ext uri="{FF2B5EF4-FFF2-40B4-BE49-F238E27FC236}">
                  <a16:creationId xmlns:a16="http://schemas.microsoft.com/office/drawing/2014/main" id="{0275DFC2-A434-4E5B-A826-8DCC2E25D70F}"/>
                </a:ext>
              </a:extLst>
            </p:cNvPr>
            <p:cNvSpPr/>
            <p:nvPr/>
          </p:nvSpPr>
          <p:spPr>
            <a:xfrm>
              <a:off x="4920625" y="2132503"/>
              <a:ext cx="2514600" cy="2514600"/>
            </a:xfrm>
            <a:prstGeom prst="donut">
              <a:avLst>
                <a:gd name="adj" fmla="val 11685"/>
              </a:avLst>
            </a:prstGeom>
            <a:solidFill>
              <a:schemeClr val="bg1">
                <a:alpha val="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3" name="Freeform: Shape 49">
              <a:extLst>
                <a:ext uri="{FF2B5EF4-FFF2-40B4-BE49-F238E27FC236}">
                  <a16:creationId xmlns:a16="http://schemas.microsoft.com/office/drawing/2014/main" id="{64A11583-D704-4227-BD50-7DDC5A5B16E7}"/>
                </a:ext>
              </a:extLst>
            </p:cNvPr>
            <p:cNvSpPr/>
            <p:nvPr/>
          </p:nvSpPr>
          <p:spPr>
            <a:xfrm rot="19269039">
              <a:off x="6342048" y="2902472"/>
              <a:ext cx="1340755" cy="1257301"/>
            </a:xfrm>
            <a:custGeom>
              <a:avLst/>
              <a:gdLst>
                <a:gd name="connsiteX0" fmla="*/ 533895 w 1340755"/>
                <a:gd name="connsiteY0" fmla="*/ 0 h 1257301"/>
                <a:gd name="connsiteX1" fmla="*/ 1340755 w 1340755"/>
                <a:gd name="connsiteY1" fmla="*/ 0 h 1257301"/>
                <a:gd name="connsiteX2" fmla="*/ 1340755 w 1340755"/>
                <a:gd name="connsiteY2" fmla="*/ 1 h 1257301"/>
                <a:gd name="connsiteX3" fmla="*/ 83455 w 1340755"/>
                <a:gd name="connsiteY3" fmla="*/ 1257301 h 1257301"/>
                <a:gd name="connsiteX4" fmla="*/ 0 w 1340755"/>
                <a:gd name="connsiteY4" fmla="*/ 1253087 h 1257301"/>
                <a:gd name="connsiteX5" fmla="*/ 0 w 1340755"/>
                <a:gd name="connsiteY5" fmla="*/ 442028 h 1257301"/>
                <a:gd name="connsiteX6" fmla="*/ 83455 w 1340755"/>
                <a:gd name="connsiteY6" fmla="*/ 450441 h 1257301"/>
                <a:gd name="connsiteX7" fmla="*/ 533895 w 1340755"/>
                <a:gd name="connsiteY7" fmla="*/ 1 h 1257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40755" h="1257301">
                  <a:moveTo>
                    <a:pt x="533895" y="0"/>
                  </a:moveTo>
                  <a:lnTo>
                    <a:pt x="1340755" y="0"/>
                  </a:lnTo>
                  <a:lnTo>
                    <a:pt x="1340755" y="1"/>
                  </a:lnTo>
                  <a:cubicBezTo>
                    <a:pt x="1340755" y="694389"/>
                    <a:pt x="777843" y="1257301"/>
                    <a:pt x="83455" y="1257301"/>
                  </a:cubicBezTo>
                  <a:lnTo>
                    <a:pt x="0" y="1253087"/>
                  </a:lnTo>
                  <a:lnTo>
                    <a:pt x="0" y="442028"/>
                  </a:lnTo>
                  <a:lnTo>
                    <a:pt x="83455" y="450441"/>
                  </a:lnTo>
                  <a:cubicBezTo>
                    <a:pt x="332226" y="450441"/>
                    <a:pt x="533895" y="248772"/>
                    <a:pt x="533895" y="1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4" name="Freeform: Shape 50">
              <a:extLst>
                <a:ext uri="{FF2B5EF4-FFF2-40B4-BE49-F238E27FC236}">
                  <a16:creationId xmlns:a16="http://schemas.microsoft.com/office/drawing/2014/main" id="{BAE980C4-32AC-403E-B528-208844C0F21F}"/>
                </a:ext>
              </a:extLst>
            </p:cNvPr>
            <p:cNvSpPr/>
            <p:nvPr/>
          </p:nvSpPr>
          <p:spPr>
            <a:xfrm rot="8013348">
              <a:off x="4615539" y="2761153"/>
              <a:ext cx="1340755" cy="1257301"/>
            </a:xfrm>
            <a:custGeom>
              <a:avLst/>
              <a:gdLst>
                <a:gd name="connsiteX0" fmla="*/ 533895 w 1340755"/>
                <a:gd name="connsiteY0" fmla="*/ 0 h 1257301"/>
                <a:gd name="connsiteX1" fmla="*/ 1340755 w 1340755"/>
                <a:gd name="connsiteY1" fmla="*/ 0 h 1257301"/>
                <a:gd name="connsiteX2" fmla="*/ 1340755 w 1340755"/>
                <a:gd name="connsiteY2" fmla="*/ 1 h 1257301"/>
                <a:gd name="connsiteX3" fmla="*/ 83455 w 1340755"/>
                <a:gd name="connsiteY3" fmla="*/ 1257301 h 1257301"/>
                <a:gd name="connsiteX4" fmla="*/ 0 w 1340755"/>
                <a:gd name="connsiteY4" fmla="*/ 1253087 h 1257301"/>
                <a:gd name="connsiteX5" fmla="*/ 0 w 1340755"/>
                <a:gd name="connsiteY5" fmla="*/ 442028 h 1257301"/>
                <a:gd name="connsiteX6" fmla="*/ 83455 w 1340755"/>
                <a:gd name="connsiteY6" fmla="*/ 450441 h 1257301"/>
                <a:gd name="connsiteX7" fmla="*/ 533895 w 1340755"/>
                <a:gd name="connsiteY7" fmla="*/ 1 h 1257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40755" h="1257301">
                  <a:moveTo>
                    <a:pt x="533895" y="0"/>
                  </a:moveTo>
                  <a:lnTo>
                    <a:pt x="1340755" y="0"/>
                  </a:lnTo>
                  <a:lnTo>
                    <a:pt x="1340755" y="1"/>
                  </a:lnTo>
                  <a:cubicBezTo>
                    <a:pt x="1340755" y="694389"/>
                    <a:pt x="777843" y="1257301"/>
                    <a:pt x="83455" y="1257301"/>
                  </a:cubicBezTo>
                  <a:lnTo>
                    <a:pt x="0" y="1253087"/>
                  </a:lnTo>
                  <a:lnTo>
                    <a:pt x="0" y="442028"/>
                  </a:lnTo>
                  <a:lnTo>
                    <a:pt x="83455" y="450441"/>
                  </a:lnTo>
                  <a:cubicBezTo>
                    <a:pt x="332226" y="450441"/>
                    <a:pt x="533895" y="248772"/>
                    <a:pt x="533895" y="1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5" name="Freeform: Shape 51">
              <a:extLst>
                <a:ext uri="{FF2B5EF4-FFF2-40B4-BE49-F238E27FC236}">
                  <a16:creationId xmlns:a16="http://schemas.microsoft.com/office/drawing/2014/main" id="{62AB49D1-89F1-4B91-A7BA-ADD1E3735865}"/>
                </a:ext>
              </a:extLst>
            </p:cNvPr>
            <p:cNvSpPr/>
            <p:nvPr/>
          </p:nvSpPr>
          <p:spPr>
            <a:xfrm>
              <a:off x="5920918" y="2338381"/>
              <a:ext cx="321206" cy="264840"/>
            </a:xfrm>
            <a:custGeom>
              <a:avLst/>
              <a:gdLst>
                <a:gd name="connsiteX0" fmla="*/ 321206 w 321206"/>
                <a:gd name="connsiteY0" fmla="*/ 0 h 264840"/>
                <a:gd name="connsiteX1" fmla="*/ 321206 w 321206"/>
                <a:gd name="connsiteY1" fmla="*/ 239164 h 264840"/>
                <a:gd name="connsiteX2" fmla="*/ 252137 w 321206"/>
                <a:gd name="connsiteY2" fmla="*/ 242652 h 264840"/>
                <a:gd name="connsiteX3" fmla="*/ 139796 w 321206"/>
                <a:gd name="connsiteY3" fmla="*/ 264840 h 264840"/>
                <a:gd name="connsiteX4" fmla="*/ 0 w 321206"/>
                <a:gd name="connsiteY4" fmla="*/ 55744 h 264840"/>
                <a:gd name="connsiteX5" fmla="*/ 40046 w 321206"/>
                <a:gd name="connsiteY5" fmla="*/ 41783 h 264840"/>
                <a:gd name="connsiteX6" fmla="*/ 227685 w 321206"/>
                <a:gd name="connsiteY6" fmla="*/ 4723 h 264840"/>
                <a:gd name="connsiteX7" fmla="*/ 321206 w 321206"/>
                <a:gd name="connsiteY7" fmla="*/ 0 h 2648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21206" h="264840">
                  <a:moveTo>
                    <a:pt x="321206" y="0"/>
                  </a:moveTo>
                  <a:lnTo>
                    <a:pt x="321206" y="239164"/>
                  </a:lnTo>
                  <a:lnTo>
                    <a:pt x="252137" y="242652"/>
                  </a:lnTo>
                  <a:lnTo>
                    <a:pt x="139796" y="264840"/>
                  </a:lnTo>
                  <a:lnTo>
                    <a:pt x="0" y="55744"/>
                  </a:lnTo>
                  <a:lnTo>
                    <a:pt x="40046" y="41783"/>
                  </a:lnTo>
                  <a:cubicBezTo>
                    <a:pt x="100445" y="23816"/>
                    <a:pt x="163180" y="11274"/>
                    <a:pt x="227685" y="4723"/>
                  </a:cubicBezTo>
                  <a:lnTo>
                    <a:pt x="321206" y="0"/>
                  </a:lnTo>
                  <a:close/>
                </a:path>
              </a:pathLst>
            </a:custGeom>
            <a:solidFill>
              <a:schemeClr val="bg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6" name="Freeform: Shape 52">
              <a:extLst>
                <a:ext uri="{FF2B5EF4-FFF2-40B4-BE49-F238E27FC236}">
                  <a16:creationId xmlns:a16="http://schemas.microsoft.com/office/drawing/2014/main" id="{E9BFFCBA-4385-48EE-9877-41582A335F56}"/>
                </a:ext>
              </a:extLst>
            </p:cNvPr>
            <p:cNvSpPr/>
            <p:nvPr/>
          </p:nvSpPr>
          <p:spPr>
            <a:xfrm>
              <a:off x="5229859" y="2433132"/>
              <a:ext cx="730384" cy="928066"/>
            </a:xfrm>
            <a:custGeom>
              <a:avLst/>
              <a:gdLst>
                <a:gd name="connsiteX0" fmla="*/ 594012 w 730384"/>
                <a:gd name="connsiteY0" fmla="*/ 0 h 928066"/>
                <a:gd name="connsiteX1" fmla="*/ 730384 w 730384"/>
                <a:gd name="connsiteY1" fmla="*/ 203976 h 928066"/>
                <a:gd name="connsiteX2" fmla="*/ 666363 w 730384"/>
                <a:gd name="connsiteY2" fmla="*/ 229645 h 928066"/>
                <a:gd name="connsiteX3" fmla="*/ 239163 w 730384"/>
                <a:gd name="connsiteY3" fmla="*/ 928066 h 928066"/>
                <a:gd name="connsiteX4" fmla="*/ 0 w 730384"/>
                <a:gd name="connsiteY4" fmla="*/ 928066 h 928066"/>
                <a:gd name="connsiteX5" fmla="*/ 557484 w 730384"/>
                <a:gd name="connsiteY5" fmla="*/ 16645 h 928066"/>
                <a:gd name="connsiteX6" fmla="*/ 594012 w 730384"/>
                <a:gd name="connsiteY6" fmla="*/ 0 h 9280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30384" h="928066">
                  <a:moveTo>
                    <a:pt x="594012" y="0"/>
                  </a:moveTo>
                  <a:lnTo>
                    <a:pt x="730384" y="203976"/>
                  </a:lnTo>
                  <a:lnTo>
                    <a:pt x="666363" y="229645"/>
                  </a:lnTo>
                  <a:cubicBezTo>
                    <a:pt x="412745" y="359548"/>
                    <a:pt x="239163" y="623536"/>
                    <a:pt x="239163" y="928066"/>
                  </a:cubicBezTo>
                  <a:lnTo>
                    <a:pt x="0" y="928066"/>
                  </a:lnTo>
                  <a:cubicBezTo>
                    <a:pt x="0" y="530663"/>
                    <a:pt x="226518" y="186166"/>
                    <a:pt x="557484" y="16645"/>
                  </a:cubicBezTo>
                  <a:lnTo>
                    <a:pt x="594012" y="0"/>
                  </a:lnTo>
                  <a:close/>
                </a:path>
              </a:pathLst>
            </a:custGeom>
            <a:solidFill>
              <a:schemeClr val="bg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7" name="Oval 53">
              <a:extLst>
                <a:ext uri="{FF2B5EF4-FFF2-40B4-BE49-F238E27FC236}">
                  <a16:creationId xmlns:a16="http://schemas.microsoft.com/office/drawing/2014/main" id="{C4A14C20-F402-4C4B-8918-2F45B267C69D}"/>
                </a:ext>
              </a:extLst>
            </p:cNvPr>
            <p:cNvSpPr/>
            <p:nvPr/>
          </p:nvSpPr>
          <p:spPr>
            <a:xfrm>
              <a:off x="4754574" y="2244252"/>
              <a:ext cx="1540745" cy="1486647"/>
            </a:xfrm>
            <a:prstGeom prst="ellipse">
              <a:avLst/>
            </a:prstGeom>
            <a:gradFill flip="none" rotWithShape="1">
              <a:gsLst>
                <a:gs pos="77000">
                  <a:srgbClr val="EEEEEE">
                    <a:alpha val="0"/>
                  </a:srgbClr>
                </a:gs>
                <a:gs pos="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8" name="Freeform: Shape 54">
              <a:extLst>
                <a:ext uri="{FF2B5EF4-FFF2-40B4-BE49-F238E27FC236}">
                  <a16:creationId xmlns:a16="http://schemas.microsoft.com/office/drawing/2014/main" id="{A5C028DB-C703-40CB-BF7F-5854C318BBEF}"/>
                </a:ext>
              </a:extLst>
            </p:cNvPr>
            <p:cNvSpPr/>
            <p:nvPr/>
          </p:nvSpPr>
          <p:spPr>
            <a:xfrm>
              <a:off x="4999652" y="2150628"/>
              <a:ext cx="1537489" cy="1278373"/>
            </a:xfrm>
            <a:custGeom>
              <a:avLst/>
              <a:gdLst>
                <a:gd name="connsiteX0" fmla="*/ 1210571 w 1537489"/>
                <a:gd name="connsiteY0" fmla="*/ 0 h 1278373"/>
                <a:gd name="connsiteX1" fmla="*/ 1454544 w 1537489"/>
                <a:gd name="connsiteY1" fmla="*/ 24595 h 1278373"/>
                <a:gd name="connsiteX2" fmla="*/ 1537489 w 1537489"/>
                <a:gd name="connsiteY2" fmla="*/ 45922 h 1278373"/>
                <a:gd name="connsiteX3" fmla="*/ 1537489 w 1537489"/>
                <a:gd name="connsiteY3" fmla="*/ 150190 h 1278373"/>
                <a:gd name="connsiteX4" fmla="*/ 1434172 w 1537489"/>
                <a:gd name="connsiteY4" fmla="*/ 123624 h 1278373"/>
                <a:gd name="connsiteX5" fmla="*/ 1210571 w 1537489"/>
                <a:gd name="connsiteY5" fmla="*/ 101083 h 1278373"/>
                <a:gd name="connsiteX6" fmla="*/ 101083 w 1537489"/>
                <a:gd name="connsiteY6" fmla="*/ 1210571 h 1278373"/>
                <a:gd name="connsiteX7" fmla="*/ 104507 w 1537489"/>
                <a:gd name="connsiteY7" fmla="*/ 1278373 h 1278373"/>
                <a:gd name="connsiteX8" fmla="*/ 3424 w 1537489"/>
                <a:gd name="connsiteY8" fmla="*/ 1278373 h 1278373"/>
                <a:gd name="connsiteX9" fmla="*/ 0 w 1537489"/>
                <a:gd name="connsiteY9" fmla="*/ 1210571 h 1278373"/>
                <a:gd name="connsiteX10" fmla="*/ 1210571 w 1537489"/>
                <a:gd name="connsiteY10" fmla="*/ 0 h 1278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37489" h="1278373">
                  <a:moveTo>
                    <a:pt x="1210571" y="0"/>
                  </a:moveTo>
                  <a:cubicBezTo>
                    <a:pt x="1294144" y="0"/>
                    <a:pt x="1375738" y="8469"/>
                    <a:pt x="1454544" y="24595"/>
                  </a:cubicBezTo>
                  <a:lnTo>
                    <a:pt x="1537489" y="45922"/>
                  </a:lnTo>
                  <a:lnTo>
                    <a:pt x="1537489" y="150190"/>
                  </a:lnTo>
                  <a:lnTo>
                    <a:pt x="1434172" y="123624"/>
                  </a:lnTo>
                  <a:cubicBezTo>
                    <a:pt x="1361947" y="108845"/>
                    <a:pt x="1287165" y="101083"/>
                    <a:pt x="1210571" y="101083"/>
                  </a:cubicBezTo>
                  <a:cubicBezTo>
                    <a:pt x="597818" y="101083"/>
                    <a:pt x="101083" y="597818"/>
                    <a:pt x="101083" y="1210571"/>
                  </a:cubicBezTo>
                  <a:lnTo>
                    <a:pt x="104507" y="1278373"/>
                  </a:lnTo>
                  <a:lnTo>
                    <a:pt x="3424" y="1278373"/>
                  </a:lnTo>
                  <a:lnTo>
                    <a:pt x="0" y="1210571"/>
                  </a:lnTo>
                  <a:cubicBezTo>
                    <a:pt x="0" y="541991"/>
                    <a:pt x="541991" y="0"/>
                    <a:pt x="1210571" y="0"/>
                  </a:cubicBezTo>
                  <a:close/>
                </a:path>
              </a:pathLst>
            </a:custGeom>
            <a:solidFill>
              <a:schemeClr val="bg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199" name="Group 45">
            <a:extLst>
              <a:ext uri="{FF2B5EF4-FFF2-40B4-BE49-F238E27FC236}">
                <a16:creationId xmlns:a16="http://schemas.microsoft.com/office/drawing/2014/main" id="{2F4C1EF0-B363-4D05-8797-B1F56398E55B}"/>
              </a:ext>
            </a:extLst>
          </p:cNvPr>
          <p:cNvGrpSpPr/>
          <p:nvPr/>
        </p:nvGrpSpPr>
        <p:grpSpPr>
          <a:xfrm>
            <a:off x="4364173" y="4494630"/>
            <a:ext cx="672338" cy="541578"/>
            <a:chOff x="4657266" y="2132503"/>
            <a:chExt cx="3540235" cy="3306115"/>
          </a:xfrm>
        </p:grpSpPr>
        <p:sp>
          <p:nvSpPr>
            <p:cNvPr id="200" name="Oval 46">
              <a:extLst>
                <a:ext uri="{FF2B5EF4-FFF2-40B4-BE49-F238E27FC236}">
                  <a16:creationId xmlns:a16="http://schemas.microsoft.com/office/drawing/2014/main" id="{8A0A9C30-20F7-4B18-A025-05981DAD0DE8}"/>
                </a:ext>
              </a:extLst>
            </p:cNvPr>
            <p:cNvSpPr/>
            <p:nvPr/>
          </p:nvSpPr>
          <p:spPr>
            <a:xfrm>
              <a:off x="5563567" y="2897165"/>
              <a:ext cx="2633934" cy="2541453"/>
            </a:xfrm>
            <a:prstGeom prst="ellipse">
              <a:avLst/>
            </a:prstGeom>
            <a:gradFill flip="none" rotWithShape="1">
              <a:gsLst>
                <a:gs pos="77000">
                  <a:srgbClr val="EEEEEE">
                    <a:alpha val="0"/>
                  </a:srgbClr>
                </a:gs>
                <a:gs pos="0">
                  <a:schemeClr val="tx1">
                    <a:alpha val="69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1" name="Oval 47">
              <a:extLst>
                <a:ext uri="{FF2B5EF4-FFF2-40B4-BE49-F238E27FC236}">
                  <a16:creationId xmlns:a16="http://schemas.microsoft.com/office/drawing/2014/main" id="{79ED3137-CBF0-4B36-AD97-41AC1868BE4A}"/>
                </a:ext>
              </a:extLst>
            </p:cNvPr>
            <p:cNvSpPr/>
            <p:nvPr/>
          </p:nvSpPr>
          <p:spPr>
            <a:xfrm>
              <a:off x="4934203" y="2137240"/>
              <a:ext cx="2514600" cy="2514600"/>
            </a:xfrm>
            <a:prstGeom prst="ellipse">
              <a:avLst/>
            </a:prstGeom>
            <a:gradFill flip="none" rotWithShape="1">
              <a:gsLst>
                <a:gs pos="29000">
                  <a:srgbClr val="00CC00"/>
                </a:gs>
                <a:gs pos="51000">
                  <a:srgbClr val="339966"/>
                </a:gs>
                <a:gs pos="71000">
                  <a:srgbClr val="FFCC00"/>
                </a:gs>
                <a:gs pos="86000">
                  <a:srgbClr val="CCFF66"/>
                </a:gs>
              </a:gsLst>
              <a:lin ang="162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552450" h="4953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2" name="Circle: Hollow 48">
              <a:extLst>
                <a:ext uri="{FF2B5EF4-FFF2-40B4-BE49-F238E27FC236}">
                  <a16:creationId xmlns:a16="http://schemas.microsoft.com/office/drawing/2014/main" id="{21F09B3F-190E-4947-ACBA-CEDA0767855A}"/>
                </a:ext>
              </a:extLst>
            </p:cNvPr>
            <p:cNvSpPr/>
            <p:nvPr/>
          </p:nvSpPr>
          <p:spPr>
            <a:xfrm>
              <a:off x="4920625" y="2132503"/>
              <a:ext cx="2514600" cy="2514600"/>
            </a:xfrm>
            <a:prstGeom prst="donut">
              <a:avLst>
                <a:gd name="adj" fmla="val 11685"/>
              </a:avLst>
            </a:prstGeom>
            <a:solidFill>
              <a:schemeClr val="bg1">
                <a:alpha val="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3" name="Freeform: Shape 49">
              <a:extLst>
                <a:ext uri="{FF2B5EF4-FFF2-40B4-BE49-F238E27FC236}">
                  <a16:creationId xmlns:a16="http://schemas.microsoft.com/office/drawing/2014/main" id="{9BE0EF40-4E65-46D6-AC66-51165C2BAAB4}"/>
                </a:ext>
              </a:extLst>
            </p:cNvPr>
            <p:cNvSpPr/>
            <p:nvPr/>
          </p:nvSpPr>
          <p:spPr>
            <a:xfrm rot="19269039">
              <a:off x="6342048" y="2902472"/>
              <a:ext cx="1340755" cy="1257301"/>
            </a:xfrm>
            <a:custGeom>
              <a:avLst/>
              <a:gdLst>
                <a:gd name="connsiteX0" fmla="*/ 533895 w 1340755"/>
                <a:gd name="connsiteY0" fmla="*/ 0 h 1257301"/>
                <a:gd name="connsiteX1" fmla="*/ 1340755 w 1340755"/>
                <a:gd name="connsiteY1" fmla="*/ 0 h 1257301"/>
                <a:gd name="connsiteX2" fmla="*/ 1340755 w 1340755"/>
                <a:gd name="connsiteY2" fmla="*/ 1 h 1257301"/>
                <a:gd name="connsiteX3" fmla="*/ 83455 w 1340755"/>
                <a:gd name="connsiteY3" fmla="*/ 1257301 h 1257301"/>
                <a:gd name="connsiteX4" fmla="*/ 0 w 1340755"/>
                <a:gd name="connsiteY4" fmla="*/ 1253087 h 1257301"/>
                <a:gd name="connsiteX5" fmla="*/ 0 w 1340755"/>
                <a:gd name="connsiteY5" fmla="*/ 442028 h 1257301"/>
                <a:gd name="connsiteX6" fmla="*/ 83455 w 1340755"/>
                <a:gd name="connsiteY6" fmla="*/ 450441 h 1257301"/>
                <a:gd name="connsiteX7" fmla="*/ 533895 w 1340755"/>
                <a:gd name="connsiteY7" fmla="*/ 1 h 1257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40755" h="1257301">
                  <a:moveTo>
                    <a:pt x="533895" y="0"/>
                  </a:moveTo>
                  <a:lnTo>
                    <a:pt x="1340755" y="0"/>
                  </a:lnTo>
                  <a:lnTo>
                    <a:pt x="1340755" y="1"/>
                  </a:lnTo>
                  <a:cubicBezTo>
                    <a:pt x="1340755" y="694389"/>
                    <a:pt x="777843" y="1257301"/>
                    <a:pt x="83455" y="1257301"/>
                  </a:cubicBezTo>
                  <a:lnTo>
                    <a:pt x="0" y="1253087"/>
                  </a:lnTo>
                  <a:lnTo>
                    <a:pt x="0" y="442028"/>
                  </a:lnTo>
                  <a:lnTo>
                    <a:pt x="83455" y="450441"/>
                  </a:lnTo>
                  <a:cubicBezTo>
                    <a:pt x="332226" y="450441"/>
                    <a:pt x="533895" y="248772"/>
                    <a:pt x="533895" y="1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4" name="Freeform: Shape 50">
              <a:extLst>
                <a:ext uri="{FF2B5EF4-FFF2-40B4-BE49-F238E27FC236}">
                  <a16:creationId xmlns:a16="http://schemas.microsoft.com/office/drawing/2014/main" id="{9778605A-534E-4039-9EBD-2C22A122F08B}"/>
                </a:ext>
              </a:extLst>
            </p:cNvPr>
            <p:cNvSpPr/>
            <p:nvPr/>
          </p:nvSpPr>
          <p:spPr>
            <a:xfrm rot="8013348">
              <a:off x="4615539" y="2761153"/>
              <a:ext cx="1340755" cy="1257301"/>
            </a:xfrm>
            <a:custGeom>
              <a:avLst/>
              <a:gdLst>
                <a:gd name="connsiteX0" fmla="*/ 533895 w 1340755"/>
                <a:gd name="connsiteY0" fmla="*/ 0 h 1257301"/>
                <a:gd name="connsiteX1" fmla="*/ 1340755 w 1340755"/>
                <a:gd name="connsiteY1" fmla="*/ 0 h 1257301"/>
                <a:gd name="connsiteX2" fmla="*/ 1340755 w 1340755"/>
                <a:gd name="connsiteY2" fmla="*/ 1 h 1257301"/>
                <a:gd name="connsiteX3" fmla="*/ 83455 w 1340755"/>
                <a:gd name="connsiteY3" fmla="*/ 1257301 h 1257301"/>
                <a:gd name="connsiteX4" fmla="*/ 0 w 1340755"/>
                <a:gd name="connsiteY4" fmla="*/ 1253087 h 1257301"/>
                <a:gd name="connsiteX5" fmla="*/ 0 w 1340755"/>
                <a:gd name="connsiteY5" fmla="*/ 442028 h 1257301"/>
                <a:gd name="connsiteX6" fmla="*/ 83455 w 1340755"/>
                <a:gd name="connsiteY6" fmla="*/ 450441 h 1257301"/>
                <a:gd name="connsiteX7" fmla="*/ 533895 w 1340755"/>
                <a:gd name="connsiteY7" fmla="*/ 1 h 1257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40755" h="1257301">
                  <a:moveTo>
                    <a:pt x="533895" y="0"/>
                  </a:moveTo>
                  <a:lnTo>
                    <a:pt x="1340755" y="0"/>
                  </a:lnTo>
                  <a:lnTo>
                    <a:pt x="1340755" y="1"/>
                  </a:lnTo>
                  <a:cubicBezTo>
                    <a:pt x="1340755" y="694389"/>
                    <a:pt x="777843" y="1257301"/>
                    <a:pt x="83455" y="1257301"/>
                  </a:cubicBezTo>
                  <a:lnTo>
                    <a:pt x="0" y="1253087"/>
                  </a:lnTo>
                  <a:lnTo>
                    <a:pt x="0" y="442028"/>
                  </a:lnTo>
                  <a:lnTo>
                    <a:pt x="83455" y="450441"/>
                  </a:lnTo>
                  <a:cubicBezTo>
                    <a:pt x="332226" y="450441"/>
                    <a:pt x="533895" y="248772"/>
                    <a:pt x="533895" y="1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5" name="Freeform: Shape 51">
              <a:extLst>
                <a:ext uri="{FF2B5EF4-FFF2-40B4-BE49-F238E27FC236}">
                  <a16:creationId xmlns:a16="http://schemas.microsoft.com/office/drawing/2014/main" id="{5E84D027-E38D-4DD8-B6A4-40DF39F66B8D}"/>
                </a:ext>
              </a:extLst>
            </p:cNvPr>
            <p:cNvSpPr/>
            <p:nvPr/>
          </p:nvSpPr>
          <p:spPr>
            <a:xfrm>
              <a:off x="5920918" y="2338381"/>
              <a:ext cx="321206" cy="264840"/>
            </a:xfrm>
            <a:custGeom>
              <a:avLst/>
              <a:gdLst>
                <a:gd name="connsiteX0" fmla="*/ 321206 w 321206"/>
                <a:gd name="connsiteY0" fmla="*/ 0 h 264840"/>
                <a:gd name="connsiteX1" fmla="*/ 321206 w 321206"/>
                <a:gd name="connsiteY1" fmla="*/ 239164 h 264840"/>
                <a:gd name="connsiteX2" fmla="*/ 252137 w 321206"/>
                <a:gd name="connsiteY2" fmla="*/ 242652 h 264840"/>
                <a:gd name="connsiteX3" fmla="*/ 139796 w 321206"/>
                <a:gd name="connsiteY3" fmla="*/ 264840 h 264840"/>
                <a:gd name="connsiteX4" fmla="*/ 0 w 321206"/>
                <a:gd name="connsiteY4" fmla="*/ 55744 h 264840"/>
                <a:gd name="connsiteX5" fmla="*/ 40046 w 321206"/>
                <a:gd name="connsiteY5" fmla="*/ 41783 h 264840"/>
                <a:gd name="connsiteX6" fmla="*/ 227685 w 321206"/>
                <a:gd name="connsiteY6" fmla="*/ 4723 h 264840"/>
                <a:gd name="connsiteX7" fmla="*/ 321206 w 321206"/>
                <a:gd name="connsiteY7" fmla="*/ 0 h 2648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21206" h="264840">
                  <a:moveTo>
                    <a:pt x="321206" y="0"/>
                  </a:moveTo>
                  <a:lnTo>
                    <a:pt x="321206" y="239164"/>
                  </a:lnTo>
                  <a:lnTo>
                    <a:pt x="252137" y="242652"/>
                  </a:lnTo>
                  <a:lnTo>
                    <a:pt x="139796" y="264840"/>
                  </a:lnTo>
                  <a:lnTo>
                    <a:pt x="0" y="55744"/>
                  </a:lnTo>
                  <a:lnTo>
                    <a:pt x="40046" y="41783"/>
                  </a:lnTo>
                  <a:cubicBezTo>
                    <a:pt x="100445" y="23816"/>
                    <a:pt x="163180" y="11274"/>
                    <a:pt x="227685" y="4723"/>
                  </a:cubicBezTo>
                  <a:lnTo>
                    <a:pt x="321206" y="0"/>
                  </a:lnTo>
                  <a:close/>
                </a:path>
              </a:pathLst>
            </a:custGeom>
            <a:solidFill>
              <a:schemeClr val="bg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6" name="Freeform: Shape 52">
              <a:extLst>
                <a:ext uri="{FF2B5EF4-FFF2-40B4-BE49-F238E27FC236}">
                  <a16:creationId xmlns:a16="http://schemas.microsoft.com/office/drawing/2014/main" id="{5BFA4870-D797-4936-8754-70E713EBDBDC}"/>
                </a:ext>
              </a:extLst>
            </p:cNvPr>
            <p:cNvSpPr/>
            <p:nvPr/>
          </p:nvSpPr>
          <p:spPr>
            <a:xfrm>
              <a:off x="5229859" y="2433132"/>
              <a:ext cx="730384" cy="928066"/>
            </a:xfrm>
            <a:custGeom>
              <a:avLst/>
              <a:gdLst>
                <a:gd name="connsiteX0" fmla="*/ 594012 w 730384"/>
                <a:gd name="connsiteY0" fmla="*/ 0 h 928066"/>
                <a:gd name="connsiteX1" fmla="*/ 730384 w 730384"/>
                <a:gd name="connsiteY1" fmla="*/ 203976 h 928066"/>
                <a:gd name="connsiteX2" fmla="*/ 666363 w 730384"/>
                <a:gd name="connsiteY2" fmla="*/ 229645 h 928066"/>
                <a:gd name="connsiteX3" fmla="*/ 239163 w 730384"/>
                <a:gd name="connsiteY3" fmla="*/ 928066 h 928066"/>
                <a:gd name="connsiteX4" fmla="*/ 0 w 730384"/>
                <a:gd name="connsiteY4" fmla="*/ 928066 h 928066"/>
                <a:gd name="connsiteX5" fmla="*/ 557484 w 730384"/>
                <a:gd name="connsiteY5" fmla="*/ 16645 h 928066"/>
                <a:gd name="connsiteX6" fmla="*/ 594012 w 730384"/>
                <a:gd name="connsiteY6" fmla="*/ 0 h 9280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30384" h="928066">
                  <a:moveTo>
                    <a:pt x="594012" y="0"/>
                  </a:moveTo>
                  <a:lnTo>
                    <a:pt x="730384" y="203976"/>
                  </a:lnTo>
                  <a:lnTo>
                    <a:pt x="666363" y="229645"/>
                  </a:lnTo>
                  <a:cubicBezTo>
                    <a:pt x="412745" y="359548"/>
                    <a:pt x="239163" y="623536"/>
                    <a:pt x="239163" y="928066"/>
                  </a:cubicBezTo>
                  <a:lnTo>
                    <a:pt x="0" y="928066"/>
                  </a:lnTo>
                  <a:cubicBezTo>
                    <a:pt x="0" y="530663"/>
                    <a:pt x="226518" y="186166"/>
                    <a:pt x="557484" y="16645"/>
                  </a:cubicBezTo>
                  <a:lnTo>
                    <a:pt x="594012" y="0"/>
                  </a:lnTo>
                  <a:close/>
                </a:path>
              </a:pathLst>
            </a:custGeom>
            <a:solidFill>
              <a:schemeClr val="bg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7" name="Oval 53">
              <a:extLst>
                <a:ext uri="{FF2B5EF4-FFF2-40B4-BE49-F238E27FC236}">
                  <a16:creationId xmlns:a16="http://schemas.microsoft.com/office/drawing/2014/main" id="{CD2E4886-CD28-44F0-9BC8-02D57EEAC603}"/>
                </a:ext>
              </a:extLst>
            </p:cNvPr>
            <p:cNvSpPr/>
            <p:nvPr/>
          </p:nvSpPr>
          <p:spPr>
            <a:xfrm>
              <a:off x="4754574" y="2244252"/>
              <a:ext cx="1540745" cy="1486647"/>
            </a:xfrm>
            <a:prstGeom prst="ellipse">
              <a:avLst/>
            </a:prstGeom>
            <a:gradFill flip="none" rotWithShape="1">
              <a:gsLst>
                <a:gs pos="77000">
                  <a:srgbClr val="EEEEEE">
                    <a:alpha val="0"/>
                  </a:srgbClr>
                </a:gs>
                <a:gs pos="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8" name="Freeform: Shape 54">
              <a:extLst>
                <a:ext uri="{FF2B5EF4-FFF2-40B4-BE49-F238E27FC236}">
                  <a16:creationId xmlns:a16="http://schemas.microsoft.com/office/drawing/2014/main" id="{8EB6DA76-6DB2-4BE1-88C1-43E56C0198A0}"/>
                </a:ext>
              </a:extLst>
            </p:cNvPr>
            <p:cNvSpPr/>
            <p:nvPr/>
          </p:nvSpPr>
          <p:spPr>
            <a:xfrm>
              <a:off x="4999652" y="2150628"/>
              <a:ext cx="1537489" cy="1278373"/>
            </a:xfrm>
            <a:custGeom>
              <a:avLst/>
              <a:gdLst>
                <a:gd name="connsiteX0" fmla="*/ 1210571 w 1537489"/>
                <a:gd name="connsiteY0" fmla="*/ 0 h 1278373"/>
                <a:gd name="connsiteX1" fmla="*/ 1454544 w 1537489"/>
                <a:gd name="connsiteY1" fmla="*/ 24595 h 1278373"/>
                <a:gd name="connsiteX2" fmla="*/ 1537489 w 1537489"/>
                <a:gd name="connsiteY2" fmla="*/ 45922 h 1278373"/>
                <a:gd name="connsiteX3" fmla="*/ 1537489 w 1537489"/>
                <a:gd name="connsiteY3" fmla="*/ 150190 h 1278373"/>
                <a:gd name="connsiteX4" fmla="*/ 1434172 w 1537489"/>
                <a:gd name="connsiteY4" fmla="*/ 123624 h 1278373"/>
                <a:gd name="connsiteX5" fmla="*/ 1210571 w 1537489"/>
                <a:gd name="connsiteY5" fmla="*/ 101083 h 1278373"/>
                <a:gd name="connsiteX6" fmla="*/ 101083 w 1537489"/>
                <a:gd name="connsiteY6" fmla="*/ 1210571 h 1278373"/>
                <a:gd name="connsiteX7" fmla="*/ 104507 w 1537489"/>
                <a:gd name="connsiteY7" fmla="*/ 1278373 h 1278373"/>
                <a:gd name="connsiteX8" fmla="*/ 3424 w 1537489"/>
                <a:gd name="connsiteY8" fmla="*/ 1278373 h 1278373"/>
                <a:gd name="connsiteX9" fmla="*/ 0 w 1537489"/>
                <a:gd name="connsiteY9" fmla="*/ 1210571 h 1278373"/>
                <a:gd name="connsiteX10" fmla="*/ 1210571 w 1537489"/>
                <a:gd name="connsiteY10" fmla="*/ 0 h 1278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37489" h="1278373">
                  <a:moveTo>
                    <a:pt x="1210571" y="0"/>
                  </a:moveTo>
                  <a:cubicBezTo>
                    <a:pt x="1294144" y="0"/>
                    <a:pt x="1375738" y="8469"/>
                    <a:pt x="1454544" y="24595"/>
                  </a:cubicBezTo>
                  <a:lnTo>
                    <a:pt x="1537489" y="45922"/>
                  </a:lnTo>
                  <a:lnTo>
                    <a:pt x="1537489" y="150190"/>
                  </a:lnTo>
                  <a:lnTo>
                    <a:pt x="1434172" y="123624"/>
                  </a:lnTo>
                  <a:cubicBezTo>
                    <a:pt x="1361947" y="108845"/>
                    <a:pt x="1287165" y="101083"/>
                    <a:pt x="1210571" y="101083"/>
                  </a:cubicBezTo>
                  <a:cubicBezTo>
                    <a:pt x="597818" y="101083"/>
                    <a:pt x="101083" y="597818"/>
                    <a:pt x="101083" y="1210571"/>
                  </a:cubicBezTo>
                  <a:lnTo>
                    <a:pt x="104507" y="1278373"/>
                  </a:lnTo>
                  <a:lnTo>
                    <a:pt x="3424" y="1278373"/>
                  </a:lnTo>
                  <a:lnTo>
                    <a:pt x="0" y="1210571"/>
                  </a:lnTo>
                  <a:cubicBezTo>
                    <a:pt x="0" y="541991"/>
                    <a:pt x="541991" y="0"/>
                    <a:pt x="1210571" y="0"/>
                  </a:cubicBezTo>
                  <a:close/>
                </a:path>
              </a:pathLst>
            </a:custGeom>
            <a:solidFill>
              <a:schemeClr val="bg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09" name="Group 45">
            <a:extLst>
              <a:ext uri="{FF2B5EF4-FFF2-40B4-BE49-F238E27FC236}">
                <a16:creationId xmlns:a16="http://schemas.microsoft.com/office/drawing/2014/main" id="{47B136CA-FFDC-4133-94CB-1B7898FA07DF}"/>
              </a:ext>
            </a:extLst>
          </p:cNvPr>
          <p:cNvGrpSpPr/>
          <p:nvPr/>
        </p:nvGrpSpPr>
        <p:grpSpPr>
          <a:xfrm>
            <a:off x="3199690" y="3393899"/>
            <a:ext cx="672338" cy="541578"/>
            <a:chOff x="4657266" y="2132503"/>
            <a:chExt cx="3540235" cy="3306115"/>
          </a:xfrm>
        </p:grpSpPr>
        <p:sp>
          <p:nvSpPr>
            <p:cNvPr id="210" name="Oval 46">
              <a:extLst>
                <a:ext uri="{FF2B5EF4-FFF2-40B4-BE49-F238E27FC236}">
                  <a16:creationId xmlns:a16="http://schemas.microsoft.com/office/drawing/2014/main" id="{C7DC7E6E-458D-45A8-9D44-A9B73D94ABE8}"/>
                </a:ext>
              </a:extLst>
            </p:cNvPr>
            <p:cNvSpPr/>
            <p:nvPr/>
          </p:nvSpPr>
          <p:spPr>
            <a:xfrm>
              <a:off x="5563567" y="2897165"/>
              <a:ext cx="2633934" cy="2541453"/>
            </a:xfrm>
            <a:prstGeom prst="ellipse">
              <a:avLst/>
            </a:prstGeom>
            <a:gradFill flip="none" rotWithShape="1">
              <a:gsLst>
                <a:gs pos="77000">
                  <a:srgbClr val="EEEEEE">
                    <a:alpha val="0"/>
                  </a:srgbClr>
                </a:gs>
                <a:gs pos="0">
                  <a:schemeClr val="tx1">
                    <a:alpha val="69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1" name="Oval 47">
              <a:extLst>
                <a:ext uri="{FF2B5EF4-FFF2-40B4-BE49-F238E27FC236}">
                  <a16:creationId xmlns:a16="http://schemas.microsoft.com/office/drawing/2014/main" id="{CC9318B8-D3B0-48E1-9EC6-5ABBCDA220DD}"/>
                </a:ext>
              </a:extLst>
            </p:cNvPr>
            <p:cNvSpPr/>
            <p:nvPr/>
          </p:nvSpPr>
          <p:spPr>
            <a:xfrm>
              <a:off x="4934203" y="2137240"/>
              <a:ext cx="2514600" cy="2514600"/>
            </a:xfrm>
            <a:prstGeom prst="ellipse">
              <a:avLst/>
            </a:prstGeom>
            <a:gradFill flip="none" rotWithShape="1">
              <a:gsLst>
                <a:gs pos="29000">
                  <a:srgbClr val="00CC00"/>
                </a:gs>
                <a:gs pos="51000">
                  <a:srgbClr val="339966"/>
                </a:gs>
                <a:gs pos="71000">
                  <a:srgbClr val="FFCC00"/>
                </a:gs>
                <a:gs pos="86000">
                  <a:srgbClr val="CCFF66"/>
                </a:gs>
              </a:gsLst>
              <a:lin ang="162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552450" h="4953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2" name="Circle: Hollow 48">
              <a:extLst>
                <a:ext uri="{FF2B5EF4-FFF2-40B4-BE49-F238E27FC236}">
                  <a16:creationId xmlns:a16="http://schemas.microsoft.com/office/drawing/2014/main" id="{780028A4-2986-477B-9D62-2092ED93E476}"/>
                </a:ext>
              </a:extLst>
            </p:cNvPr>
            <p:cNvSpPr/>
            <p:nvPr/>
          </p:nvSpPr>
          <p:spPr>
            <a:xfrm>
              <a:off x="4920625" y="2132503"/>
              <a:ext cx="2514600" cy="2514600"/>
            </a:xfrm>
            <a:prstGeom prst="donut">
              <a:avLst>
                <a:gd name="adj" fmla="val 11685"/>
              </a:avLst>
            </a:prstGeom>
            <a:solidFill>
              <a:schemeClr val="bg1">
                <a:alpha val="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3" name="Freeform: Shape 49">
              <a:extLst>
                <a:ext uri="{FF2B5EF4-FFF2-40B4-BE49-F238E27FC236}">
                  <a16:creationId xmlns:a16="http://schemas.microsoft.com/office/drawing/2014/main" id="{BA5A2D8F-00C0-465A-8D16-0AAFF8C4001E}"/>
                </a:ext>
              </a:extLst>
            </p:cNvPr>
            <p:cNvSpPr/>
            <p:nvPr/>
          </p:nvSpPr>
          <p:spPr>
            <a:xfrm rot="19269039">
              <a:off x="6342048" y="2902472"/>
              <a:ext cx="1340755" cy="1257301"/>
            </a:xfrm>
            <a:custGeom>
              <a:avLst/>
              <a:gdLst>
                <a:gd name="connsiteX0" fmla="*/ 533895 w 1340755"/>
                <a:gd name="connsiteY0" fmla="*/ 0 h 1257301"/>
                <a:gd name="connsiteX1" fmla="*/ 1340755 w 1340755"/>
                <a:gd name="connsiteY1" fmla="*/ 0 h 1257301"/>
                <a:gd name="connsiteX2" fmla="*/ 1340755 w 1340755"/>
                <a:gd name="connsiteY2" fmla="*/ 1 h 1257301"/>
                <a:gd name="connsiteX3" fmla="*/ 83455 w 1340755"/>
                <a:gd name="connsiteY3" fmla="*/ 1257301 h 1257301"/>
                <a:gd name="connsiteX4" fmla="*/ 0 w 1340755"/>
                <a:gd name="connsiteY4" fmla="*/ 1253087 h 1257301"/>
                <a:gd name="connsiteX5" fmla="*/ 0 w 1340755"/>
                <a:gd name="connsiteY5" fmla="*/ 442028 h 1257301"/>
                <a:gd name="connsiteX6" fmla="*/ 83455 w 1340755"/>
                <a:gd name="connsiteY6" fmla="*/ 450441 h 1257301"/>
                <a:gd name="connsiteX7" fmla="*/ 533895 w 1340755"/>
                <a:gd name="connsiteY7" fmla="*/ 1 h 1257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40755" h="1257301">
                  <a:moveTo>
                    <a:pt x="533895" y="0"/>
                  </a:moveTo>
                  <a:lnTo>
                    <a:pt x="1340755" y="0"/>
                  </a:lnTo>
                  <a:lnTo>
                    <a:pt x="1340755" y="1"/>
                  </a:lnTo>
                  <a:cubicBezTo>
                    <a:pt x="1340755" y="694389"/>
                    <a:pt x="777843" y="1257301"/>
                    <a:pt x="83455" y="1257301"/>
                  </a:cubicBezTo>
                  <a:lnTo>
                    <a:pt x="0" y="1253087"/>
                  </a:lnTo>
                  <a:lnTo>
                    <a:pt x="0" y="442028"/>
                  </a:lnTo>
                  <a:lnTo>
                    <a:pt x="83455" y="450441"/>
                  </a:lnTo>
                  <a:cubicBezTo>
                    <a:pt x="332226" y="450441"/>
                    <a:pt x="533895" y="248772"/>
                    <a:pt x="533895" y="1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4" name="Freeform: Shape 50">
              <a:extLst>
                <a:ext uri="{FF2B5EF4-FFF2-40B4-BE49-F238E27FC236}">
                  <a16:creationId xmlns:a16="http://schemas.microsoft.com/office/drawing/2014/main" id="{40369E82-9672-4C2B-B624-9499EAD116A8}"/>
                </a:ext>
              </a:extLst>
            </p:cNvPr>
            <p:cNvSpPr/>
            <p:nvPr/>
          </p:nvSpPr>
          <p:spPr>
            <a:xfrm rot="8013348">
              <a:off x="4615539" y="2761153"/>
              <a:ext cx="1340755" cy="1257301"/>
            </a:xfrm>
            <a:custGeom>
              <a:avLst/>
              <a:gdLst>
                <a:gd name="connsiteX0" fmla="*/ 533895 w 1340755"/>
                <a:gd name="connsiteY0" fmla="*/ 0 h 1257301"/>
                <a:gd name="connsiteX1" fmla="*/ 1340755 w 1340755"/>
                <a:gd name="connsiteY1" fmla="*/ 0 h 1257301"/>
                <a:gd name="connsiteX2" fmla="*/ 1340755 w 1340755"/>
                <a:gd name="connsiteY2" fmla="*/ 1 h 1257301"/>
                <a:gd name="connsiteX3" fmla="*/ 83455 w 1340755"/>
                <a:gd name="connsiteY3" fmla="*/ 1257301 h 1257301"/>
                <a:gd name="connsiteX4" fmla="*/ 0 w 1340755"/>
                <a:gd name="connsiteY4" fmla="*/ 1253087 h 1257301"/>
                <a:gd name="connsiteX5" fmla="*/ 0 w 1340755"/>
                <a:gd name="connsiteY5" fmla="*/ 442028 h 1257301"/>
                <a:gd name="connsiteX6" fmla="*/ 83455 w 1340755"/>
                <a:gd name="connsiteY6" fmla="*/ 450441 h 1257301"/>
                <a:gd name="connsiteX7" fmla="*/ 533895 w 1340755"/>
                <a:gd name="connsiteY7" fmla="*/ 1 h 1257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40755" h="1257301">
                  <a:moveTo>
                    <a:pt x="533895" y="0"/>
                  </a:moveTo>
                  <a:lnTo>
                    <a:pt x="1340755" y="0"/>
                  </a:lnTo>
                  <a:lnTo>
                    <a:pt x="1340755" y="1"/>
                  </a:lnTo>
                  <a:cubicBezTo>
                    <a:pt x="1340755" y="694389"/>
                    <a:pt x="777843" y="1257301"/>
                    <a:pt x="83455" y="1257301"/>
                  </a:cubicBezTo>
                  <a:lnTo>
                    <a:pt x="0" y="1253087"/>
                  </a:lnTo>
                  <a:lnTo>
                    <a:pt x="0" y="442028"/>
                  </a:lnTo>
                  <a:lnTo>
                    <a:pt x="83455" y="450441"/>
                  </a:lnTo>
                  <a:cubicBezTo>
                    <a:pt x="332226" y="450441"/>
                    <a:pt x="533895" y="248772"/>
                    <a:pt x="533895" y="1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5" name="Freeform: Shape 51">
              <a:extLst>
                <a:ext uri="{FF2B5EF4-FFF2-40B4-BE49-F238E27FC236}">
                  <a16:creationId xmlns:a16="http://schemas.microsoft.com/office/drawing/2014/main" id="{56E824FC-F31F-4ED4-9323-67DBAD11CB0C}"/>
                </a:ext>
              </a:extLst>
            </p:cNvPr>
            <p:cNvSpPr/>
            <p:nvPr/>
          </p:nvSpPr>
          <p:spPr>
            <a:xfrm>
              <a:off x="5920918" y="2338381"/>
              <a:ext cx="321206" cy="264840"/>
            </a:xfrm>
            <a:custGeom>
              <a:avLst/>
              <a:gdLst>
                <a:gd name="connsiteX0" fmla="*/ 321206 w 321206"/>
                <a:gd name="connsiteY0" fmla="*/ 0 h 264840"/>
                <a:gd name="connsiteX1" fmla="*/ 321206 w 321206"/>
                <a:gd name="connsiteY1" fmla="*/ 239164 h 264840"/>
                <a:gd name="connsiteX2" fmla="*/ 252137 w 321206"/>
                <a:gd name="connsiteY2" fmla="*/ 242652 h 264840"/>
                <a:gd name="connsiteX3" fmla="*/ 139796 w 321206"/>
                <a:gd name="connsiteY3" fmla="*/ 264840 h 264840"/>
                <a:gd name="connsiteX4" fmla="*/ 0 w 321206"/>
                <a:gd name="connsiteY4" fmla="*/ 55744 h 264840"/>
                <a:gd name="connsiteX5" fmla="*/ 40046 w 321206"/>
                <a:gd name="connsiteY5" fmla="*/ 41783 h 264840"/>
                <a:gd name="connsiteX6" fmla="*/ 227685 w 321206"/>
                <a:gd name="connsiteY6" fmla="*/ 4723 h 264840"/>
                <a:gd name="connsiteX7" fmla="*/ 321206 w 321206"/>
                <a:gd name="connsiteY7" fmla="*/ 0 h 2648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21206" h="264840">
                  <a:moveTo>
                    <a:pt x="321206" y="0"/>
                  </a:moveTo>
                  <a:lnTo>
                    <a:pt x="321206" y="239164"/>
                  </a:lnTo>
                  <a:lnTo>
                    <a:pt x="252137" y="242652"/>
                  </a:lnTo>
                  <a:lnTo>
                    <a:pt x="139796" y="264840"/>
                  </a:lnTo>
                  <a:lnTo>
                    <a:pt x="0" y="55744"/>
                  </a:lnTo>
                  <a:lnTo>
                    <a:pt x="40046" y="41783"/>
                  </a:lnTo>
                  <a:cubicBezTo>
                    <a:pt x="100445" y="23816"/>
                    <a:pt x="163180" y="11274"/>
                    <a:pt x="227685" y="4723"/>
                  </a:cubicBezTo>
                  <a:lnTo>
                    <a:pt x="321206" y="0"/>
                  </a:lnTo>
                  <a:close/>
                </a:path>
              </a:pathLst>
            </a:custGeom>
            <a:solidFill>
              <a:schemeClr val="bg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6" name="Freeform: Shape 52">
              <a:extLst>
                <a:ext uri="{FF2B5EF4-FFF2-40B4-BE49-F238E27FC236}">
                  <a16:creationId xmlns:a16="http://schemas.microsoft.com/office/drawing/2014/main" id="{39D9BB56-9F48-4482-B548-4663EB35DD94}"/>
                </a:ext>
              </a:extLst>
            </p:cNvPr>
            <p:cNvSpPr/>
            <p:nvPr/>
          </p:nvSpPr>
          <p:spPr>
            <a:xfrm>
              <a:off x="5229859" y="2433132"/>
              <a:ext cx="730384" cy="928066"/>
            </a:xfrm>
            <a:custGeom>
              <a:avLst/>
              <a:gdLst>
                <a:gd name="connsiteX0" fmla="*/ 594012 w 730384"/>
                <a:gd name="connsiteY0" fmla="*/ 0 h 928066"/>
                <a:gd name="connsiteX1" fmla="*/ 730384 w 730384"/>
                <a:gd name="connsiteY1" fmla="*/ 203976 h 928066"/>
                <a:gd name="connsiteX2" fmla="*/ 666363 w 730384"/>
                <a:gd name="connsiteY2" fmla="*/ 229645 h 928066"/>
                <a:gd name="connsiteX3" fmla="*/ 239163 w 730384"/>
                <a:gd name="connsiteY3" fmla="*/ 928066 h 928066"/>
                <a:gd name="connsiteX4" fmla="*/ 0 w 730384"/>
                <a:gd name="connsiteY4" fmla="*/ 928066 h 928066"/>
                <a:gd name="connsiteX5" fmla="*/ 557484 w 730384"/>
                <a:gd name="connsiteY5" fmla="*/ 16645 h 928066"/>
                <a:gd name="connsiteX6" fmla="*/ 594012 w 730384"/>
                <a:gd name="connsiteY6" fmla="*/ 0 h 9280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30384" h="928066">
                  <a:moveTo>
                    <a:pt x="594012" y="0"/>
                  </a:moveTo>
                  <a:lnTo>
                    <a:pt x="730384" y="203976"/>
                  </a:lnTo>
                  <a:lnTo>
                    <a:pt x="666363" y="229645"/>
                  </a:lnTo>
                  <a:cubicBezTo>
                    <a:pt x="412745" y="359548"/>
                    <a:pt x="239163" y="623536"/>
                    <a:pt x="239163" y="928066"/>
                  </a:cubicBezTo>
                  <a:lnTo>
                    <a:pt x="0" y="928066"/>
                  </a:lnTo>
                  <a:cubicBezTo>
                    <a:pt x="0" y="530663"/>
                    <a:pt x="226518" y="186166"/>
                    <a:pt x="557484" y="16645"/>
                  </a:cubicBezTo>
                  <a:lnTo>
                    <a:pt x="594012" y="0"/>
                  </a:lnTo>
                  <a:close/>
                </a:path>
              </a:pathLst>
            </a:custGeom>
            <a:solidFill>
              <a:schemeClr val="bg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7" name="Oval 53">
              <a:extLst>
                <a:ext uri="{FF2B5EF4-FFF2-40B4-BE49-F238E27FC236}">
                  <a16:creationId xmlns:a16="http://schemas.microsoft.com/office/drawing/2014/main" id="{01DE322B-5DE9-4CC9-8ADD-B3F213D03B48}"/>
                </a:ext>
              </a:extLst>
            </p:cNvPr>
            <p:cNvSpPr/>
            <p:nvPr/>
          </p:nvSpPr>
          <p:spPr>
            <a:xfrm>
              <a:off x="4754574" y="2244252"/>
              <a:ext cx="1540745" cy="1486647"/>
            </a:xfrm>
            <a:prstGeom prst="ellipse">
              <a:avLst/>
            </a:prstGeom>
            <a:gradFill flip="none" rotWithShape="1">
              <a:gsLst>
                <a:gs pos="77000">
                  <a:srgbClr val="EEEEEE">
                    <a:alpha val="0"/>
                  </a:srgbClr>
                </a:gs>
                <a:gs pos="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8" name="Freeform: Shape 54">
              <a:extLst>
                <a:ext uri="{FF2B5EF4-FFF2-40B4-BE49-F238E27FC236}">
                  <a16:creationId xmlns:a16="http://schemas.microsoft.com/office/drawing/2014/main" id="{C5741E87-4C17-4F02-9FBA-32544C458D07}"/>
                </a:ext>
              </a:extLst>
            </p:cNvPr>
            <p:cNvSpPr/>
            <p:nvPr/>
          </p:nvSpPr>
          <p:spPr>
            <a:xfrm>
              <a:off x="4999652" y="2150628"/>
              <a:ext cx="1537489" cy="1278373"/>
            </a:xfrm>
            <a:custGeom>
              <a:avLst/>
              <a:gdLst>
                <a:gd name="connsiteX0" fmla="*/ 1210571 w 1537489"/>
                <a:gd name="connsiteY0" fmla="*/ 0 h 1278373"/>
                <a:gd name="connsiteX1" fmla="*/ 1454544 w 1537489"/>
                <a:gd name="connsiteY1" fmla="*/ 24595 h 1278373"/>
                <a:gd name="connsiteX2" fmla="*/ 1537489 w 1537489"/>
                <a:gd name="connsiteY2" fmla="*/ 45922 h 1278373"/>
                <a:gd name="connsiteX3" fmla="*/ 1537489 w 1537489"/>
                <a:gd name="connsiteY3" fmla="*/ 150190 h 1278373"/>
                <a:gd name="connsiteX4" fmla="*/ 1434172 w 1537489"/>
                <a:gd name="connsiteY4" fmla="*/ 123624 h 1278373"/>
                <a:gd name="connsiteX5" fmla="*/ 1210571 w 1537489"/>
                <a:gd name="connsiteY5" fmla="*/ 101083 h 1278373"/>
                <a:gd name="connsiteX6" fmla="*/ 101083 w 1537489"/>
                <a:gd name="connsiteY6" fmla="*/ 1210571 h 1278373"/>
                <a:gd name="connsiteX7" fmla="*/ 104507 w 1537489"/>
                <a:gd name="connsiteY7" fmla="*/ 1278373 h 1278373"/>
                <a:gd name="connsiteX8" fmla="*/ 3424 w 1537489"/>
                <a:gd name="connsiteY8" fmla="*/ 1278373 h 1278373"/>
                <a:gd name="connsiteX9" fmla="*/ 0 w 1537489"/>
                <a:gd name="connsiteY9" fmla="*/ 1210571 h 1278373"/>
                <a:gd name="connsiteX10" fmla="*/ 1210571 w 1537489"/>
                <a:gd name="connsiteY10" fmla="*/ 0 h 1278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37489" h="1278373">
                  <a:moveTo>
                    <a:pt x="1210571" y="0"/>
                  </a:moveTo>
                  <a:cubicBezTo>
                    <a:pt x="1294144" y="0"/>
                    <a:pt x="1375738" y="8469"/>
                    <a:pt x="1454544" y="24595"/>
                  </a:cubicBezTo>
                  <a:lnTo>
                    <a:pt x="1537489" y="45922"/>
                  </a:lnTo>
                  <a:lnTo>
                    <a:pt x="1537489" y="150190"/>
                  </a:lnTo>
                  <a:lnTo>
                    <a:pt x="1434172" y="123624"/>
                  </a:lnTo>
                  <a:cubicBezTo>
                    <a:pt x="1361947" y="108845"/>
                    <a:pt x="1287165" y="101083"/>
                    <a:pt x="1210571" y="101083"/>
                  </a:cubicBezTo>
                  <a:cubicBezTo>
                    <a:pt x="597818" y="101083"/>
                    <a:pt x="101083" y="597818"/>
                    <a:pt x="101083" y="1210571"/>
                  </a:cubicBezTo>
                  <a:lnTo>
                    <a:pt x="104507" y="1278373"/>
                  </a:lnTo>
                  <a:lnTo>
                    <a:pt x="3424" y="1278373"/>
                  </a:lnTo>
                  <a:lnTo>
                    <a:pt x="0" y="1210571"/>
                  </a:lnTo>
                  <a:cubicBezTo>
                    <a:pt x="0" y="541991"/>
                    <a:pt x="541991" y="0"/>
                    <a:pt x="1210571" y="0"/>
                  </a:cubicBezTo>
                  <a:close/>
                </a:path>
              </a:pathLst>
            </a:custGeom>
            <a:solidFill>
              <a:schemeClr val="bg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19" name="Group 5">
            <a:extLst>
              <a:ext uri="{FF2B5EF4-FFF2-40B4-BE49-F238E27FC236}">
                <a16:creationId xmlns:a16="http://schemas.microsoft.com/office/drawing/2014/main" id="{C2EFFC59-81E9-43B9-8619-4E0469EF5CA3}"/>
              </a:ext>
            </a:extLst>
          </p:cNvPr>
          <p:cNvGrpSpPr/>
          <p:nvPr/>
        </p:nvGrpSpPr>
        <p:grpSpPr>
          <a:xfrm>
            <a:off x="6693137" y="2774868"/>
            <a:ext cx="669455" cy="521656"/>
            <a:chOff x="4657266" y="2132503"/>
            <a:chExt cx="3540235" cy="3306115"/>
          </a:xfrm>
        </p:grpSpPr>
        <p:sp>
          <p:nvSpPr>
            <p:cNvPr id="220" name="Oval 25">
              <a:extLst>
                <a:ext uri="{FF2B5EF4-FFF2-40B4-BE49-F238E27FC236}">
                  <a16:creationId xmlns:a16="http://schemas.microsoft.com/office/drawing/2014/main" id="{2481453F-8B2A-41C9-BA92-09AC037FF35D}"/>
                </a:ext>
              </a:extLst>
            </p:cNvPr>
            <p:cNvSpPr/>
            <p:nvPr/>
          </p:nvSpPr>
          <p:spPr>
            <a:xfrm>
              <a:off x="5563567" y="2897165"/>
              <a:ext cx="2633934" cy="2541453"/>
            </a:xfrm>
            <a:prstGeom prst="ellipse">
              <a:avLst/>
            </a:prstGeom>
            <a:gradFill flip="none" rotWithShape="1">
              <a:gsLst>
                <a:gs pos="77000">
                  <a:srgbClr val="EEEEEE">
                    <a:alpha val="0"/>
                  </a:srgbClr>
                </a:gs>
                <a:gs pos="0">
                  <a:schemeClr val="tx1">
                    <a:alpha val="69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1" name="Oval 26">
              <a:extLst>
                <a:ext uri="{FF2B5EF4-FFF2-40B4-BE49-F238E27FC236}">
                  <a16:creationId xmlns:a16="http://schemas.microsoft.com/office/drawing/2014/main" id="{CAD923D3-B658-449A-B716-E80E88AFF1C9}"/>
                </a:ext>
              </a:extLst>
            </p:cNvPr>
            <p:cNvSpPr/>
            <p:nvPr/>
          </p:nvSpPr>
          <p:spPr>
            <a:xfrm>
              <a:off x="4934203" y="2137240"/>
              <a:ext cx="2514600" cy="2514600"/>
            </a:xfrm>
            <a:prstGeom prst="ellipse">
              <a:avLst/>
            </a:prstGeom>
            <a:gradFill flip="none" rotWithShape="1">
              <a:gsLst>
                <a:gs pos="29000">
                  <a:srgbClr val="3100A9"/>
                </a:gs>
                <a:gs pos="51000">
                  <a:srgbClr val="0B0159"/>
                </a:gs>
                <a:gs pos="71000">
                  <a:srgbClr val="74018F"/>
                </a:gs>
                <a:gs pos="86000">
                  <a:srgbClr val="BE01B5"/>
                </a:gs>
              </a:gsLst>
              <a:lin ang="162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552450" h="4953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2" name="Circle: Hollow 27">
              <a:extLst>
                <a:ext uri="{FF2B5EF4-FFF2-40B4-BE49-F238E27FC236}">
                  <a16:creationId xmlns:a16="http://schemas.microsoft.com/office/drawing/2014/main" id="{3D324B7C-6352-4C50-8287-79385576D163}"/>
                </a:ext>
              </a:extLst>
            </p:cNvPr>
            <p:cNvSpPr/>
            <p:nvPr/>
          </p:nvSpPr>
          <p:spPr>
            <a:xfrm>
              <a:off x="4920625" y="2132503"/>
              <a:ext cx="2514600" cy="2514600"/>
            </a:xfrm>
            <a:prstGeom prst="donut">
              <a:avLst>
                <a:gd name="adj" fmla="val 11685"/>
              </a:avLst>
            </a:prstGeom>
            <a:solidFill>
              <a:schemeClr val="bg1">
                <a:alpha val="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3" name="Freeform: Shape 28">
              <a:extLst>
                <a:ext uri="{FF2B5EF4-FFF2-40B4-BE49-F238E27FC236}">
                  <a16:creationId xmlns:a16="http://schemas.microsoft.com/office/drawing/2014/main" id="{87A93136-8BFE-49EB-BE07-E7C3FE5CE9FD}"/>
                </a:ext>
              </a:extLst>
            </p:cNvPr>
            <p:cNvSpPr/>
            <p:nvPr/>
          </p:nvSpPr>
          <p:spPr>
            <a:xfrm rot="19269039">
              <a:off x="6342048" y="2902472"/>
              <a:ext cx="1340755" cy="1257301"/>
            </a:xfrm>
            <a:custGeom>
              <a:avLst/>
              <a:gdLst>
                <a:gd name="connsiteX0" fmla="*/ 533895 w 1340755"/>
                <a:gd name="connsiteY0" fmla="*/ 0 h 1257301"/>
                <a:gd name="connsiteX1" fmla="*/ 1340755 w 1340755"/>
                <a:gd name="connsiteY1" fmla="*/ 0 h 1257301"/>
                <a:gd name="connsiteX2" fmla="*/ 1340755 w 1340755"/>
                <a:gd name="connsiteY2" fmla="*/ 1 h 1257301"/>
                <a:gd name="connsiteX3" fmla="*/ 83455 w 1340755"/>
                <a:gd name="connsiteY3" fmla="*/ 1257301 h 1257301"/>
                <a:gd name="connsiteX4" fmla="*/ 0 w 1340755"/>
                <a:gd name="connsiteY4" fmla="*/ 1253087 h 1257301"/>
                <a:gd name="connsiteX5" fmla="*/ 0 w 1340755"/>
                <a:gd name="connsiteY5" fmla="*/ 442028 h 1257301"/>
                <a:gd name="connsiteX6" fmla="*/ 83455 w 1340755"/>
                <a:gd name="connsiteY6" fmla="*/ 450441 h 1257301"/>
                <a:gd name="connsiteX7" fmla="*/ 533895 w 1340755"/>
                <a:gd name="connsiteY7" fmla="*/ 1 h 1257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40755" h="1257301">
                  <a:moveTo>
                    <a:pt x="533895" y="0"/>
                  </a:moveTo>
                  <a:lnTo>
                    <a:pt x="1340755" y="0"/>
                  </a:lnTo>
                  <a:lnTo>
                    <a:pt x="1340755" y="1"/>
                  </a:lnTo>
                  <a:cubicBezTo>
                    <a:pt x="1340755" y="694389"/>
                    <a:pt x="777843" y="1257301"/>
                    <a:pt x="83455" y="1257301"/>
                  </a:cubicBezTo>
                  <a:lnTo>
                    <a:pt x="0" y="1253087"/>
                  </a:lnTo>
                  <a:lnTo>
                    <a:pt x="0" y="442028"/>
                  </a:lnTo>
                  <a:lnTo>
                    <a:pt x="83455" y="450441"/>
                  </a:lnTo>
                  <a:cubicBezTo>
                    <a:pt x="332226" y="450441"/>
                    <a:pt x="533895" y="248772"/>
                    <a:pt x="533895" y="1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4" name="Freeform: Shape 29">
              <a:extLst>
                <a:ext uri="{FF2B5EF4-FFF2-40B4-BE49-F238E27FC236}">
                  <a16:creationId xmlns:a16="http://schemas.microsoft.com/office/drawing/2014/main" id="{E427B768-491F-41ED-8519-14516D05367B}"/>
                </a:ext>
              </a:extLst>
            </p:cNvPr>
            <p:cNvSpPr/>
            <p:nvPr/>
          </p:nvSpPr>
          <p:spPr>
            <a:xfrm rot="8013348">
              <a:off x="4615539" y="2761153"/>
              <a:ext cx="1340755" cy="1257301"/>
            </a:xfrm>
            <a:custGeom>
              <a:avLst/>
              <a:gdLst>
                <a:gd name="connsiteX0" fmla="*/ 533895 w 1340755"/>
                <a:gd name="connsiteY0" fmla="*/ 0 h 1257301"/>
                <a:gd name="connsiteX1" fmla="*/ 1340755 w 1340755"/>
                <a:gd name="connsiteY1" fmla="*/ 0 h 1257301"/>
                <a:gd name="connsiteX2" fmla="*/ 1340755 w 1340755"/>
                <a:gd name="connsiteY2" fmla="*/ 1 h 1257301"/>
                <a:gd name="connsiteX3" fmla="*/ 83455 w 1340755"/>
                <a:gd name="connsiteY3" fmla="*/ 1257301 h 1257301"/>
                <a:gd name="connsiteX4" fmla="*/ 0 w 1340755"/>
                <a:gd name="connsiteY4" fmla="*/ 1253087 h 1257301"/>
                <a:gd name="connsiteX5" fmla="*/ 0 w 1340755"/>
                <a:gd name="connsiteY5" fmla="*/ 442028 h 1257301"/>
                <a:gd name="connsiteX6" fmla="*/ 83455 w 1340755"/>
                <a:gd name="connsiteY6" fmla="*/ 450441 h 1257301"/>
                <a:gd name="connsiteX7" fmla="*/ 533895 w 1340755"/>
                <a:gd name="connsiteY7" fmla="*/ 1 h 1257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40755" h="1257301">
                  <a:moveTo>
                    <a:pt x="533895" y="0"/>
                  </a:moveTo>
                  <a:lnTo>
                    <a:pt x="1340755" y="0"/>
                  </a:lnTo>
                  <a:lnTo>
                    <a:pt x="1340755" y="1"/>
                  </a:lnTo>
                  <a:cubicBezTo>
                    <a:pt x="1340755" y="694389"/>
                    <a:pt x="777843" y="1257301"/>
                    <a:pt x="83455" y="1257301"/>
                  </a:cubicBezTo>
                  <a:lnTo>
                    <a:pt x="0" y="1253087"/>
                  </a:lnTo>
                  <a:lnTo>
                    <a:pt x="0" y="442028"/>
                  </a:lnTo>
                  <a:lnTo>
                    <a:pt x="83455" y="450441"/>
                  </a:lnTo>
                  <a:cubicBezTo>
                    <a:pt x="332226" y="450441"/>
                    <a:pt x="533895" y="248772"/>
                    <a:pt x="533895" y="1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5" name="Freeform: Shape 30">
              <a:extLst>
                <a:ext uri="{FF2B5EF4-FFF2-40B4-BE49-F238E27FC236}">
                  <a16:creationId xmlns:a16="http://schemas.microsoft.com/office/drawing/2014/main" id="{FAB3811E-D701-4C38-995C-D42042412E4B}"/>
                </a:ext>
              </a:extLst>
            </p:cNvPr>
            <p:cNvSpPr/>
            <p:nvPr/>
          </p:nvSpPr>
          <p:spPr>
            <a:xfrm>
              <a:off x="5920918" y="2338381"/>
              <a:ext cx="321206" cy="264840"/>
            </a:xfrm>
            <a:custGeom>
              <a:avLst/>
              <a:gdLst>
                <a:gd name="connsiteX0" fmla="*/ 321206 w 321206"/>
                <a:gd name="connsiteY0" fmla="*/ 0 h 264840"/>
                <a:gd name="connsiteX1" fmla="*/ 321206 w 321206"/>
                <a:gd name="connsiteY1" fmla="*/ 239164 h 264840"/>
                <a:gd name="connsiteX2" fmla="*/ 252137 w 321206"/>
                <a:gd name="connsiteY2" fmla="*/ 242652 h 264840"/>
                <a:gd name="connsiteX3" fmla="*/ 139796 w 321206"/>
                <a:gd name="connsiteY3" fmla="*/ 264840 h 264840"/>
                <a:gd name="connsiteX4" fmla="*/ 0 w 321206"/>
                <a:gd name="connsiteY4" fmla="*/ 55744 h 264840"/>
                <a:gd name="connsiteX5" fmla="*/ 40046 w 321206"/>
                <a:gd name="connsiteY5" fmla="*/ 41783 h 264840"/>
                <a:gd name="connsiteX6" fmla="*/ 227685 w 321206"/>
                <a:gd name="connsiteY6" fmla="*/ 4723 h 264840"/>
                <a:gd name="connsiteX7" fmla="*/ 321206 w 321206"/>
                <a:gd name="connsiteY7" fmla="*/ 0 h 2648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21206" h="264840">
                  <a:moveTo>
                    <a:pt x="321206" y="0"/>
                  </a:moveTo>
                  <a:lnTo>
                    <a:pt x="321206" y="239164"/>
                  </a:lnTo>
                  <a:lnTo>
                    <a:pt x="252137" y="242652"/>
                  </a:lnTo>
                  <a:lnTo>
                    <a:pt x="139796" y="264840"/>
                  </a:lnTo>
                  <a:lnTo>
                    <a:pt x="0" y="55744"/>
                  </a:lnTo>
                  <a:lnTo>
                    <a:pt x="40046" y="41783"/>
                  </a:lnTo>
                  <a:cubicBezTo>
                    <a:pt x="100445" y="23816"/>
                    <a:pt x="163180" y="11274"/>
                    <a:pt x="227685" y="4723"/>
                  </a:cubicBezTo>
                  <a:lnTo>
                    <a:pt x="321206" y="0"/>
                  </a:lnTo>
                  <a:close/>
                </a:path>
              </a:pathLst>
            </a:custGeom>
            <a:solidFill>
              <a:schemeClr val="bg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6" name="Freeform: Shape 31">
              <a:extLst>
                <a:ext uri="{FF2B5EF4-FFF2-40B4-BE49-F238E27FC236}">
                  <a16:creationId xmlns:a16="http://schemas.microsoft.com/office/drawing/2014/main" id="{ADD9E82F-25B5-4E11-A378-50BE35E0A813}"/>
                </a:ext>
              </a:extLst>
            </p:cNvPr>
            <p:cNvSpPr/>
            <p:nvPr/>
          </p:nvSpPr>
          <p:spPr>
            <a:xfrm>
              <a:off x="5229859" y="2433132"/>
              <a:ext cx="730384" cy="928066"/>
            </a:xfrm>
            <a:custGeom>
              <a:avLst/>
              <a:gdLst>
                <a:gd name="connsiteX0" fmla="*/ 594012 w 730384"/>
                <a:gd name="connsiteY0" fmla="*/ 0 h 928066"/>
                <a:gd name="connsiteX1" fmla="*/ 730384 w 730384"/>
                <a:gd name="connsiteY1" fmla="*/ 203976 h 928066"/>
                <a:gd name="connsiteX2" fmla="*/ 666363 w 730384"/>
                <a:gd name="connsiteY2" fmla="*/ 229645 h 928066"/>
                <a:gd name="connsiteX3" fmla="*/ 239163 w 730384"/>
                <a:gd name="connsiteY3" fmla="*/ 928066 h 928066"/>
                <a:gd name="connsiteX4" fmla="*/ 0 w 730384"/>
                <a:gd name="connsiteY4" fmla="*/ 928066 h 928066"/>
                <a:gd name="connsiteX5" fmla="*/ 557484 w 730384"/>
                <a:gd name="connsiteY5" fmla="*/ 16645 h 928066"/>
                <a:gd name="connsiteX6" fmla="*/ 594012 w 730384"/>
                <a:gd name="connsiteY6" fmla="*/ 0 h 9280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30384" h="928066">
                  <a:moveTo>
                    <a:pt x="594012" y="0"/>
                  </a:moveTo>
                  <a:lnTo>
                    <a:pt x="730384" y="203976"/>
                  </a:lnTo>
                  <a:lnTo>
                    <a:pt x="666363" y="229645"/>
                  </a:lnTo>
                  <a:cubicBezTo>
                    <a:pt x="412745" y="359548"/>
                    <a:pt x="239163" y="623536"/>
                    <a:pt x="239163" y="928066"/>
                  </a:cubicBezTo>
                  <a:lnTo>
                    <a:pt x="0" y="928066"/>
                  </a:lnTo>
                  <a:cubicBezTo>
                    <a:pt x="0" y="530663"/>
                    <a:pt x="226518" y="186166"/>
                    <a:pt x="557484" y="16645"/>
                  </a:cubicBezTo>
                  <a:lnTo>
                    <a:pt x="594012" y="0"/>
                  </a:lnTo>
                  <a:close/>
                </a:path>
              </a:pathLst>
            </a:custGeom>
            <a:solidFill>
              <a:schemeClr val="bg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7" name="Oval 32">
              <a:extLst>
                <a:ext uri="{FF2B5EF4-FFF2-40B4-BE49-F238E27FC236}">
                  <a16:creationId xmlns:a16="http://schemas.microsoft.com/office/drawing/2014/main" id="{9691BDD2-5256-4E2D-B562-39595539734B}"/>
                </a:ext>
              </a:extLst>
            </p:cNvPr>
            <p:cNvSpPr/>
            <p:nvPr/>
          </p:nvSpPr>
          <p:spPr>
            <a:xfrm>
              <a:off x="4754574" y="2244252"/>
              <a:ext cx="1540745" cy="1486647"/>
            </a:xfrm>
            <a:prstGeom prst="ellipse">
              <a:avLst/>
            </a:prstGeom>
            <a:gradFill flip="none" rotWithShape="1">
              <a:gsLst>
                <a:gs pos="77000">
                  <a:srgbClr val="EEEEEE">
                    <a:alpha val="0"/>
                  </a:srgbClr>
                </a:gs>
                <a:gs pos="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8" name="Freeform: Shape 19">
              <a:extLst>
                <a:ext uri="{FF2B5EF4-FFF2-40B4-BE49-F238E27FC236}">
                  <a16:creationId xmlns:a16="http://schemas.microsoft.com/office/drawing/2014/main" id="{86881F21-61F9-4F22-84A5-ADB21B371E36}"/>
                </a:ext>
              </a:extLst>
            </p:cNvPr>
            <p:cNvSpPr/>
            <p:nvPr/>
          </p:nvSpPr>
          <p:spPr>
            <a:xfrm>
              <a:off x="4999652" y="2150628"/>
              <a:ext cx="1537489" cy="1278373"/>
            </a:xfrm>
            <a:custGeom>
              <a:avLst/>
              <a:gdLst>
                <a:gd name="connsiteX0" fmla="*/ 1210571 w 1537489"/>
                <a:gd name="connsiteY0" fmla="*/ 0 h 1278373"/>
                <a:gd name="connsiteX1" fmla="*/ 1454544 w 1537489"/>
                <a:gd name="connsiteY1" fmla="*/ 24595 h 1278373"/>
                <a:gd name="connsiteX2" fmla="*/ 1537489 w 1537489"/>
                <a:gd name="connsiteY2" fmla="*/ 45922 h 1278373"/>
                <a:gd name="connsiteX3" fmla="*/ 1537489 w 1537489"/>
                <a:gd name="connsiteY3" fmla="*/ 150190 h 1278373"/>
                <a:gd name="connsiteX4" fmla="*/ 1434172 w 1537489"/>
                <a:gd name="connsiteY4" fmla="*/ 123624 h 1278373"/>
                <a:gd name="connsiteX5" fmla="*/ 1210571 w 1537489"/>
                <a:gd name="connsiteY5" fmla="*/ 101083 h 1278373"/>
                <a:gd name="connsiteX6" fmla="*/ 101083 w 1537489"/>
                <a:gd name="connsiteY6" fmla="*/ 1210571 h 1278373"/>
                <a:gd name="connsiteX7" fmla="*/ 104507 w 1537489"/>
                <a:gd name="connsiteY7" fmla="*/ 1278373 h 1278373"/>
                <a:gd name="connsiteX8" fmla="*/ 3424 w 1537489"/>
                <a:gd name="connsiteY8" fmla="*/ 1278373 h 1278373"/>
                <a:gd name="connsiteX9" fmla="*/ 0 w 1537489"/>
                <a:gd name="connsiteY9" fmla="*/ 1210571 h 1278373"/>
                <a:gd name="connsiteX10" fmla="*/ 1210571 w 1537489"/>
                <a:gd name="connsiteY10" fmla="*/ 0 h 1278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37489" h="1278373">
                  <a:moveTo>
                    <a:pt x="1210571" y="0"/>
                  </a:moveTo>
                  <a:cubicBezTo>
                    <a:pt x="1294144" y="0"/>
                    <a:pt x="1375738" y="8469"/>
                    <a:pt x="1454544" y="24595"/>
                  </a:cubicBezTo>
                  <a:lnTo>
                    <a:pt x="1537489" y="45922"/>
                  </a:lnTo>
                  <a:lnTo>
                    <a:pt x="1537489" y="150190"/>
                  </a:lnTo>
                  <a:lnTo>
                    <a:pt x="1434172" y="123624"/>
                  </a:lnTo>
                  <a:cubicBezTo>
                    <a:pt x="1361947" y="108845"/>
                    <a:pt x="1287165" y="101083"/>
                    <a:pt x="1210571" y="101083"/>
                  </a:cubicBezTo>
                  <a:cubicBezTo>
                    <a:pt x="597818" y="101083"/>
                    <a:pt x="101083" y="597818"/>
                    <a:pt x="101083" y="1210571"/>
                  </a:cubicBezTo>
                  <a:lnTo>
                    <a:pt x="104507" y="1278373"/>
                  </a:lnTo>
                  <a:lnTo>
                    <a:pt x="3424" y="1278373"/>
                  </a:lnTo>
                  <a:lnTo>
                    <a:pt x="0" y="1210571"/>
                  </a:lnTo>
                  <a:cubicBezTo>
                    <a:pt x="0" y="541991"/>
                    <a:pt x="541991" y="0"/>
                    <a:pt x="1210571" y="0"/>
                  </a:cubicBezTo>
                  <a:close/>
                </a:path>
              </a:pathLst>
            </a:custGeom>
            <a:solidFill>
              <a:schemeClr val="bg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29" name="Group 5">
            <a:extLst>
              <a:ext uri="{FF2B5EF4-FFF2-40B4-BE49-F238E27FC236}">
                <a16:creationId xmlns:a16="http://schemas.microsoft.com/office/drawing/2014/main" id="{08176DB2-5910-4175-9EC7-B6889E61C976}"/>
              </a:ext>
            </a:extLst>
          </p:cNvPr>
          <p:cNvGrpSpPr/>
          <p:nvPr/>
        </p:nvGrpSpPr>
        <p:grpSpPr>
          <a:xfrm>
            <a:off x="6908965" y="4544234"/>
            <a:ext cx="669455" cy="521656"/>
            <a:chOff x="4657266" y="2132503"/>
            <a:chExt cx="3540235" cy="3306115"/>
          </a:xfrm>
        </p:grpSpPr>
        <p:sp>
          <p:nvSpPr>
            <p:cNvPr id="230" name="Oval 25">
              <a:extLst>
                <a:ext uri="{FF2B5EF4-FFF2-40B4-BE49-F238E27FC236}">
                  <a16:creationId xmlns:a16="http://schemas.microsoft.com/office/drawing/2014/main" id="{612FB09B-1A4B-4AC8-9CB8-E1D05D6EBCFE}"/>
                </a:ext>
              </a:extLst>
            </p:cNvPr>
            <p:cNvSpPr/>
            <p:nvPr/>
          </p:nvSpPr>
          <p:spPr>
            <a:xfrm>
              <a:off x="5563567" y="2897165"/>
              <a:ext cx="2633934" cy="2541453"/>
            </a:xfrm>
            <a:prstGeom prst="ellipse">
              <a:avLst/>
            </a:prstGeom>
            <a:gradFill flip="none" rotWithShape="1">
              <a:gsLst>
                <a:gs pos="77000">
                  <a:srgbClr val="EEEEEE">
                    <a:alpha val="0"/>
                  </a:srgbClr>
                </a:gs>
                <a:gs pos="0">
                  <a:schemeClr val="tx1">
                    <a:alpha val="69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1" name="Oval 26">
              <a:extLst>
                <a:ext uri="{FF2B5EF4-FFF2-40B4-BE49-F238E27FC236}">
                  <a16:creationId xmlns:a16="http://schemas.microsoft.com/office/drawing/2014/main" id="{A20D6894-7B49-4EB8-9FD3-4BA924F95F93}"/>
                </a:ext>
              </a:extLst>
            </p:cNvPr>
            <p:cNvSpPr/>
            <p:nvPr/>
          </p:nvSpPr>
          <p:spPr>
            <a:xfrm>
              <a:off x="4934203" y="2137240"/>
              <a:ext cx="2514600" cy="2514600"/>
            </a:xfrm>
            <a:prstGeom prst="ellipse">
              <a:avLst/>
            </a:prstGeom>
            <a:gradFill flip="none" rotWithShape="1">
              <a:gsLst>
                <a:gs pos="29000">
                  <a:srgbClr val="3100A9"/>
                </a:gs>
                <a:gs pos="51000">
                  <a:srgbClr val="0B0159"/>
                </a:gs>
                <a:gs pos="71000">
                  <a:srgbClr val="74018F"/>
                </a:gs>
                <a:gs pos="86000">
                  <a:srgbClr val="BE01B5"/>
                </a:gs>
              </a:gsLst>
              <a:lin ang="162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552450" h="4953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2" name="Circle: Hollow 27">
              <a:extLst>
                <a:ext uri="{FF2B5EF4-FFF2-40B4-BE49-F238E27FC236}">
                  <a16:creationId xmlns:a16="http://schemas.microsoft.com/office/drawing/2014/main" id="{B16251F2-6969-4728-9177-21E42E97BFCA}"/>
                </a:ext>
              </a:extLst>
            </p:cNvPr>
            <p:cNvSpPr/>
            <p:nvPr/>
          </p:nvSpPr>
          <p:spPr>
            <a:xfrm>
              <a:off x="4920625" y="2132503"/>
              <a:ext cx="2514600" cy="2514600"/>
            </a:xfrm>
            <a:prstGeom prst="donut">
              <a:avLst>
                <a:gd name="adj" fmla="val 11685"/>
              </a:avLst>
            </a:prstGeom>
            <a:solidFill>
              <a:schemeClr val="bg1">
                <a:alpha val="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3" name="Freeform: Shape 28">
              <a:extLst>
                <a:ext uri="{FF2B5EF4-FFF2-40B4-BE49-F238E27FC236}">
                  <a16:creationId xmlns:a16="http://schemas.microsoft.com/office/drawing/2014/main" id="{8E8A70E0-045B-47B0-96EB-119A4AE58D4E}"/>
                </a:ext>
              </a:extLst>
            </p:cNvPr>
            <p:cNvSpPr/>
            <p:nvPr/>
          </p:nvSpPr>
          <p:spPr>
            <a:xfrm rot="19269039">
              <a:off x="6342048" y="2902472"/>
              <a:ext cx="1340755" cy="1257301"/>
            </a:xfrm>
            <a:custGeom>
              <a:avLst/>
              <a:gdLst>
                <a:gd name="connsiteX0" fmla="*/ 533895 w 1340755"/>
                <a:gd name="connsiteY0" fmla="*/ 0 h 1257301"/>
                <a:gd name="connsiteX1" fmla="*/ 1340755 w 1340755"/>
                <a:gd name="connsiteY1" fmla="*/ 0 h 1257301"/>
                <a:gd name="connsiteX2" fmla="*/ 1340755 w 1340755"/>
                <a:gd name="connsiteY2" fmla="*/ 1 h 1257301"/>
                <a:gd name="connsiteX3" fmla="*/ 83455 w 1340755"/>
                <a:gd name="connsiteY3" fmla="*/ 1257301 h 1257301"/>
                <a:gd name="connsiteX4" fmla="*/ 0 w 1340755"/>
                <a:gd name="connsiteY4" fmla="*/ 1253087 h 1257301"/>
                <a:gd name="connsiteX5" fmla="*/ 0 w 1340755"/>
                <a:gd name="connsiteY5" fmla="*/ 442028 h 1257301"/>
                <a:gd name="connsiteX6" fmla="*/ 83455 w 1340755"/>
                <a:gd name="connsiteY6" fmla="*/ 450441 h 1257301"/>
                <a:gd name="connsiteX7" fmla="*/ 533895 w 1340755"/>
                <a:gd name="connsiteY7" fmla="*/ 1 h 1257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40755" h="1257301">
                  <a:moveTo>
                    <a:pt x="533895" y="0"/>
                  </a:moveTo>
                  <a:lnTo>
                    <a:pt x="1340755" y="0"/>
                  </a:lnTo>
                  <a:lnTo>
                    <a:pt x="1340755" y="1"/>
                  </a:lnTo>
                  <a:cubicBezTo>
                    <a:pt x="1340755" y="694389"/>
                    <a:pt x="777843" y="1257301"/>
                    <a:pt x="83455" y="1257301"/>
                  </a:cubicBezTo>
                  <a:lnTo>
                    <a:pt x="0" y="1253087"/>
                  </a:lnTo>
                  <a:lnTo>
                    <a:pt x="0" y="442028"/>
                  </a:lnTo>
                  <a:lnTo>
                    <a:pt x="83455" y="450441"/>
                  </a:lnTo>
                  <a:cubicBezTo>
                    <a:pt x="332226" y="450441"/>
                    <a:pt x="533895" y="248772"/>
                    <a:pt x="533895" y="1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4" name="Freeform: Shape 29">
              <a:extLst>
                <a:ext uri="{FF2B5EF4-FFF2-40B4-BE49-F238E27FC236}">
                  <a16:creationId xmlns:a16="http://schemas.microsoft.com/office/drawing/2014/main" id="{08A773C8-B703-49F0-9234-914D1E983F98}"/>
                </a:ext>
              </a:extLst>
            </p:cNvPr>
            <p:cNvSpPr/>
            <p:nvPr/>
          </p:nvSpPr>
          <p:spPr>
            <a:xfrm rot="8013348">
              <a:off x="4615539" y="2761153"/>
              <a:ext cx="1340755" cy="1257301"/>
            </a:xfrm>
            <a:custGeom>
              <a:avLst/>
              <a:gdLst>
                <a:gd name="connsiteX0" fmla="*/ 533895 w 1340755"/>
                <a:gd name="connsiteY0" fmla="*/ 0 h 1257301"/>
                <a:gd name="connsiteX1" fmla="*/ 1340755 w 1340755"/>
                <a:gd name="connsiteY1" fmla="*/ 0 h 1257301"/>
                <a:gd name="connsiteX2" fmla="*/ 1340755 w 1340755"/>
                <a:gd name="connsiteY2" fmla="*/ 1 h 1257301"/>
                <a:gd name="connsiteX3" fmla="*/ 83455 w 1340755"/>
                <a:gd name="connsiteY3" fmla="*/ 1257301 h 1257301"/>
                <a:gd name="connsiteX4" fmla="*/ 0 w 1340755"/>
                <a:gd name="connsiteY4" fmla="*/ 1253087 h 1257301"/>
                <a:gd name="connsiteX5" fmla="*/ 0 w 1340755"/>
                <a:gd name="connsiteY5" fmla="*/ 442028 h 1257301"/>
                <a:gd name="connsiteX6" fmla="*/ 83455 w 1340755"/>
                <a:gd name="connsiteY6" fmla="*/ 450441 h 1257301"/>
                <a:gd name="connsiteX7" fmla="*/ 533895 w 1340755"/>
                <a:gd name="connsiteY7" fmla="*/ 1 h 1257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40755" h="1257301">
                  <a:moveTo>
                    <a:pt x="533895" y="0"/>
                  </a:moveTo>
                  <a:lnTo>
                    <a:pt x="1340755" y="0"/>
                  </a:lnTo>
                  <a:lnTo>
                    <a:pt x="1340755" y="1"/>
                  </a:lnTo>
                  <a:cubicBezTo>
                    <a:pt x="1340755" y="694389"/>
                    <a:pt x="777843" y="1257301"/>
                    <a:pt x="83455" y="1257301"/>
                  </a:cubicBezTo>
                  <a:lnTo>
                    <a:pt x="0" y="1253087"/>
                  </a:lnTo>
                  <a:lnTo>
                    <a:pt x="0" y="442028"/>
                  </a:lnTo>
                  <a:lnTo>
                    <a:pt x="83455" y="450441"/>
                  </a:lnTo>
                  <a:cubicBezTo>
                    <a:pt x="332226" y="450441"/>
                    <a:pt x="533895" y="248772"/>
                    <a:pt x="533895" y="1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5" name="Freeform: Shape 30">
              <a:extLst>
                <a:ext uri="{FF2B5EF4-FFF2-40B4-BE49-F238E27FC236}">
                  <a16:creationId xmlns:a16="http://schemas.microsoft.com/office/drawing/2014/main" id="{07C3BC29-27D5-4920-A808-1A082C5BD6AE}"/>
                </a:ext>
              </a:extLst>
            </p:cNvPr>
            <p:cNvSpPr/>
            <p:nvPr/>
          </p:nvSpPr>
          <p:spPr>
            <a:xfrm>
              <a:off x="5920918" y="2338381"/>
              <a:ext cx="321206" cy="264840"/>
            </a:xfrm>
            <a:custGeom>
              <a:avLst/>
              <a:gdLst>
                <a:gd name="connsiteX0" fmla="*/ 321206 w 321206"/>
                <a:gd name="connsiteY0" fmla="*/ 0 h 264840"/>
                <a:gd name="connsiteX1" fmla="*/ 321206 w 321206"/>
                <a:gd name="connsiteY1" fmla="*/ 239164 h 264840"/>
                <a:gd name="connsiteX2" fmla="*/ 252137 w 321206"/>
                <a:gd name="connsiteY2" fmla="*/ 242652 h 264840"/>
                <a:gd name="connsiteX3" fmla="*/ 139796 w 321206"/>
                <a:gd name="connsiteY3" fmla="*/ 264840 h 264840"/>
                <a:gd name="connsiteX4" fmla="*/ 0 w 321206"/>
                <a:gd name="connsiteY4" fmla="*/ 55744 h 264840"/>
                <a:gd name="connsiteX5" fmla="*/ 40046 w 321206"/>
                <a:gd name="connsiteY5" fmla="*/ 41783 h 264840"/>
                <a:gd name="connsiteX6" fmla="*/ 227685 w 321206"/>
                <a:gd name="connsiteY6" fmla="*/ 4723 h 264840"/>
                <a:gd name="connsiteX7" fmla="*/ 321206 w 321206"/>
                <a:gd name="connsiteY7" fmla="*/ 0 h 2648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21206" h="264840">
                  <a:moveTo>
                    <a:pt x="321206" y="0"/>
                  </a:moveTo>
                  <a:lnTo>
                    <a:pt x="321206" y="239164"/>
                  </a:lnTo>
                  <a:lnTo>
                    <a:pt x="252137" y="242652"/>
                  </a:lnTo>
                  <a:lnTo>
                    <a:pt x="139796" y="264840"/>
                  </a:lnTo>
                  <a:lnTo>
                    <a:pt x="0" y="55744"/>
                  </a:lnTo>
                  <a:lnTo>
                    <a:pt x="40046" y="41783"/>
                  </a:lnTo>
                  <a:cubicBezTo>
                    <a:pt x="100445" y="23816"/>
                    <a:pt x="163180" y="11274"/>
                    <a:pt x="227685" y="4723"/>
                  </a:cubicBezTo>
                  <a:lnTo>
                    <a:pt x="321206" y="0"/>
                  </a:lnTo>
                  <a:close/>
                </a:path>
              </a:pathLst>
            </a:custGeom>
            <a:solidFill>
              <a:schemeClr val="bg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6" name="Freeform: Shape 31">
              <a:extLst>
                <a:ext uri="{FF2B5EF4-FFF2-40B4-BE49-F238E27FC236}">
                  <a16:creationId xmlns:a16="http://schemas.microsoft.com/office/drawing/2014/main" id="{83FCCBF6-6B77-40BD-B5DA-EFB36F230FA2}"/>
                </a:ext>
              </a:extLst>
            </p:cNvPr>
            <p:cNvSpPr/>
            <p:nvPr/>
          </p:nvSpPr>
          <p:spPr>
            <a:xfrm>
              <a:off x="5229859" y="2433132"/>
              <a:ext cx="730384" cy="928066"/>
            </a:xfrm>
            <a:custGeom>
              <a:avLst/>
              <a:gdLst>
                <a:gd name="connsiteX0" fmla="*/ 594012 w 730384"/>
                <a:gd name="connsiteY0" fmla="*/ 0 h 928066"/>
                <a:gd name="connsiteX1" fmla="*/ 730384 w 730384"/>
                <a:gd name="connsiteY1" fmla="*/ 203976 h 928066"/>
                <a:gd name="connsiteX2" fmla="*/ 666363 w 730384"/>
                <a:gd name="connsiteY2" fmla="*/ 229645 h 928066"/>
                <a:gd name="connsiteX3" fmla="*/ 239163 w 730384"/>
                <a:gd name="connsiteY3" fmla="*/ 928066 h 928066"/>
                <a:gd name="connsiteX4" fmla="*/ 0 w 730384"/>
                <a:gd name="connsiteY4" fmla="*/ 928066 h 928066"/>
                <a:gd name="connsiteX5" fmla="*/ 557484 w 730384"/>
                <a:gd name="connsiteY5" fmla="*/ 16645 h 928066"/>
                <a:gd name="connsiteX6" fmla="*/ 594012 w 730384"/>
                <a:gd name="connsiteY6" fmla="*/ 0 h 9280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30384" h="928066">
                  <a:moveTo>
                    <a:pt x="594012" y="0"/>
                  </a:moveTo>
                  <a:lnTo>
                    <a:pt x="730384" y="203976"/>
                  </a:lnTo>
                  <a:lnTo>
                    <a:pt x="666363" y="229645"/>
                  </a:lnTo>
                  <a:cubicBezTo>
                    <a:pt x="412745" y="359548"/>
                    <a:pt x="239163" y="623536"/>
                    <a:pt x="239163" y="928066"/>
                  </a:cubicBezTo>
                  <a:lnTo>
                    <a:pt x="0" y="928066"/>
                  </a:lnTo>
                  <a:cubicBezTo>
                    <a:pt x="0" y="530663"/>
                    <a:pt x="226518" y="186166"/>
                    <a:pt x="557484" y="16645"/>
                  </a:cubicBezTo>
                  <a:lnTo>
                    <a:pt x="594012" y="0"/>
                  </a:lnTo>
                  <a:close/>
                </a:path>
              </a:pathLst>
            </a:custGeom>
            <a:solidFill>
              <a:schemeClr val="bg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7" name="Oval 32">
              <a:extLst>
                <a:ext uri="{FF2B5EF4-FFF2-40B4-BE49-F238E27FC236}">
                  <a16:creationId xmlns:a16="http://schemas.microsoft.com/office/drawing/2014/main" id="{487684B0-46F9-4D16-9A3D-3B5F738CDBA3}"/>
                </a:ext>
              </a:extLst>
            </p:cNvPr>
            <p:cNvSpPr/>
            <p:nvPr/>
          </p:nvSpPr>
          <p:spPr>
            <a:xfrm>
              <a:off x="4754574" y="2244252"/>
              <a:ext cx="1540745" cy="1486647"/>
            </a:xfrm>
            <a:prstGeom prst="ellipse">
              <a:avLst/>
            </a:prstGeom>
            <a:gradFill flip="none" rotWithShape="1">
              <a:gsLst>
                <a:gs pos="77000">
                  <a:srgbClr val="EEEEEE">
                    <a:alpha val="0"/>
                  </a:srgbClr>
                </a:gs>
                <a:gs pos="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8" name="Freeform: Shape 19">
              <a:extLst>
                <a:ext uri="{FF2B5EF4-FFF2-40B4-BE49-F238E27FC236}">
                  <a16:creationId xmlns:a16="http://schemas.microsoft.com/office/drawing/2014/main" id="{40FD90B8-E9D7-42EE-AD63-06C5AB1D5561}"/>
                </a:ext>
              </a:extLst>
            </p:cNvPr>
            <p:cNvSpPr/>
            <p:nvPr/>
          </p:nvSpPr>
          <p:spPr>
            <a:xfrm>
              <a:off x="4999652" y="2150628"/>
              <a:ext cx="1537489" cy="1278373"/>
            </a:xfrm>
            <a:custGeom>
              <a:avLst/>
              <a:gdLst>
                <a:gd name="connsiteX0" fmla="*/ 1210571 w 1537489"/>
                <a:gd name="connsiteY0" fmla="*/ 0 h 1278373"/>
                <a:gd name="connsiteX1" fmla="*/ 1454544 w 1537489"/>
                <a:gd name="connsiteY1" fmla="*/ 24595 h 1278373"/>
                <a:gd name="connsiteX2" fmla="*/ 1537489 w 1537489"/>
                <a:gd name="connsiteY2" fmla="*/ 45922 h 1278373"/>
                <a:gd name="connsiteX3" fmla="*/ 1537489 w 1537489"/>
                <a:gd name="connsiteY3" fmla="*/ 150190 h 1278373"/>
                <a:gd name="connsiteX4" fmla="*/ 1434172 w 1537489"/>
                <a:gd name="connsiteY4" fmla="*/ 123624 h 1278373"/>
                <a:gd name="connsiteX5" fmla="*/ 1210571 w 1537489"/>
                <a:gd name="connsiteY5" fmla="*/ 101083 h 1278373"/>
                <a:gd name="connsiteX6" fmla="*/ 101083 w 1537489"/>
                <a:gd name="connsiteY6" fmla="*/ 1210571 h 1278373"/>
                <a:gd name="connsiteX7" fmla="*/ 104507 w 1537489"/>
                <a:gd name="connsiteY7" fmla="*/ 1278373 h 1278373"/>
                <a:gd name="connsiteX8" fmla="*/ 3424 w 1537489"/>
                <a:gd name="connsiteY8" fmla="*/ 1278373 h 1278373"/>
                <a:gd name="connsiteX9" fmla="*/ 0 w 1537489"/>
                <a:gd name="connsiteY9" fmla="*/ 1210571 h 1278373"/>
                <a:gd name="connsiteX10" fmla="*/ 1210571 w 1537489"/>
                <a:gd name="connsiteY10" fmla="*/ 0 h 1278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37489" h="1278373">
                  <a:moveTo>
                    <a:pt x="1210571" y="0"/>
                  </a:moveTo>
                  <a:cubicBezTo>
                    <a:pt x="1294144" y="0"/>
                    <a:pt x="1375738" y="8469"/>
                    <a:pt x="1454544" y="24595"/>
                  </a:cubicBezTo>
                  <a:lnTo>
                    <a:pt x="1537489" y="45922"/>
                  </a:lnTo>
                  <a:lnTo>
                    <a:pt x="1537489" y="150190"/>
                  </a:lnTo>
                  <a:lnTo>
                    <a:pt x="1434172" y="123624"/>
                  </a:lnTo>
                  <a:cubicBezTo>
                    <a:pt x="1361947" y="108845"/>
                    <a:pt x="1287165" y="101083"/>
                    <a:pt x="1210571" y="101083"/>
                  </a:cubicBezTo>
                  <a:cubicBezTo>
                    <a:pt x="597818" y="101083"/>
                    <a:pt x="101083" y="597818"/>
                    <a:pt x="101083" y="1210571"/>
                  </a:cubicBezTo>
                  <a:lnTo>
                    <a:pt x="104507" y="1278373"/>
                  </a:lnTo>
                  <a:lnTo>
                    <a:pt x="3424" y="1278373"/>
                  </a:lnTo>
                  <a:lnTo>
                    <a:pt x="0" y="1210571"/>
                  </a:lnTo>
                  <a:cubicBezTo>
                    <a:pt x="0" y="541991"/>
                    <a:pt x="541991" y="0"/>
                    <a:pt x="1210571" y="0"/>
                  </a:cubicBezTo>
                  <a:close/>
                </a:path>
              </a:pathLst>
            </a:custGeom>
            <a:solidFill>
              <a:schemeClr val="bg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39" name="Group 33">
            <a:extLst>
              <a:ext uri="{FF2B5EF4-FFF2-40B4-BE49-F238E27FC236}">
                <a16:creationId xmlns:a16="http://schemas.microsoft.com/office/drawing/2014/main" id="{C88DEE44-9C8A-4045-A73B-408031F43BE6}"/>
              </a:ext>
            </a:extLst>
          </p:cNvPr>
          <p:cNvGrpSpPr/>
          <p:nvPr/>
        </p:nvGrpSpPr>
        <p:grpSpPr>
          <a:xfrm>
            <a:off x="4938211" y="4586408"/>
            <a:ext cx="693557" cy="557576"/>
            <a:chOff x="4657266" y="2132503"/>
            <a:chExt cx="3540235" cy="3306115"/>
          </a:xfrm>
        </p:grpSpPr>
        <p:sp>
          <p:nvSpPr>
            <p:cNvPr id="240" name="Oval 34">
              <a:extLst>
                <a:ext uri="{FF2B5EF4-FFF2-40B4-BE49-F238E27FC236}">
                  <a16:creationId xmlns:a16="http://schemas.microsoft.com/office/drawing/2014/main" id="{00BB4925-FCE3-4182-9DDF-23E308B63EF5}"/>
                </a:ext>
              </a:extLst>
            </p:cNvPr>
            <p:cNvSpPr/>
            <p:nvPr/>
          </p:nvSpPr>
          <p:spPr>
            <a:xfrm>
              <a:off x="5563567" y="2897165"/>
              <a:ext cx="2633934" cy="2541453"/>
            </a:xfrm>
            <a:prstGeom prst="ellipse">
              <a:avLst/>
            </a:prstGeom>
            <a:gradFill flip="none" rotWithShape="1">
              <a:gsLst>
                <a:gs pos="77000">
                  <a:srgbClr val="EEEEEE">
                    <a:alpha val="0"/>
                  </a:srgbClr>
                </a:gs>
                <a:gs pos="0">
                  <a:schemeClr val="tx1">
                    <a:alpha val="69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1" name="Oval 35">
              <a:extLst>
                <a:ext uri="{FF2B5EF4-FFF2-40B4-BE49-F238E27FC236}">
                  <a16:creationId xmlns:a16="http://schemas.microsoft.com/office/drawing/2014/main" id="{03F1E938-7B14-4361-9BD4-0082100FCBE8}"/>
                </a:ext>
              </a:extLst>
            </p:cNvPr>
            <p:cNvSpPr/>
            <p:nvPr/>
          </p:nvSpPr>
          <p:spPr>
            <a:xfrm>
              <a:off x="4934203" y="2137240"/>
              <a:ext cx="2514600" cy="2514600"/>
            </a:xfrm>
            <a:prstGeom prst="ellipse">
              <a:avLst/>
            </a:prstGeom>
            <a:gradFill flip="none" rotWithShape="1">
              <a:gsLst>
                <a:gs pos="29000">
                  <a:srgbClr val="0066CC"/>
                </a:gs>
                <a:gs pos="51000">
                  <a:srgbClr val="0B0159"/>
                </a:gs>
                <a:gs pos="71000">
                  <a:srgbClr val="3100A9"/>
                </a:gs>
                <a:gs pos="86000">
                  <a:srgbClr val="33CCFF"/>
                </a:gs>
              </a:gsLst>
              <a:lin ang="162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552450" h="4953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2" name="Circle: Hollow 36">
              <a:extLst>
                <a:ext uri="{FF2B5EF4-FFF2-40B4-BE49-F238E27FC236}">
                  <a16:creationId xmlns:a16="http://schemas.microsoft.com/office/drawing/2014/main" id="{19A578AC-51A2-4797-8545-64C4E7BE8A2E}"/>
                </a:ext>
              </a:extLst>
            </p:cNvPr>
            <p:cNvSpPr/>
            <p:nvPr/>
          </p:nvSpPr>
          <p:spPr>
            <a:xfrm>
              <a:off x="4920625" y="2132503"/>
              <a:ext cx="2514600" cy="2514600"/>
            </a:xfrm>
            <a:prstGeom prst="donut">
              <a:avLst>
                <a:gd name="adj" fmla="val 11685"/>
              </a:avLst>
            </a:prstGeom>
            <a:solidFill>
              <a:schemeClr val="bg1">
                <a:alpha val="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3" name="Freeform: Shape 37">
              <a:extLst>
                <a:ext uri="{FF2B5EF4-FFF2-40B4-BE49-F238E27FC236}">
                  <a16:creationId xmlns:a16="http://schemas.microsoft.com/office/drawing/2014/main" id="{05267FDA-7580-4497-8399-27D8D0A59119}"/>
                </a:ext>
              </a:extLst>
            </p:cNvPr>
            <p:cNvSpPr/>
            <p:nvPr/>
          </p:nvSpPr>
          <p:spPr>
            <a:xfrm rot="19269039">
              <a:off x="6342048" y="2902472"/>
              <a:ext cx="1340755" cy="1257301"/>
            </a:xfrm>
            <a:custGeom>
              <a:avLst/>
              <a:gdLst>
                <a:gd name="connsiteX0" fmla="*/ 533895 w 1340755"/>
                <a:gd name="connsiteY0" fmla="*/ 0 h 1257301"/>
                <a:gd name="connsiteX1" fmla="*/ 1340755 w 1340755"/>
                <a:gd name="connsiteY1" fmla="*/ 0 h 1257301"/>
                <a:gd name="connsiteX2" fmla="*/ 1340755 w 1340755"/>
                <a:gd name="connsiteY2" fmla="*/ 1 h 1257301"/>
                <a:gd name="connsiteX3" fmla="*/ 83455 w 1340755"/>
                <a:gd name="connsiteY3" fmla="*/ 1257301 h 1257301"/>
                <a:gd name="connsiteX4" fmla="*/ 0 w 1340755"/>
                <a:gd name="connsiteY4" fmla="*/ 1253087 h 1257301"/>
                <a:gd name="connsiteX5" fmla="*/ 0 w 1340755"/>
                <a:gd name="connsiteY5" fmla="*/ 442028 h 1257301"/>
                <a:gd name="connsiteX6" fmla="*/ 83455 w 1340755"/>
                <a:gd name="connsiteY6" fmla="*/ 450441 h 1257301"/>
                <a:gd name="connsiteX7" fmla="*/ 533895 w 1340755"/>
                <a:gd name="connsiteY7" fmla="*/ 1 h 1257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40755" h="1257301">
                  <a:moveTo>
                    <a:pt x="533895" y="0"/>
                  </a:moveTo>
                  <a:lnTo>
                    <a:pt x="1340755" y="0"/>
                  </a:lnTo>
                  <a:lnTo>
                    <a:pt x="1340755" y="1"/>
                  </a:lnTo>
                  <a:cubicBezTo>
                    <a:pt x="1340755" y="694389"/>
                    <a:pt x="777843" y="1257301"/>
                    <a:pt x="83455" y="1257301"/>
                  </a:cubicBezTo>
                  <a:lnTo>
                    <a:pt x="0" y="1253087"/>
                  </a:lnTo>
                  <a:lnTo>
                    <a:pt x="0" y="442028"/>
                  </a:lnTo>
                  <a:lnTo>
                    <a:pt x="83455" y="450441"/>
                  </a:lnTo>
                  <a:cubicBezTo>
                    <a:pt x="332226" y="450441"/>
                    <a:pt x="533895" y="248772"/>
                    <a:pt x="533895" y="1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4" name="Freeform: Shape 38">
              <a:extLst>
                <a:ext uri="{FF2B5EF4-FFF2-40B4-BE49-F238E27FC236}">
                  <a16:creationId xmlns:a16="http://schemas.microsoft.com/office/drawing/2014/main" id="{6A751754-B16F-480E-B9DE-D915B17F25DC}"/>
                </a:ext>
              </a:extLst>
            </p:cNvPr>
            <p:cNvSpPr/>
            <p:nvPr/>
          </p:nvSpPr>
          <p:spPr>
            <a:xfrm rot="8013348">
              <a:off x="4615539" y="2761153"/>
              <a:ext cx="1340755" cy="1257301"/>
            </a:xfrm>
            <a:custGeom>
              <a:avLst/>
              <a:gdLst>
                <a:gd name="connsiteX0" fmla="*/ 533895 w 1340755"/>
                <a:gd name="connsiteY0" fmla="*/ 0 h 1257301"/>
                <a:gd name="connsiteX1" fmla="*/ 1340755 w 1340755"/>
                <a:gd name="connsiteY1" fmla="*/ 0 h 1257301"/>
                <a:gd name="connsiteX2" fmla="*/ 1340755 w 1340755"/>
                <a:gd name="connsiteY2" fmla="*/ 1 h 1257301"/>
                <a:gd name="connsiteX3" fmla="*/ 83455 w 1340755"/>
                <a:gd name="connsiteY3" fmla="*/ 1257301 h 1257301"/>
                <a:gd name="connsiteX4" fmla="*/ 0 w 1340755"/>
                <a:gd name="connsiteY4" fmla="*/ 1253087 h 1257301"/>
                <a:gd name="connsiteX5" fmla="*/ 0 w 1340755"/>
                <a:gd name="connsiteY5" fmla="*/ 442028 h 1257301"/>
                <a:gd name="connsiteX6" fmla="*/ 83455 w 1340755"/>
                <a:gd name="connsiteY6" fmla="*/ 450441 h 1257301"/>
                <a:gd name="connsiteX7" fmla="*/ 533895 w 1340755"/>
                <a:gd name="connsiteY7" fmla="*/ 1 h 1257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40755" h="1257301">
                  <a:moveTo>
                    <a:pt x="533895" y="0"/>
                  </a:moveTo>
                  <a:lnTo>
                    <a:pt x="1340755" y="0"/>
                  </a:lnTo>
                  <a:lnTo>
                    <a:pt x="1340755" y="1"/>
                  </a:lnTo>
                  <a:cubicBezTo>
                    <a:pt x="1340755" y="694389"/>
                    <a:pt x="777843" y="1257301"/>
                    <a:pt x="83455" y="1257301"/>
                  </a:cubicBezTo>
                  <a:lnTo>
                    <a:pt x="0" y="1253087"/>
                  </a:lnTo>
                  <a:lnTo>
                    <a:pt x="0" y="442028"/>
                  </a:lnTo>
                  <a:lnTo>
                    <a:pt x="83455" y="450441"/>
                  </a:lnTo>
                  <a:cubicBezTo>
                    <a:pt x="332226" y="450441"/>
                    <a:pt x="533895" y="248772"/>
                    <a:pt x="533895" y="1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5" name="Freeform: Shape 39">
              <a:extLst>
                <a:ext uri="{FF2B5EF4-FFF2-40B4-BE49-F238E27FC236}">
                  <a16:creationId xmlns:a16="http://schemas.microsoft.com/office/drawing/2014/main" id="{AD27C204-1BCC-4E35-BC23-B78064C77F71}"/>
                </a:ext>
              </a:extLst>
            </p:cNvPr>
            <p:cNvSpPr/>
            <p:nvPr/>
          </p:nvSpPr>
          <p:spPr>
            <a:xfrm>
              <a:off x="5920918" y="2338381"/>
              <a:ext cx="321206" cy="264840"/>
            </a:xfrm>
            <a:custGeom>
              <a:avLst/>
              <a:gdLst>
                <a:gd name="connsiteX0" fmla="*/ 321206 w 321206"/>
                <a:gd name="connsiteY0" fmla="*/ 0 h 264840"/>
                <a:gd name="connsiteX1" fmla="*/ 321206 w 321206"/>
                <a:gd name="connsiteY1" fmla="*/ 239164 h 264840"/>
                <a:gd name="connsiteX2" fmla="*/ 252137 w 321206"/>
                <a:gd name="connsiteY2" fmla="*/ 242652 h 264840"/>
                <a:gd name="connsiteX3" fmla="*/ 139796 w 321206"/>
                <a:gd name="connsiteY3" fmla="*/ 264840 h 264840"/>
                <a:gd name="connsiteX4" fmla="*/ 0 w 321206"/>
                <a:gd name="connsiteY4" fmla="*/ 55744 h 264840"/>
                <a:gd name="connsiteX5" fmla="*/ 40046 w 321206"/>
                <a:gd name="connsiteY5" fmla="*/ 41783 h 264840"/>
                <a:gd name="connsiteX6" fmla="*/ 227685 w 321206"/>
                <a:gd name="connsiteY6" fmla="*/ 4723 h 264840"/>
                <a:gd name="connsiteX7" fmla="*/ 321206 w 321206"/>
                <a:gd name="connsiteY7" fmla="*/ 0 h 2648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21206" h="264840">
                  <a:moveTo>
                    <a:pt x="321206" y="0"/>
                  </a:moveTo>
                  <a:lnTo>
                    <a:pt x="321206" y="239164"/>
                  </a:lnTo>
                  <a:lnTo>
                    <a:pt x="252137" y="242652"/>
                  </a:lnTo>
                  <a:lnTo>
                    <a:pt x="139796" y="264840"/>
                  </a:lnTo>
                  <a:lnTo>
                    <a:pt x="0" y="55744"/>
                  </a:lnTo>
                  <a:lnTo>
                    <a:pt x="40046" y="41783"/>
                  </a:lnTo>
                  <a:cubicBezTo>
                    <a:pt x="100445" y="23816"/>
                    <a:pt x="163180" y="11274"/>
                    <a:pt x="227685" y="4723"/>
                  </a:cubicBezTo>
                  <a:lnTo>
                    <a:pt x="321206" y="0"/>
                  </a:lnTo>
                  <a:close/>
                </a:path>
              </a:pathLst>
            </a:custGeom>
            <a:solidFill>
              <a:schemeClr val="bg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6" name="Freeform: Shape 40">
              <a:extLst>
                <a:ext uri="{FF2B5EF4-FFF2-40B4-BE49-F238E27FC236}">
                  <a16:creationId xmlns:a16="http://schemas.microsoft.com/office/drawing/2014/main" id="{0006838A-4448-4081-9234-BE893F332111}"/>
                </a:ext>
              </a:extLst>
            </p:cNvPr>
            <p:cNvSpPr/>
            <p:nvPr/>
          </p:nvSpPr>
          <p:spPr>
            <a:xfrm>
              <a:off x="5229859" y="2433132"/>
              <a:ext cx="730384" cy="928066"/>
            </a:xfrm>
            <a:custGeom>
              <a:avLst/>
              <a:gdLst>
                <a:gd name="connsiteX0" fmla="*/ 594012 w 730384"/>
                <a:gd name="connsiteY0" fmla="*/ 0 h 928066"/>
                <a:gd name="connsiteX1" fmla="*/ 730384 w 730384"/>
                <a:gd name="connsiteY1" fmla="*/ 203976 h 928066"/>
                <a:gd name="connsiteX2" fmla="*/ 666363 w 730384"/>
                <a:gd name="connsiteY2" fmla="*/ 229645 h 928066"/>
                <a:gd name="connsiteX3" fmla="*/ 239163 w 730384"/>
                <a:gd name="connsiteY3" fmla="*/ 928066 h 928066"/>
                <a:gd name="connsiteX4" fmla="*/ 0 w 730384"/>
                <a:gd name="connsiteY4" fmla="*/ 928066 h 928066"/>
                <a:gd name="connsiteX5" fmla="*/ 557484 w 730384"/>
                <a:gd name="connsiteY5" fmla="*/ 16645 h 928066"/>
                <a:gd name="connsiteX6" fmla="*/ 594012 w 730384"/>
                <a:gd name="connsiteY6" fmla="*/ 0 h 9280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30384" h="928066">
                  <a:moveTo>
                    <a:pt x="594012" y="0"/>
                  </a:moveTo>
                  <a:lnTo>
                    <a:pt x="730384" y="203976"/>
                  </a:lnTo>
                  <a:lnTo>
                    <a:pt x="666363" y="229645"/>
                  </a:lnTo>
                  <a:cubicBezTo>
                    <a:pt x="412745" y="359548"/>
                    <a:pt x="239163" y="623536"/>
                    <a:pt x="239163" y="928066"/>
                  </a:cubicBezTo>
                  <a:lnTo>
                    <a:pt x="0" y="928066"/>
                  </a:lnTo>
                  <a:cubicBezTo>
                    <a:pt x="0" y="530663"/>
                    <a:pt x="226518" y="186166"/>
                    <a:pt x="557484" y="16645"/>
                  </a:cubicBezTo>
                  <a:lnTo>
                    <a:pt x="594012" y="0"/>
                  </a:lnTo>
                  <a:close/>
                </a:path>
              </a:pathLst>
            </a:custGeom>
            <a:solidFill>
              <a:schemeClr val="bg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7" name="Oval 41">
              <a:extLst>
                <a:ext uri="{FF2B5EF4-FFF2-40B4-BE49-F238E27FC236}">
                  <a16:creationId xmlns:a16="http://schemas.microsoft.com/office/drawing/2014/main" id="{C571421E-67A5-4392-A768-EB7EB19C6A6D}"/>
                </a:ext>
              </a:extLst>
            </p:cNvPr>
            <p:cNvSpPr/>
            <p:nvPr/>
          </p:nvSpPr>
          <p:spPr>
            <a:xfrm>
              <a:off x="4754574" y="2244252"/>
              <a:ext cx="1540745" cy="1486647"/>
            </a:xfrm>
            <a:prstGeom prst="ellipse">
              <a:avLst/>
            </a:prstGeom>
            <a:gradFill flip="none" rotWithShape="1">
              <a:gsLst>
                <a:gs pos="77000">
                  <a:srgbClr val="EEEEEE">
                    <a:alpha val="0"/>
                  </a:srgbClr>
                </a:gs>
                <a:gs pos="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8" name="Freeform: Shape 42">
              <a:extLst>
                <a:ext uri="{FF2B5EF4-FFF2-40B4-BE49-F238E27FC236}">
                  <a16:creationId xmlns:a16="http://schemas.microsoft.com/office/drawing/2014/main" id="{76746168-B329-43DC-A886-9C4DF289EB2D}"/>
                </a:ext>
              </a:extLst>
            </p:cNvPr>
            <p:cNvSpPr/>
            <p:nvPr/>
          </p:nvSpPr>
          <p:spPr>
            <a:xfrm>
              <a:off x="4999652" y="2150628"/>
              <a:ext cx="1537489" cy="1278373"/>
            </a:xfrm>
            <a:custGeom>
              <a:avLst/>
              <a:gdLst>
                <a:gd name="connsiteX0" fmla="*/ 1210571 w 1537489"/>
                <a:gd name="connsiteY0" fmla="*/ 0 h 1278373"/>
                <a:gd name="connsiteX1" fmla="*/ 1454544 w 1537489"/>
                <a:gd name="connsiteY1" fmla="*/ 24595 h 1278373"/>
                <a:gd name="connsiteX2" fmla="*/ 1537489 w 1537489"/>
                <a:gd name="connsiteY2" fmla="*/ 45922 h 1278373"/>
                <a:gd name="connsiteX3" fmla="*/ 1537489 w 1537489"/>
                <a:gd name="connsiteY3" fmla="*/ 150190 h 1278373"/>
                <a:gd name="connsiteX4" fmla="*/ 1434172 w 1537489"/>
                <a:gd name="connsiteY4" fmla="*/ 123624 h 1278373"/>
                <a:gd name="connsiteX5" fmla="*/ 1210571 w 1537489"/>
                <a:gd name="connsiteY5" fmla="*/ 101083 h 1278373"/>
                <a:gd name="connsiteX6" fmla="*/ 101083 w 1537489"/>
                <a:gd name="connsiteY6" fmla="*/ 1210571 h 1278373"/>
                <a:gd name="connsiteX7" fmla="*/ 104507 w 1537489"/>
                <a:gd name="connsiteY7" fmla="*/ 1278373 h 1278373"/>
                <a:gd name="connsiteX8" fmla="*/ 3424 w 1537489"/>
                <a:gd name="connsiteY8" fmla="*/ 1278373 h 1278373"/>
                <a:gd name="connsiteX9" fmla="*/ 0 w 1537489"/>
                <a:gd name="connsiteY9" fmla="*/ 1210571 h 1278373"/>
                <a:gd name="connsiteX10" fmla="*/ 1210571 w 1537489"/>
                <a:gd name="connsiteY10" fmla="*/ 0 h 1278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37489" h="1278373">
                  <a:moveTo>
                    <a:pt x="1210571" y="0"/>
                  </a:moveTo>
                  <a:cubicBezTo>
                    <a:pt x="1294144" y="0"/>
                    <a:pt x="1375738" y="8469"/>
                    <a:pt x="1454544" y="24595"/>
                  </a:cubicBezTo>
                  <a:lnTo>
                    <a:pt x="1537489" y="45922"/>
                  </a:lnTo>
                  <a:lnTo>
                    <a:pt x="1537489" y="150190"/>
                  </a:lnTo>
                  <a:lnTo>
                    <a:pt x="1434172" y="123624"/>
                  </a:lnTo>
                  <a:cubicBezTo>
                    <a:pt x="1361947" y="108845"/>
                    <a:pt x="1287165" y="101083"/>
                    <a:pt x="1210571" y="101083"/>
                  </a:cubicBezTo>
                  <a:cubicBezTo>
                    <a:pt x="597818" y="101083"/>
                    <a:pt x="101083" y="597818"/>
                    <a:pt x="101083" y="1210571"/>
                  </a:cubicBezTo>
                  <a:lnTo>
                    <a:pt x="104507" y="1278373"/>
                  </a:lnTo>
                  <a:lnTo>
                    <a:pt x="3424" y="1278373"/>
                  </a:lnTo>
                  <a:lnTo>
                    <a:pt x="0" y="1210571"/>
                  </a:lnTo>
                  <a:cubicBezTo>
                    <a:pt x="0" y="541991"/>
                    <a:pt x="541991" y="0"/>
                    <a:pt x="1210571" y="0"/>
                  </a:cubicBezTo>
                  <a:close/>
                </a:path>
              </a:pathLst>
            </a:custGeom>
            <a:solidFill>
              <a:schemeClr val="bg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49" name="Group 33">
            <a:extLst>
              <a:ext uri="{FF2B5EF4-FFF2-40B4-BE49-F238E27FC236}">
                <a16:creationId xmlns:a16="http://schemas.microsoft.com/office/drawing/2014/main" id="{C7A2D35F-0594-4C1E-98D5-4D2C6BD2D728}"/>
              </a:ext>
            </a:extLst>
          </p:cNvPr>
          <p:cNvGrpSpPr/>
          <p:nvPr/>
        </p:nvGrpSpPr>
        <p:grpSpPr>
          <a:xfrm>
            <a:off x="4403271" y="2779829"/>
            <a:ext cx="693557" cy="557576"/>
            <a:chOff x="4657266" y="2132503"/>
            <a:chExt cx="3540235" cy="3306115"/>
          </a:xfrm>
        </p:grpSpPr>
        <p:sp>
          <p:nvSpPr>
            <p:cNvPr id="250" name="Oval 34">
              <a:extLst>
                <a:ext uri="{FF2B5EF4-FFF2-40B4-BE49-F238E27FC236}">
                  <a16:creationId xmlns:a16="http://schemas.microsoft.com/office/drawing/2014/main" id="{6AD979FF-9413-4315-9990-847B86F5E452}"/>
                </a:ext>
              </a:extLst>
            </p:cNvPr>
            <p:cNvSpPr/>
            <p:nvPr/>
          </p:nvSpPr>
          <p:spPr>
            <a:xfrm>
              <a:off x="5563567" y="2897165"/>
              <a:ext cx="2633934" cy="2541453"/>
            </a:xfrm>
            <a:prstGeom prst="ellipse">
              <a:avLst/>
            </a:prstGeom>
            <a:gradFill flip="none" rotWithShape="1">
              <a:gsLst>
                <a:gs pos="77000">
                  <a:srgbClr val="EEEEEE">
                    <a:alpha val="0"/>
                  </a:srgbClr>
                </a:gs>
                <a:gs pos="0">
                  <a:schemeClr val="tx1">
                    <a:alpha val="69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1" name="Oval 35">
              <a:extLst>
                <a:ext uri="{FF2B5EF4-FFF2-40B4-BE49-F238E27FC236}">
                  <a16:creationId xmlns:a16="http://schemas.microsoft.com/office/drawing/2014/main" id="{2274B5EB-1056-4E38-B1F4-1ADCC1639BFE}"/>
                </a:ext>
              </a:extLst>
            </p:cNvPr>
            <p:cNvSpPr/>
            <p:nvPr/>
          </p:nvSpPr>
          <p:spPr>
            <a:xfrm>
              <a:off x="4934203" y="2137240"/>
              <a:ext cx="2514600" cy="2514600"/>
            </a:xfrm>
            <a:prstGeom prst="ellipse">
              <a:avLst/>
            </a:prstGeom>
            <a:gradFill flip="none" rotWithShape="1">
              <a:gsLst>
                <a:gs pos="29000">
                  <a:srgbClr val="0066CC"/>
                </a:gs>
                <a:gs pos="51000">
                  <a:srgbClr val="0B0159"/>
                </a:gs>
                <a:gs pos="71000">
                  <a:srgbClr val="3100A9"/>
                </a:gs>
                <a:gs pos="86000">
                  <a:srgbClr val="33CCFF"/>
                </a:gs>
              </a:gsLst>
              <a:lin ang="162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552450" h="4953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2" name="Circle: Hollow 36">
              <a:extLst>
                <a:ext uri="{FF2B5EF4-FFF2-40B4-BE49-F238E27FC236}">
                  <a16:creationId xmlns:a16="http://schemas.microsoft.com/office/drawing/2014/main" id="{E177E3BA-2C85-41F7-BDD0-07AE2C2ED3BC}"/>
                </a:ext>
              </a:extLst>
            </p:cNvPr>
            <p:cNvSpPr/>
            <p:nvPr/>
          </p:nvSpPr>
          <p:spPr>
            <a:xfrm>
              <a:off x="4920625" y="2132503"/>
              <a:ext cx="2514600" cy="2514600"/>
            </a:xfrm>
            <a:prstGeom prst="donut">
              <a:avLst>
                <a:gd name="adj" fmla="val 11685"/>
              </a:avLst>
            </a:prstGeom>
            <a:solidFill>
              <a:schemeClr val="bg1">
                <a:alpha val="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3" name="Freeform: Shape 37">
              <a:extLst>
                <a:ext uri="{FF2B5EF4-FFF2-40B4-BE49-F238E27FC236}">
                  <a16:creationId xmlns:a16="http://schemas.microsoft.com/office/drawing/2014/main" id="{01225046-CB7A-41B5-B903-E8C1DEC78454}"/>
                </a:ext>
              </a:extLst>
            </p:cNvPr>
            <p:cNvSpPr/>
            <p:nvPr/>
          </p:nvSpPr>
          <p:spPr>
            <a:xfrm rot="19269039">
              <a:off x="6342048" y="2902472"/>
              <a:ext cx="1340755" cy="1257301"/>
            </a:xfrm>
            <a:custGeom>
              <a:avLst/>
              <a:gdLst>
                <a:gd name="connsiteX0" fmla="*/ 533895 w 1340755"/>
                <a:gd name="connsiteY0" fmla="*/ 0 h 1257301"/>
                <a:gd name="connsiteX1" fmla="*/ 1340755 w 1340755"/>
                <a:gd name="connsiteY1" fmla="*/ 0 h 1257301"/>
                <a:gd name="connsiteX2" fmla="*/ 1340755 w 1340755"/>
                <a:gd name="connsiteY2" fmla="*/ 1 h 1257301"/>
                <a:gd name="connsiteX3" fmla="*/ 83455 w 1340755"/>
                <a:gd name="connsiteY3" fmla="*/ 1257301 h 1257301"/>
                <a:gd name="connsiteX4" fmla="*/ 0 w 1340755"/>
                <a:gd name="connsiteY4" fmla="*/ 1253087 h 1257301"/>
                <a:gd name="connsiteX5" fmla="*/ 0 w 1340755"/>
                <a:gd name="connsiteY5" fmla="*/ 442028 h 1257301"/>
                <a:gd name="connsiteX6" fmla="*/ 83455 w 1340755"/>
                <a:gd name="connsiteY6" fmla="*/ 450441 h 1257301"/>
                <a:gd name="connsiteX7" fmla="*/ 533895 w 1340755"/>
                <a:gd name="connsiteY7" fmla="*/ 1 h 1257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40755" h="1257301">
                  <a:moveTo>
                    <a:pt x="533895" y="0"/>
                  </a:moveTo>
                  <a:lnTo>
                    <a:pt x="1340755" y="0"/>
                  </a:lnTo>
                  <a:lnTo>
                    <a:pt x="1340755" y="1"/>
                  </a:lnTo>
                  <a:cubicBezTo>
                    <a:pt x="1340755" y="694389"/>
                    <a:pt x="777843" y="1257301"/>
                    <a:pt x="83455" y="1257301"/>
                  </a:cubicBezTo>
                  <a:lnTo>
                    <a:pt x="0" y="1253087"/>
                  </a:lnTo>
                  <a:lnTo>
                    <a:pt x="0" y="442028"/>
                  </a:lnTo>
                  <a:lnTo>
                    <a:pt x="83455" y="450441"/>
                  </a:lnTo>
                  <a:cubicBezTo>
                    <a:pt x="332226" y="450441"/>
                    <a:pt x="533895" y="248772"/>
                    <a:pt x="533895" y="1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4" name="Freeform: Shape 38">
              <a:extLst>
                <a:ext uri="{FF2B5EF4-FFF2-40B4-BE49-F238E27FC236}">
                  <a16:creationId xmlns:a16="http://schemas.microsoft.com/office/drawing/2014/main" id="{AE5BFEC4-58AF-4A94-AAEA-F50DA2EDC59A}"/>
                </a:ext>
              </a:extLst>
            </p:cNvPr>
            <p:cNvSpPr/>
            <p:nvPr/>
          </p:nvSpPr>
          <p:spPr>
            <a:xfrm rot="8013348">
              <a:off x="4615539" y="2761153"/>
              <a:ext cx="1340755" cy="1257301"/>
            </a:xfrm>
            <a:custGeom>
              <a:avLst/>
              <a:gdLst>
                <a:gd name="connsiteX0" fmla="*/ 533895 w 1340755"/>
                <a:gd name="connsiteY0" fmla="*/ 0 h 1257301"/>
                <a:gd name="connsiteX1" fmla="*/ 1340755 w 1340755"/>
                <a:gd name="connsiteY1" fmla="*/ 0 h 1257301"/>
                <a:gd name="connsiteX2" fmla="*/ 1340755 w 1340755"/>
                <a:gd name="connsiteY2" fmla="*/ 1 h 1257301"/>
                <a:gd name="connsiteX3" fmla="*/ 83455 w 1340755"/>
                <a:gd name="connsiteY3" fmla="*/ 1257301 h 1257301"/>
                <a:gd name="connsiteX4" fmla="*/ 0 w 1340755"/>
                <a:gd name="connsiteY4" fmla="*/ 1253087 h 1257301"/>
                <a:gd name="connsiteX5" fmla="*/ 0 w 1340755"/>
                <a:gd name="connsiteY5" fmla="*/ 442028 h 1257301"/>
                <a:gd name="connsiteX6" fmla="*/ 83455 w 1340755"/>
                <a:gd name="connsiteY6" fmla="*/ 450441 h 1257301"/>
                <a:gd name="connsiteX7" fmla="*/ 533895 w 1340755"/>
                <a:gd name="connsiteY7" fmla="*/ 1 h 1257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40755" h="1257301">
                  <a:moveTo>
                    <a:pt x="533895" y="0"/>
                  </a:moveTo>
                  <a:lnTo>
                    <a:pt x="1340755" y="0"/>
                  </a:lnTo>
                  <a:lnTo>
                    <a:pt x="1340755" y="1"/>
                  </a:lnTo>
                  <a:cubicBezTo>
                    <a:pt x="1340755" y="694389"/>
                    <a:pt x="777843" y="1257301"/>
                    <a:pt x="83455" y="1257301"/>
                  </a:cubicBezTo>
                  <a:lnTo>
                    <a:pt x="0" y="1253087"/>
                  </a:lnTo>
                  <a:lnTo>
                    <a:pt x="0" y="442028"/>
                  </a:lnTo>
                  <a:lnTo>
                    <a:pt x="83455" y="450441"/>
                  </a:lnTo>
                  <a:cubicBezTo>
                    <a:pt x="332226" y="450441"/>
                    <a:pt x="533895" y="248772"/>
                    <a:pt x="533895" y="1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5" name="Freeform: Shape 39">
              <a:extLst>
                <a:ext uri="{FF2B5EF4-FFF2-40B4-BE49-F238E27FC236}">
                  <a16:creationId xmlns:a16="http://schemas.microsoft.com/office/drawing/2014/main" id="{A0CFF2D6-E818-4D43-97C7-5A2B2FAC1786}"/>
                </a:ext>
              </a:extLst>
            </p:cNvPr>
            <p:cNvSpPr/>
            <p:nvPr/>
          </p:nvSpPr>
          <p:spPr>
            <a:xfrm>
              <a:off x="5920918" y="2338381"/>
              <a:ext cx="321206" cy="264840"/>
            </a:xfrm>
            <a:custGeom>
              <a:avLst/>
              <a:gdLst>
                <a:gd name="connsiteX0" fmla="*/ 321206 w 321206"/>
                <a:gd name="connsiteY0" fmla="*/ 0 h 264840"/>
                <a:gd name="connsiteX1" fmla="*/ 321206 w 321206"/>
                <a:gd name="connsiteY1" fmla="*/ 239164 h 264840"/>
                <a:gd name="connsiteX2" fmla="*/ 252137 w 321206"/>
                <a:gd name="connsiteY2" fmla="*/ 242652 h 264840"/>
                <a:gd name="connsiteX3" fmla="*/ 139796 w 321206"/>
                <a:gd name="connsiteY3" fmla="*/ 264840 h 264840"/>
                <a:gd name="connsiteX4" fmla="*/ 0 w 321206"/>
                <a:gd name="connsiteY4" fmla="*/ 55744 h 264840"/>
                <a:gd name="connsiteX5" fmla="*/ 40046 w 321206"/>
                <a:gd name="connsiteY5" fmla="*/ 41783 h 264840"/>
                <a:gd name="connsiteX6" fmla="*/ 227685 w 321206"/>
                <a:gd name="connsiteY6" fmla="*/ 4723 h 264840"/>
                <a:gd name="connsiteX7" fmla="*/ 321206 w 321206"/>
                <a:gd name="connsiteY7" fmla="*/ 0 h 2648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21206" h="264840">
                  <a:moveTo>
                    <a:pt x="321206" y="0"/>
                  </a:moveTo>
                  <a:lnTo>
                    <a:pt x="321206" y="239164"/>
                  </a:lnTo>
                  <a:lnTo>
                    <a:pt x="252137" y="242652"/>
                  </a:lnTo>
                  <a:lnTo>
                    <a:pt x="139796" y="264840"/>
                  </a:lnTo>
                  <a:lnTo>
                    <a:pt x="0" y="55744"/>
                  </a:lnTo>
                  <a:lnTo>
                    <a:pt x="40046" y="41783"/>
                  </a:lnTo>
                  <a:cubicBezTo>
                    <a:pt x="100445" y="23816"/>
                    <a:pt x="163180" y="11274"/>
                    <a:pt x="227685" y="4723"/>
                  </a:cubicBezTo>
                  <a:lnTo>
                    <a:pt x="321206" y="0"/>
                  </a:lnTo>
                  <a:close/>
                </a:path>
              </a:pathLst>
            </a:custGeom>
            <a:solidFill>
              <a:schemeClr val="bg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6" name="Freeform: Shape 40">
              <a:extLst>
                <a:ext uri="{FF2B5EF4-FFF2-40B4-BE49-F238E27FC236}">
                  <a16:creationId xmlns:a16="http://schemas.microsoft.com/office/drawing/2014/main" id="{2ADB956E-A8B1-458E-9E33-BC6DF63E5EEB}"/>
                </a:ext>
              </a:extLst>
            </p:cNvPr>
            <p:cNvSpPr/>
            <p:nvPr/>
          </p:nvSpPr>
          <p:spPr>
            <a:xfrm>
              <a:off x="5229859" y="2433132"/>
              <a:ext cx="730384" cy="928066"/>
            </a:xfrm>
            <a:custGeom>
              <a:avLst/>
              <a:gdLst>
                <a:gd name="connsiteX0" fmla="*/ 594012 w 730384"/>
                <a:gd name="connsiteY0" fmla="*/ 0 h 928066"/>
                <a:gd name="connsiteX1" fmla="*/ 730384 w 730384"/>
                <a:gd name="connsiteY1" fmla="*/ 203976 h 928066"/>
                <a:gd name="connsiteX2" fmla="*/ 666363 w 730384"/>
                <a:gd name="connsiteY2" fmla="*/ 229645 h 928066"/>
                <a:gd name="connsiteX3" fmla="*/ 239163 w 730384"/>
                <a:gd name="connsiteY3" fmla="*/ 928066 h 928066"/>
                <a:gd name="connsiteX4" fmla="*/ 0 w 730384"/>
                <a:gd name="connsiteY4" fmla="*/ 928066 h 928066"/>
                <a:gd name="connsiteX5" fmla="*/ 557484 w 730384"/>
                <a:gd name="connsiteY5" fmla="*/ 16645 h 928066"/>
                <a:gd name="connsiteX6" fmla="*/ 594012 w 730384"/>
                <a:gd name="connsiteY6" fmla="*/ 0 h 9280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30384" h="928066">
                  <a:moveTo>
                    <a:pt x="594012" y="0"/>
                  </a:moveTo>
                  <a:lnTo>
                    <a:pt x="730384" y="203976"/>
                  </a:lnTo>
                  <a:lnTo>
                    <a:pt x="666363" y="229645"/>
                  </a:lnTo>
                  <a:cubicBezTo>
                    <a:pt x="412745" y="359548"/>
                    <a:pt x="239163" y="623536"/>
                    <a:pt x="239163" y="928066"/>
                  </a:cubicBezTo>
                  <a:lnTo>
                    <a:pt x="0" y="928066"/>
                  </a:lnTo>
                  <a:cubicBezTo>
                    <a:pt x="0" y="530663"/>
                    <a:pt x="226518" y="186166"/>
                    <a:pt x="557484" y="16645"/>
                  </a:cubicBezTo>
                  <a:lnTo>
                    <a:pt x="594012" y="0"/>
                  </a:lnTo>
                  <a:close/>
                </a:path>
              </a:pathLst>
            </a:custGeom>
            <a:solidFill>
              <a:schemeClr val="bg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7" name="Oval 41">
              <a:extLst>
                <a:ext uri="{FF2B5EF4-FFF2-40B4-BE49-F238E27FC236}">
                  <a16:creationId xmlns:a16="http://schemas.microsoft.com/office/drawing/2014/main" id="{643F5477-8710-426A-8F3D-D7C89C8E0790}"/>
                </a:ext>
              </a:extLst>
            </p:cNvPr>
            <p:cNvSpPr/>
            <p:nvPr/>
          </p:nvSpPr>
          <p:spPr>
            <a:xfrm>
              <a:off x="4754574" y="2244252"/>
              <a:ext cx="1540745" cy="1486647"/>
            </a:xfrm>
            <a:prstGeom prst="ellipse">
              <a:avLst/>
            </a:prstGeom>
            <a:gradFill flip="none" rotWithShape="1">
              <a:gsLst>
                <a:gs pos="77000">
                  <a:srgbClr val="EEEEEE">
                    <a:alpha val="0"/>
                  </a:srgbClr>
                </a:gs>
                <a:gs pos="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8" name="Freeform: Shape 42">
              <a:extLst>
                <a:ext uri="{FF2B5EF4-FFF2-40B4-BE49-F238E27FC236}">
                  <a16:creationId xmlns:a16="http://schemas.microsoft.com/office/drawing/2014/main" id="{D43675B2-B42A-49E6-BC02-F2DEF2A95468}"/>
                </a:ext>
              </a:extLst>
            </p:cNvPr>
            <p:cNvSpPr/>
            <p:nvPr/>
          </p:nvSpPr>
          <p:spPr>
            <a:xfrm>
              <a:off x="4999652" y="2150628"/>
              <a:ext cx="1537489" cy="1278373"/>
            </a:xfrm>
            <a:custGeom>
              <a:avLst/>
              <a:gdLst>
                <a:gd name="connsiteX0" fmla="*/ 1210571 w 1537489"/>
                <a:gd name="connsiteY0" fmla="*/ 0 h 1278373"/>
                <a:gd name="connsiteX1" fmla="*/ 1454544 w 1537489"/>
                <a:gd name="connsiteY1" fmla="*/ 24595 h 1278373"/>
                <a:gd name="connsiteX2" fmla="*/ 1537489 w 1537489"/>
                <a:gd name="connsiteY2" fmla="*/ 45922 h 1278373"/>
                <a:gd name="connsiteX3" fmla="*/ 1537489 w 1537489"/>
                <a:gd name="connsiteY3" fmla="*/ 150190 h 1278373"/>
                <a:gd name="connsiteX4" fmla="*/ 1434172 w 1537489"/>
                <a:gd name="connsiteY4" fmla="*/ 123624 h 1278373"/>
                <a:gd name="connsiteX5" fmla="*/ 1210571 w 1537489"/>
                <a:gd name="connsiteY5" fmla="*/ 101083 h 1278373"/>
                <a:gd name="connsiteX6" fmla="*/ 101083 w 1537489"/>
                <a:gd name="connsiteY6" fmla="*/ 1210571 h 1278373"/>
                <a:gd name="connsiteX7" fmla="*/ 104507 w 1537489"/>
                <a:gd name="connsiteY7" fmla="*/ 1278373 h 1278373"/>
                <a:gd name="connsiteX8" fmla="*/ 3424 w 1537489"/>
                <a:gd name="connsiteY8" fmla="*/ 1278373 h 1278373"/>
                <a:gd name="connsiteX9" fmla="*/ 0 w 1537489"/>
                <a:gd name="connsiteY9" fmla="*/ 1210571 h 1278373"/>
                <a:gd name="connsiteX10" fmla="*/ 1210571 w 1537489"/>
                <a:gd name="connsiteY10" fmla="*/ 0 h 1278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37489" h="1278373">
                  <a:moveTo>
                    <a:pt x="1210571" y="0"/>
                  </a:moveTo>
                  <a:cubicBezTo>
                    <a:pt x="1294144" y="0"/>
                    <a:pt x="1375738" y="8469"/>
                    <a:pt x="1454544" y="24595"/>
                  </a:cubicBezTo>
                  <a:lnTo>
                    <a:pt x="1537489" y="45922"/>
                  </a:lnTo>
                  <a:lnTo>
                    <a:pt x="1537489" y="150190"/>
                  </a:lnTo>
                  <a:lnTo>
                    <a:pt x="1434172" y="123624"/>
                  </a:lnTo>
                  <a:cubicBezTo>
                    <a:pt x="1361947" y="108845"/>
                    <a:pt x="1287165" y="101083"/>
                    <a:pt x="1210571" y="101083"/>
                  </a:cubicBezTo>
                  <a:cubicBezTo>
                    <a:pt x="597818" y="101083"/>
                    <a:pt x="101083" y="597818"/>
                    <a:pt x="101083" y="1210571"/>
                  </a:cubicBezTo>
                  <a:lnTo>
                    <a:pt x="104507" y="1278373"/>
                  </a:lnTo>
                  <a:lnTo>
                    <a:pt x="3424" y="1278373"/>
                  </a:lnTo>
                  <a:lnTo>
                    <a:pt x="0" y="1210571"/>
                  </a:lnTo>
                  <a:cubicBezTo>
                    <a:pt x="0" y="541991"/>
                    <a:pt x="541991" y="0"/>
                    <a:pt x="1210571" y="0"/>
                  </a:cubicBezTo>
                  <a:close/>
                </a:path>
              </a:pathLst>
            </a:custGeom>
            <a:solidFill>
              <a:schemeClr val="bg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59" name="Group 33">
            <a:extLst>
              <a:ext uri="{FF2B5EF4-FFF2-40B4-BE49-F238E27FC236}">
                <a16:creationId xmlns:a16="http://schemas.microsoft.com/office/drawing/2014/main" id="{75049EEC-4A89-4DCF-93D5-7971E37C8401}"/>
              </a:ext>
            </a:extLst>
          </p:cNvPr>
          <p:cNvGrpSpPr/>
          <p:nvPr/>
        </p:nvGrpSpPr>
        <p:grpSpPr>
          <a:xfrm>
            <a:off x="3409905" y="3923299"/>
            <a:ext cx="693557" cy="557576"/>
            <a:chOff x="4657266" y="2132503"/>
            <a:chExt cx="3540235" cy="3306115"/>
          </a:xfrm>
        </p:grpSpPr>
        <p:sp>
          <p:nvSpPr>
            <p:cNvPr id="260" name="Oval 34">
              <a:extLst>
                <a:ext uri="{FF2B5EF4-FFF2-40B4-BE49-F238E27FC236}">
                  <a16:creationId xmlns:a16="http://schemas.microsoft.com/office/drawing/2014/main" id="{D8250245-53F8-4D7E-B043-21369FFFD61A}"/>
                </a:ext>
              </a:extLst>
            </p:cNvPr>
            <p:cNvSpPr/>
            <p:nvPr/>
          </p:nvSpPr>
          <p:spPr>
            <a:xfrm>
              <a:off x="5563567" y="2897165"/>
              <a:ext cx="2633934" cy="2541453"/>
            </a:xfrm>
            <a:prstGeom prst="ellipse">
              <a:avLst/>
            </a:prstGeom>
            <a:gradFill flip="none" rotWithShape="1">
              <a:gsLst>
                <a:gs pos="77000">
                  <a:srgbClr val="EEEEEE">
                    <a:alpha val="0"/>
                  </a:srgbClr>
                </a:gs>
                <a:gs pos="0">
                  <a:schemeClr val="tx1">
                    <a:alpha val="69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1" name="Oval 35">
              <a:extLst>
                <a:ext uri="{FF2B5EF4-FFF2-40B4-BE49-F238E27FC236}">
                  <a16:creationId xmlns:a16="http://schemas.microsoft.com/office/drawing/2014/main" id="{314811B0-8875-4770-9100-FCDB3F8E8D88}"/>
                </a:ext>
              </a:extLst>
            </p:cNvPr>
            <p:cNvSpPr/>
            <p:nvPr/>
          </p:nvSpPr>
          <p:spPr>
            <a:xfrm>
              <a:off x="4934203" y="2137240"/>
              <a:ext cx="2514600" cy="2514600"/>
            </a:xfrm>
            <a:prstGeom prst="ellipse">
              <a:avLst/>
            </a:prstGeom>
            <a:gradFill flip="none" rotWithShape="1">
              <a:gsLst>
                <a:gs pos="29000">
                  <a:srgbClr val="0066CC"/>
                </a:gs>
                <a:gs pos="51000">
                  <a:srgbClr val="0B0159"/>
                </a:gs>
                <a:gs pos="71000">
                  <a:srgbClr val="3100A9"/>
                </a:gs>
                <a:gs pos="86000">
                  <a:srgbClr val="33CCFF"/>
                </a:gs>
              </a:gsLst>
              <a:lin ang="162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552450" h="4953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2" name="Circle: Hollow 36">
              <a:extLst>
                <a:ext uri="{FF2B5EF4-FFF2-40B4-BE49-F238E27FC236}">
                  <a16:creationId xmlns:a16="http://schemas.microsoft.com/office/drawing/2014/main" id="{A030F502-9B63-4FF2-B263-3A5B32C47D44}"/>
                </a:ext>
              </a:extLst>
            </p:cNvPr>
            <p:cNvSpPr/>
            <p:nvPr/>
          </p:nvSpPr>
          <p:spPr>
            <a:xfrm>
              <a:off x="4920625" y="2132503"/>
              <a:ext cx="2514600" cy="2514600"/>
            </a:xfrm>
            <a:prstGeom prst="donut">
              <a:avLst>
                <a:gd name="adj" fmla="val 11685"/>
              </a:avLst>
            </a:prstGeom>
            <a:solidFill>
              <a:schemeClr val="bg1">
                <a:alpha val="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3" name="Freeform: Shape 37">
              <a:extLst>
                <a:ext uri="{FF2B5EF4-FFF2-40B4-BE49-F238E27FC236}">
                  <a16:creationId xmlns:a16="http://schemas.microsoft.com/office/drawing/2014/main" id="{534E983B-ACCD-48B2-A665-DC4B6981C87A}"/>
                </a:ext>
              </a:extLst>
            </p:cNvPr>
            <p:cNvSpPr/>
            <p:nvPr/>
          </p:nvSpPr>
          <p:spPr>
            <a:xfrm rot="19269039">
              <a:off x="6342048" y="2902472"/>
              <a:ext cx="1340755" cy="1257301"/>
            </a:xfrm>
            <a:custGeom>
              <a:avLst/>
              <a:gdLst>
                <a:gd name="connsiteX0" fmla="*/ 533895 w 1340755"/>
                <a:gd name="connsiteY0" fmla="*/ 0 h 1257301"/>
                <a:gd name="connsiteX1" fmla="*/ 1340755 w 1340755"/>
                <a:gd name="connsiteY1" fmla="*/ 0 h 1257301"/>
                <a:gd name="connsiteX2" fmla="*/ 1340755 w 1340755"/>
                <a:gd name="connsiteY2" fmla="*/ 1 h 1257301"/>
                <a:gd name="connsiteX3" fmla="*/ 83455 w 1340755"/>
                <a:gd name="connsiteY3" fmla="*/ 1257301 h 1257301"/>
                <a:gd name="connsiteX4" fmla="*/ 0 w 1340755"/>
                <a:gd name="connsiteY4" fmla="*/ 1253087 h 1257301"/>
                <a:gd name="connsiteX5" fmla="*/ 0 w 1340755"/>
                <a:gd name="connsiteY5" fmla="*/ 442028 h 1257301"/>
                <a:gd name="connsiteX6" fmla="*/ 83455 w 1340755"/>
                <a:gd name="connsiteY6" fmla="*/ 450441 h 1257301"/>
                <a:gd name="connsiteX7" fmla="*/ 533895 w 1340755"/>
                <a:gd name="connsiteY7" fmla="*/ 1 h 1257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40755" h="1257301">
                  <a:moveTo>
                    <a:pt x="533895" y="0"/>
                  </a:moveTo>
                  <a:lnTo>
                    <a:pt x="1340755" y="0"/>
                  </a:lnTo>
                  <a:lnTo>
                    <a:pt x="1340755" y="1"/>
                  </a:lnTo>
                  <a:cubicBezTo>
                    <a:pt x="1340755" y="694389"/>
                    <a:pt x="777843" y="1257301"/>
                    <a:pt x="83455" y="1257301"/>
                  </a:cubicBezTo>
                  <a:lnTo>
                    <a:pt x="0" y="1253087"/>
                  </a:lnTo>
                  <a:lnTo>
                    <a:pt x="0" y="442028"/>
                  </a:lnTo>
                  <a:lnTo>
                    <a:pt x="83455" y="450441"/>
                  </a:lnTo>
                  <a:cubicBezTo>
                    <a:pt x="332226" y="450441"/>
                    <a:pt x="533895" y="248772"/>
                    <a:pt x="533895" y="1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4" name="Freeform: Shape 38">
              <a:extLst>
                <a:ext uri="{FF2B5EF4-FFF2-40B4-BE49-F238E27FC236}">
                  <a16:creationId xmlns:a16="http://schemas.microsoft.com/office/drawing/2014/main" id="{3C26C69C-6A2A-49CF-BE3F-33D1BDE04F86}"/>
                </a:ext>
              </a:extLst>
            </p:cNvPr>
            <p:cNvSpPr/>
            <p:nvPr/>
          </p:nvSpPr>
          <p:spPr>
            <a:xfrm rot="8013348">
              <a:off x="4615539" y="2761153"/>
              <a:ext cx="1340755" cy="1257301"/>
            </a:xfrm>
            <a:custGeom>
              <a:avLst/>
              <a:gdLst>
                <a:gd name="connsiteX0" fmla="*/ 533895 w 1340755"/>
                <a:gd name="connsiteY0" fmla="*/ 0 h 1257301"/>
                <a:gd name="connsiteX1" fmla="*/ 1340755 w 1340755"/>
                <a:gd name="connsiteY1" fmla="*/ 0 h 1257301"/>
                <a:gd name="connsiteX2" fmla="*/ 1340755 w 1340755"/>
                <a:gd name="connsiteY2" fmla="*/ 1 h 1257301"/>
                <a:gd name="connsiteX3" fmla="*/ 83455 w 1340755"/>
                <a:gd name="connsiteY3" fmla="*/ 1257301 h 1257301"/>
                <a:gd name="connsiteX4" fmla="*/ 0 w 1340755"/>
                <a:gd name="connsiteY4" fmla="*/ 1253087 h 1257301"/>
                <a:gd name="connsiteX5" fmla="*/ 0 w 1340755"/>
                <a:gd name="connsiteY5" fmla="*/ 442028 h 1257301"/>
                <a:gd name="connsiteX6" fmla="*/ 83455 w 1340755"/>
                <a:gd name="connsiteY6" fmla="*/ 450441 h 1257301"/>
                <a:gd name="connsiteX7" fmla="*/ 533895 w 1340755"/>
                <a:gd name="connsiteY7" fmla="*/ 1 h 1257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40755" h="1257301">
                  <a:moveTo>
                    <a:pt x="533895" y="0"/>
                  </a:moveTo>
                  <a:lnTo>
                    <a:pt x="1340755" y="0"/>
                  </a:lnTo>
                  <a:lnTo>
                    <a:pt x="1340755" y="1"/>
                  </a:lnTo>
                  <a:cubicBezTo>
                    <a:pt x="1340755" y="694389"/>
                    <a:pt x="777843" y="1257301"/>
                    <a:pt x="83455" y="1257301"/>
                  </a:cubicBezTo>
                  <a:lnTo>
                    <a:pt x="0" y="1253087"/>
                  </a:lnTo>
                  <a:lnTo>
                    <a:pt x="0" y="442028"/>
                  </a:lnTo>
                  <a:lnTo>
                    <a:pt x="83455" y="450441"/>
                  </a:lnTo>
                  <a:cubicBezTo>
                    <a:pt x="332226" y="450441"/>
                    <a:pt x="533895" y="248772"/>
                    <a:pt x="533895" y="1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5" name="Freeform: Shape 39">
              <a:extLst>
                <a:ext uri="{FF2B5EF4-FFF2-40B4-BE49-F238E27FC236}">
                  <a16:creationId xmlns:a16="http://schemas.microsoft.com/office/drawing/2014/main" id="{18055A46-EAFB-4B5C-B402-98719A1FB613}"/>
                </a:ext>
              </a:extLst>
            </p:cNvPr>
            <p:cNvSpPr/>
            <p:nvPr/>
          </p:nvSpPr>
          <p:spPr>
            <a:xfrm>
              <a:off x="5920918" y="2338381"/>
              <a:ext cx="321206" cy="264840"/>
            </a:xfrm>
            <a:custGeom>
              <a:avLst/>
              <a:gdLst>
                <a:gd name="connsiteX0" fmla="*/ 321206 w 321206"/>
                <a:gd name="connsiteY0" fmla="*/ 0 h 264840"/>
                <a:gd name="connsiteX1" fmla="*/ 321206 w 321206"/>
                <a:gd name="connsiteY1" fmla="*/ 239164 h 264840"/>
                <a:gd name="connsiteX2" fmla="*/ 252137 w 321206"/>
                <a:gd name="connsiteY2" fmla="*/ 242652 h 264840"/>
                <a:gd name="connsiteX3" fmla="*/ 139796 w 321206"/>
                <a:gd name="connsiteY3" fmla="*/ 264840 h 264840"/>
                <a:gd name="connsiteX4" fmla="*/ 0 w 321206"/>
                <a:gd name="connsiteY4" fmla="*/ 55744 h 264840"/>
                <a:gd name="connsiteX5" fmla="*/ 40046 w 321206"/>
                <a:gd name="connsiteY5" fmla="*/ 41783 h 264840"/>
                <a:gd name="connsiteX6" fmla="*/ 227685 w 321206"/>
                <a:gd name="connsiteY6" fmla="*/ 4723 h 264840"/>
                <a:gd name="connsiteX7" fmla="*/ 321206 w 321206"/>
                <a:gd name="connsiteY7" fmla="*/ 0 h 2648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21206" h="264840">
                  <a:moveTo>
                    <a:pt x="321206" y="0"/>
                  </a:moveTo>
                  <a:lnTo>
                    <a:pt x="321206" y="239164"/>
                  </a:lnTo>
                  <a:lnTo>
                    <a:pt x="252137" y="242652"/>
                  </a:lnTo>
                  <a:lnTo>
                    <a:pt x="139796" y="264840"/>
                  </a:lnTo>
                  <a:lnTo>
                    <a:pt x="0" y="55744"/>
                  </a:lnTo>
                  <a:lnTo>
                    <a:pt x="40046" y="41783"/>
                  </a:lnTo>
                  <a:cubicBezTo>
                    <a:pt x="100445" y="23816"/>
                    <a:pt x="163180" y="11274"/>
                    <a:pt x="227685" y="4723"/>
                  </a:cubicBezTo>
                  <a:lnTo>
                    <a:pt x="321206" y="0"/>
                  </a:lnTo>
                  <a:close/>
                </a:path>
              </a:pathLst>
            </a:custGeom>
            <a:solidFill>
              <a:schemeClr val="bg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6" name="Freeform: Shape 40">
              <a:extLst>
                <a:ext uri="{FF2B5EF4-FFF2-40B4-BE49-F238E27FC236}">
                  <a16:creationId xmlns:a16="http://schemas.microsoft.com/office/drawing/2014/main" id="{DE25ACDF-912C-4127-9B5A-695677697FC3}"/>
                </a:ext>
              </a:extLst>
            </p:cNvPr>
            <p:cNvSpPr/>
            <p:nvPr/>
          </p:nvSpPr>
          <p:spPr>
            <a:xfrm>
              <a:off x="5229859" y="2433132"/>
              <a:ext cx="730384" cy="928066"/>
            </a:xfrm>
            <a:custGeom>
              <a:avLst/>
              <a:gdLst>
                <a:gd name="connsiteX0" fmla="*/ 594012 w 730384"/>
                <a:gd name="connsiteY0" fmla="*/ 0 h 928066"/>
                <a:gd name="connsiteX1" fmla="*/ 730384 w 730384"/>
                <a:gd name="connsiteY1" fmla="*/ 203976 h 928066"/>
                <a:gd name="connsiteX2" fmla="*/ 666363 w 730384"/>
                <a:gd name="connsiteY2" fmla="*/ 229645 h 928066"/>
                <a:gd name="connsiteX3" fmla="*/ 239163 w 730384"/>
                <a:gd name="connsiteY3" fmla="*/ 928066 h 928066"/>
                <a:gd name="connsiteX4" fmla="*/ 0 w 730384"/>
                <a:gd name="connsiteY4" fmla="*/ 928066 h 928066"/>
                <a:gd name="connsiteX5" fmla="*/ 557484 w 730384"/>
                <a:gd name="connsiteY5" fmla="*/ 16645 h 928066"/>
                <a:gd name="connsiteX6" fmla="*/ 594012 w 730384"/>
                <a:gd name="connsiteY6" fmla="*/ 0 h 9280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30384" h="928066">
                  <a:moveTo>
                    <a:pt x="594012" y="0"/>
                  </a:moveTo>
                  <a:lnTo>
                    <a:pt x="730384" y="203976"/>
                  </a:lnTo>
                  <a:lnTo>
                    <a:pt x="666363" y="229645"/>
                  </a:lnTo>
                  <a:cubicBezTo>
                    <a:pt x="412745" y="359548"/>
                    <a:pt x="239163" y="623536"/>
                    <a:pt x="239163" y="928066"/>
                  </a:cubicBezTo>
                  <a:lnTo>
                    <a:pt x="0" y="928066"/>
                  </a:lnTo>
                  <a:cubicBezTo>
                    <a:pt x="0" y="530663"/>
                    <a:pt x="226518" y="186166"/>
                    <a:pt x="557484" y="16645"/>
                  </a:cubicBezTo>
                  <a:lnTo>
                    <a:pt x="594012" y="0"/>
                  </a:lnTo>
                  <a:close/>
                </a:path>
              </a:pathLst>
            </a:custGeom>
            <a:solidFill>
              <a:schemeClr val="bg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7" name="Oval 41">
              <a:extLst>
                <a:ext uri="{FF2B5EF4-FFF2-40B4-BE49-F238E27FC236}">
                  <a16:creationId xmlns:a16="http://schemas.microsoft.com/office/drawing/2014/main" id="{FBFBEA3C-45B3-41E6-B751-0204DD88F6D0}"/>
                </a:ext>
              </a:extLst>
            </p:cNvPr>
            <p:cNvSpPr/>
            <p:nvPr/>
          </p:nvSpPr>
          <p:spPr>
            <a:xfrm>
              <a:off x="4754574" y="2244252"/>
              <a:ext cx="1540745" cy="1486647"/>
            </a:xfrm>
            <a:prstGeom prst="ellipse">
              <a:avLst/>
            </a:prstGeom>
            <a:gradFill flip="none" rotWithShape="1">
              <a:gsLst>
                <a:gs pos="77000">
                  <a:srgbClr val="EEEEEE">
                    <a:alpha val="0"/>
                  </a:srgbClr>
                </a:gs>
                <a:gs pos="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8" name="Freeform: Shape 42">
              <a:extLst>
                <a:ext uri="{FF2B5EF4-FFF2-40B4-BE49-F238E27FC236}">
                  <a16:creationId xmlns:a16="http://schemas.microsoft.com/office/drawing/2014/main" id="{60DBF353-FD3B-43E4-A3FE-7B94DD16B05B}"/>
                </a:ext>
              </a:extLst>
            </p:cNvPr>
            <p:cNvSpPr/>
            <p:nvPr/>
          </p:nvSpPr>
          <p:spPr>
            <a:xfrm>
              <a:off x="4999652" y="2150628"/>
              <a:ext cx="1537489" cy="1278373"/>
            </a:xfrm>
            <a:custGeom>
              <a:avLst/>
              <a:gdLst>
                <a:gd name="connsiteX0" fmla="*/ 1210571 w 1537489"/>
                <a:gd name="connsiteY0" fmla="*/ 0 h 1278373"/>
                <a:gd name="connsiteX1" fmla="*/ 1454544 w 1537489"/>
                <a:gd name="connsiteY1" fmla="*/ 24595 h 1278373"/>
                <a:gd name="connsiteX2" fmla="*/ 1537489 w 1537489"/>
                <a:gd name="connsiteY2" fmla="*/ 45922 h 1278373"/>
                <a:gd name="connsiteX3" fmla="*/ 1537489 w 1537489"/>
                <a:gd name="connsiteY3" fmla="*/ 150190 h 1278373"/>
                <a:gd name="connsiteX4" fmla="*/ 1434172 w 1537489"/>
                <a:gd name="connsiteY4" fmla="*/ 123624 h 1278373"/>
                <a:gd name="connsiteX5" fmla="*/ 1210571 w 1537489"/>
                <a:gd name="connsiteY5" fmla="*/ 101083 h 1278373"/>
                <a:gd name="connsiteX6" fmla="*/ 101083 w 1537489"/>
                <a:gd name="connsiteY6" fmla="*/ 1210571 h 1278373"/>
                <a:gd name="connsiteX7" fmla="*/ 104507 w 1537489"/>
                <a:gd name="connsiteY7" fmla="*/ 1278373 h 1278373"/>
                <a:gd name="connsiteX8" fmla="*/ 3424 w 1537489"/>
                <a:gd name="connsiteY8" fmla="*/ 1278373 h 1278373"/>
                <a:gd name="connsiteX9" fmla="*/ 0 w 1537489"/>
                <a:gd name="connsiteY9" fmla="*/ 1210571 h 1278373"/>
                <a:gd name="connsiteX10" fmla="*/ 1210571 w 1537489"/>
                <a:gd name="connsiteY10" fmla="*/ 0 h 1278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37489" h="1278373">
                  <a:moveTo>
                    <a:pt x="1210571" y="0"/>
                  </a:moveTo>
                  <a:cubicBezTo>
                    <a:pt x="1294144" y="0"/>
                    <a:pt x="1375738" y="8469"/>
                    <a:pt x="1454544" y="24595"/>
                  </a:cubicBezTo>
                  <a:lnTo>
                    <a:pt x="1537489" y="45922"/>
                  </a:lnTo>
                  <a:lnTo>
                    <a:pt x="1537489" y="150190"/>
                  </a:lnTo>
                  <a:lnTo>
                    <a:pt x="1434172" y="123624"/>
                  </a:lnTo>
                  <a:cubicBezTo>
                    <a:pt x="1361947" y="108845"/>
                    <a:pt x="1287165" y="101083"/>
                    <a:pt x="1210571" y="101083"/>
                  </a:cubicBezTo>
                  <a:cubicBezTo>
                    <a:pt x="597818" y="101083"/>
                    <a:pt x="101083" y="597818"/>
                    <a:pt x="101083" y="1210571"/>
                  </a:cubicBezTo>
                  <a:lnTo>
                    <a:pt x="104507" y="1278373"/>
                  </a:lnTo>
                  <a:lnTo>
                    <a:pt x="3424" y="1278373"/>
                  </a:lnTo>
                  <a:lnTo>
                    <a:pt x="0" y="1210571"/>
                  </a:lnTo>
                  <a:cubicBezTo>
                    <a:pt x="0" y="541991"/>
                    <a:pt x="541991" y="0"/>
                    <a:pt x="1210571" y="0"/>
                  </a:cubicBezTo>
                  <a:close/>
                </a:path>
              </a:pathLst>
            </a:custGeom>
            <a:solidFill>
              <a:schemeClr val="bg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69" name="Group 33">
            <a:extLst>
              <a:ext uri="{FF2B5EF4-FFF2-40B4-BE49-F238E27FC236}">
                <a16:creationId xmlns:a16="http://schemas.microsoft.com/office/drawing/2014/main" id="{6D431FF7-F388-4E35-9AA8-FF5AD8D8980A}"/>
              </a:ext>
            </a:extLst>
          </p:cNvPr>
          <p:cNvGrpSpPr/>
          <p:nvPr/>
        </p:nvGrpSpPr>
        <p:grpSpPr>
          <a:xfrm>
            <a:off x="7239273" y="2907698"/>
            <a:ext cx="693557" cy="557576"/>
            <a:chOff x="4657266" y="2132503"/>
            <a:chExt cx="3540235" cy="3306115"/>
          </a:xfrm>
        </p:grpSpPr>
        <p:sp>
          <p:nvSpPr>
            <p:cNvPr id="270" name="Oval 34">
              <a:extLst>
                <a:ext uri="{FF2B5EF4-FFF2-40B4-BE49-F238E27FC236}">
                  <a16:creationId xmlns:a16="http://schemas.microsoft.com/office/drawing/2014/main" id="{8E1FF387-1FE8-449B-B01C-5B38048C86BE}"/>
                </a:ext>
              </a:extLst>
            </p:cNvPr>
            <p:cNvSpPr/>
            <p:nvPr/>
          </p:nvSpPr>
          <p:spPr>
            <a:xfrm>
              <a:off x="5563567" y="2897165"/>
              <a:ext cx="2633934" cy="2541453"/>
            </a:xfrm>
            <a:prstGeom prst="ellipse">
              <a:avLst/>
            </a:prstGeom>
            <a:gradFill flip="none" rotWithShape="1">
              <a:gsLst>
                <a:gs pos="77000">
                  <a:srgbClr val="EEEEEE">
                    <a:alpha val="0"/>
                  </a:srgbClr>
                </a:gs>
                <a:gs pos="0">
                  <a:schemeClr val="tx1">
                    <a:alpha val="69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71" name="Oval 35">
              <a:extLst>
                <a:ext uri="{FF2B5EF4-FFF2-40B4-BE49-F238E27FC236}">
                  <a16:creationId xmlns:a16="http://schemas.microsoft.com/office/drawing/2014/main" id="{38188522-8870-438E-A631-3A3F96F83FAC}"/>
                </a:ext>
              </a:extLst>
            </p:cNvPr>
            <p:cNvSpPr/>
            <p:nvPr/>
          </p:nvSpPr>
          <p:spPr>
            <a:xfrm>
              <a:off x="4934203" y="2137240"/>
              <a:ext cx="2514600" cy="2514600"/>
            </a:xfrm>
            <a:prstGeom prst="ellipse">
              <a:avLst/>
            </a:prstGeom>
            <a:gradFill flip="none" rotWithShape="1">
              <a:gsLst>
                <a:gs pos="29000">
                  <a:srgbClr val="0066CC"/>
                </a:gs>
                <a:gs pos="51000">
                  <a:srgbClr val="0B0159"/>
                </a:gs>
                <a:gs pos="71000">
                  <a:srgbClr val="3100A9"/>
                </a:gs>
                <a:gs pos="86000">
                  <a:srgbClr val="33CCFF"/>
                </a:gs>
              </a:gsLst>
              <a:lin ang="162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552450" h="4953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72" name="Circle: Hollow 36">
              <a:extLst>
                <a:ext uri="{FF2B5EF4-FFF2-40B4-BE49-F238E27FC236}">
                  <a16:creationId xmlns:a16="http://schemas.microsoft.com/office/drawing/2014/main" id="{EA0221F1-5B37-46A6-9B92-82205052866B}"/>
                </a:ext>
              </a:extLst>
            </p:cNvPr>
            <p:cNvSpPr/>
            <p:nvPr/>
          </p:nvSpPr>
          <p:spPr>
            <a:xfrm>
              <a:off x="4920625" y="2132503"/>
              <a:ext cx="2514600" cy="2514600"/>
            </a:xfrm>
            <a:prstGeom prst="donut">
              <a:avLst>
                <a:gd name="adj" fmla="val 11685"/>
              </a:avLst>
            </a:prstGeom>
            <a:solidFill>
              <a:schemeClr val="bg1">
                <a:alpha val="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73" name="Freeform: Shape 37">
              <a:extLst>
                <a:ext uri="{FF2B5EF4-FFF2-40B4-BE49-F238E27FC236}">
                  <a16:creationId xmlns:a16="http://schemas.microsoft.com/office/drawing/2014/main" id="{1A1F90AD-5480-4930-B53B-3F572AC7E771}"/>
                </a:ext>
              </a:extLst>
            </p:cNvPr>
            <p:cNvSpPr/>
            <p:nvPr/>
          </p:nvSpPr>
          <p:spPr>
            <a:xfrm rot="19269039">
              <a:off x="6342048" y="2902472"/>
              <a:ext cx="1340755" cy="1257301"/>
            </a:xfrm>
            <a:custGeom>
              <a:avLst/>
              <a:gdLst>
                <a:gd name="connsiteX0" fmla="*/ 533895 w 1340755"/>
                <a:gd name="connsiteY0" fmla="*/ 0 h 1257301"/>
                <a:gd name="connsiteX1" fmla="*/ 1340755 w 1340755"/>
                <a:gd name="connsiteY1" fmla="*/ 0 h 1257301"/>
                <a:gd name="connsiteX2" fmla="*/ 1340755 w 1340755"/>
                <a:gd name="connsiteY2" fmla="*/ 1 h 1257301"/>
                <a:gd name="connsiteX3" fmla="*/ 83455 w 1340755"/>
                <a:gd name="connsiteY3" fmla="*/ 1257301 h 1257301"/>
                <a:gd name="connsiteX4" fmla="*/ 0 w 1340755"/>
                <a:gd name="connsiteY4" fmla="*/ 1253087 h 1257301"/>
                <a:gd name="connsiteX5" fmla="*/ 0 w 1340755"/>
                <a:gd name="connsiteY5" fmla="*/ 442028 h 1257301"/>
                <a:gd name="connsiteX6" fmla="*/ 83455 w 1340755"/>
                <a:gd name="connsiteY6" fmla="*/ 450441 h 1257301"/>
                <a:gd name="connsiteX7" fmla="*/ 533895 w 1340755"/>
                <a:gd name="connsiteY7" fmla="*/ 1 h 1257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40755" h="1257301">
                  <a:moveTo>
                    <a:pt x="533895" y="0"/>
                  </a:moveTo>
                  <a:lnTo>
                    <a:pt x="1340755" y="0"/>
                  </a:lnTo>
                  <a:lnTo>
                    <a:pt x="1340755" y="1"/>
                  </a:lnTo>
                  <a:cubicBezTo>
                    <a:pt x="1340755" y="694389"/>
                    <a:pt x="777843" y="1257301"/>
                    <a:pt x="83455" y="1257301"/>
                  </a:cubicBezTo>
                  <a:lnTo>
                    <a:pt x="0" y="1253087"/>
                  </a:lnTo>
                  <a:lnTo>
                    <a:pt x="0" y="442028"/>
                  </a:lnTo>
                  <a:lnTo>
                    <a:pt x="83455" y="450441"/>
                  </a:lnTo>
                  <a:cubicBezTo>
                    <a:pt x="332226" y="450441"/>
                    <a:pt x="533895" y="248772"/>
                    <a:pt x="533895" y="1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74" name="Freeform: Shape 38">
              <a:extLst>
                <a:ext uri="{FF2B5EF4-FFF2-40B4-BE49-F238E27FC236}">
                  <a16:creationId xmlns:a16="http://schemas.microsoft.com/office/drawing/2014/main" id="{4A51DFBF-96D7-4873-B7B5-539520540F96}"/>
                </a:ext>
              </a:extLst>
            </p:cNvPr>
            <p:cNvSpPr/>
            <p:nvPr/>
          </p:nvSpPr>
          <p:spPr>
            <a:xfrm rot="8013348">
              <a:off x="4615539" y="2761153"/>
              <a:ext cx="1340755" cy="1257301"/>
            </a:xfrm>
            <a:custGeom>
              <a:avLst/>
              <a:gdLst>
                <a:gd name="connsiteX0" fmla="*/ 533895 w 1340755"/>
                <a:gd name="connsiteY0" fmla="*/ 0 h 1257301"/>
                <a:gd name="connsiteX1" fmla="*/ 1340755 w 1340755"/>
                <a:gd name="connsiteY1" fmla="*/ 0 h 1257301"/>
                <a:gd name="connsiteX2" fmla="*/ 1340755 w 1340755"/>
                <a:gd name="connsiteY2" fmla="*/ 1 h 1257301"/>
                <a:gd name="connsiteX3" fmla="*/ 83455 w 1340755"/>
                <a:gd name="connsiteY3" fmla="*/ 1257301 h 1257301"/>
                <a:gd name="connsiteX4" fmla="*/ 0 w 1340755"/>
                <a:gd name="connsiteY4" fmla="*/ 1253087 h 1257301"/>
                <a:gd name="connsiteX5" fmla="*/ 0 w 1340755"/>
                <a:gd name="connsiteY5" fmla="*/ 442028 h 1257301"/>
                <a:gd name="connsiteX6" fmla="*/ 83455 w 1340755"/>
                <a:gd name="connsiteY6" fmla="*/ 450441 h 1257301"/>
                <a:gd name="connsiteX7" fmla="*/ 533895 w 1340755"/>
                <a:gd name="connsiteY7" fmla="*/ 1 h 1257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40755" h="1257301">
                  <a:moveTo>
                    <a:pt x="533895" y="0"/>
                  </a:moveTo>
                  <a:lnTo>
                    <a:pt x="1340755" y="0"/>
                  </a:lnTo>
                  <a:lnTo>
                    <a:pt x="1340755" y="1"/>
                  </a:lnTo>
                  <a:cubicBezTo>
                    <a:pt x="1340755" y="694389"/>
                    <a:pt x="777843" y="1257301"/>
                    <a:pt x="83455" y="1257301"/>
                  </a:cubicBezTo>
                  <a:lnTo>
                    <a:pt x="0" y="1253087"/>
                  </a:lnTo>
                  <a:lnTo>
                    <a:pt x="0" y="442028"/>
                  </a:lnTo>
                  <a:lnTo>
                    <a:pt x="83455" y="450441"/>
                  </a:lnTo>
                  <a:cubicBezTo>
                    <a:pt x="332226" y="450441"/>
                    <a:pt x="533895" y="248772"/>
                    <a:pt x="533895" y="1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75" name="Freeform: Shape 39">
              <a:extLst>
                <a:ext uri="{FF2B5EF4-FFF2-40B4-BE49-F238E27FC236}">
                  <a16:creationId xmlns:a16="http://schemas.microsoft.com/office/drawing/2014/main" id="{4AC9DBBA-92D5-4BE8-A420-06A0942F93C3}"/>
                </a:ext>
              </a:extLst>
            </p:cNvPr>
            <p:cNvSpPr/>
            <p:nvPr/>
          </p:nvSpPr>
          <p:spPr>
            <a:xfrm>
              <a:off x="5920918" y="2338381"/>
              <a:ext cx="321206" cy="264840"/>
            </a:xfrm>
            <a:custGeom>
              <a:avLst/>
              <a:gdLst>
                <a:gd name="connsiteX0" fmla="*/ 321206 w 321206"/>
                <a:gd name="connsiteY0" fmla="*/ 0 h 264840"/>
                <a:gd name="connsiteX1" fmla="*/ 321206 w 321206"/>
                <a:gd name="connsiteY1" fmla="*/ 239164 h 264840"/>
                <a:gd name="connsiteX2" fmla="*/ 252137 w 321206"/>
                <a:gd name="connsiteY2" fmla="*/ 242652 h 264840"/>
                <a:gd name="connsiteX3" fmla="*/ 139796 w 321206"/>
                <a:gd name="connsiteY3" fmla="*/ 264840 h 264840"/>
                <a:gd name="connsiteX4" fmla="*/ 0 w 321206"/>
                <a:gd name="connsiteY4" fmla="*/ 55744 h 264840"/>
                <a:gd name="connsiteX5" fmla="*/ 40046 w 321206"/>
                <a:gd name="connsiteY5" fmla="*/ 41783 h 264840"/>
                <a:gd name="connsiteX6" fmla="*/ 227685 w 321206"/>
                <a:gd name="connsiteY6" fmla="*/ 4723 h 264840"/>
                <a:gd name="connsiteX7" fmla="*/ 321206 w 321206"/>
                <a:gd name="connsiteY7" fmla="*/ 0 h 2648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21206" h="264840">
                  <a:moveTo>
                    <a:pt x="321206" y="0"/>
                  </a:moveTo>
                  <a:lnTo>
                    <a:pt x="321206" y="239164"/>
                  </a:lnTo>
                  <a:lnTo>
                    <a:pt x="252137" y="242652"/>
                  </a:lnTo>
                  <a:lnTo>
                    <a:pt x="139796" y="264840"/>
                  </a:lnTo>
                  <a:lnTo>
                    <a:pt x="0" y="55744"/>
                  </a:lnTo>
                  <a:lnTo>
                    <a:pt x="40046" y="41783"/>
                  </a:lnTo>
                  <a:cubicBezTo>
                    <a:pt x="100445" y="23816"/>
                    <a:pt x="163180" y="11274"/>
                    <a:pt x="227685" y="4723"/>
                  </a:cubicBezTo>
                  <a:lnTo>
                    <a:pt x="321206" y="0"/>
                  </a:lnTo>
                  <a:close/>
                </a:path>
              </a:pathLst>
            </a:custGeom>
            <a:solidFill>
              <a:schemeClr val="bg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76" name="Freeform: Shape 40">
              <a:extLst>
                <a:ext uri="{FF2B5EF4-FFF2-40B4-BE49-F238E27FC236}">
                  <a16:creationId xmlns:a16="http://schemas.microsoft.com/office/drawing/2014/main" id="{C6874B21-E6A2-43A3-A05F-0250524D40E4}"/>
                </a:ext>
              </a:extLst>
            </p:cNvPr>
            <p:cNvSpPr/>
            <p:nvPr/>
          </p:nvSpPr>
          <p:spPr>
            <a:xfrm>
              <a:off x="5229859" y="2433132"/>
              <a:ext cx="730384" cy="928066"/>
            </a:xfrm>
            <a:custGeom>
              <a:avLst/>
              <a:gdLst>
                <a:gd name="connsiteX0" fmla="*/ 594012 w 730384"/>
                <a:gd name="connsiteY0" fmla="*/ 0 h 928066"/>
                <a:gd name="connsiteX1" fmla="*/ 730384 w 730384"/>
                <a:gd name="connsiteY1" fmla="*/ 203976 h 928066"/>
                <a:gd name="connsiteX2" fmla="*/ 666363 w 730384"/>
                <a:gd name="connsiteY2" fmla="*/ 229645 h 928066"/>
                <a:gd name="connsiteX3" fmla="*/ 239163 w 730384"/>
                <a:gd name="connsiteY3" fmla="*/ 928066 h 928066"/>
                <a:gd name="connsiteX4" fmla="*/ 0 w 730384"/>
                <a:gd name="connsiteY4" fmla="*/ 928066 h 928066"/>
                <a:gd name="connsiteX5" fmla="*/ 557484 w 730384"/>
                <a:gd name="connsiteY5" fmla="*/ 16645 h 928066"/>
                <a:gd name="connsiteX6" fmla="*/ 594012 w 730384"/>
                <a:gd name="connsiteY6" fmla="*/ 0 h 9280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30384" h="928066">
                  <a:moveTo>
                    <a:pt x="594012" y="0"/>
                  </a:moveTo>
                  <a:lnTo>
                    <a:pt x="730384" y="203976"/>
                  </a:lnTo>
                  <a:lnTo>
                    <a:pt x="666363" y="229645"/>
                  </a:lnTo>
                  <a:cubicBezTo>
                    <a:pt x="412745" y="359548"/>
                    <a:pt x="239163" y="623536"/>
                    <a:pt x="239163" y="928066"/>
                  </a:cubicBezTo>
                  <a:lnTo>
                    <a:pt x="0" y="928066"/>
                  </a:lnTo>
                  <a:cubicBezTo>
                    <a:pt x="0" y="530663"/>
                    <a:pt x="226518" y="186166"/>
                    <a:pt x="557484" y="16645"/>
                  </a:cubicBezTo>
                  <a:lnTo>
                    <a:pt x="594012" y="0"/>
                  </a:lnTo>
                  <a:close/>
                </a:path>
              </a:pathLst>
            </a:custGeom>
            <a:solidFill>
              <a:schemeClr val="bg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77" name="Oval 41">
              <a:extLst>
                <a:ext uri="{FF2B5EF4-FFF2-40B4-BE49-F238E27FC236}">
                  <a16:creationId xmlns:a16="http://schemas.microsoft.com/office/drawing/2014/main" id="{37FE0ADD-69A3-4F6F-AF7B-77A0E3AC7544}"/>
                </a:ext>
              </a:extLst>
            </p:cNvPr>
            <p:cNvSpPr/>
            <p:nvPr/>
          </p:nvSpPr>
          <p:spPr>
            <a:xfrm>
              <a:off x="4754574" y="2244252"/>
              <a:ext cx="1540745" cy="1486647"/>
            </a:xfrm>
            <a:prstGeom prst="ellipse">
              <a:avLst/>
            </a:prstGeom>
            <a:gradFill flip="none" rotWithShape="1">
              <a:gsLst>
                <a:gs pos="77000">
                  <a:srgbClr val="EEEEEE">
                    <a:alpha val="0"/>
                  </a:srgbClr>
                </a:gs>
                <a:gs pos="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78" name="Freeform: Shape 42">
              <a:extLst>
                <a:ext uri="{FF2B5EF4-FFF2-40B4-BE49-F238E27FC236}">
                  <a16:creationId xmlns:a16="http://schemas.microsoft.com/office/drawing/2014/main" id="{60BD18F4-F6B7-41B6-AA5E-6A98925B5B00}"/>
                </a:ext>
              </a:extLst>
            </p:cNvPr>
            <p:cNvSpPr/>
            <p:nvPr/>
          </p:nvSpPr>
          <p:spPr>
            <a:xfrm>
              <a:off x="4999652" y="2150628"/>
              <a:ext cx="1537489" cy="1278373"/>
            </a:xfrm>
            <a:custGeom>
              <a:avLst/>
              <a:gdLst>
                <a:gd name="connsiteX0" fmla="*/ 1210571 w 1537489"/>
                <a:gd name="connsiteY0" fmla="*/ 0 h 1278373"/>
                <a:gd name="connsiteX1" fmla="*/ 1454544 w 1537489"/>
                <a:gd name="connsiteY1" fmla="*/ 24595 h 1278373"/>
                <a:gd name="connsiteX2" fmla="*/ 1537489 w 1537489"/>
                <a:gd name="connsiteY2" fmla="*/ 45922 h 1278373"/>
                <a:gd name="connsiteX3" fmla="*/ 1537489 w 1537489"/>
                <a:gd name="connsiteY3" fmla="*/ 150190 h 1278373"/>
                <a:gd name="connsiteX4" fmla="*/ 1434172 w 1537489"/>
                <a:gd name="connsiteY4" fmla="*/ 123624 h 1278373"/>
                <a:gd name="connsiteX5" fmla="*/ 1210571 w 1537489"/>
                <a:gd name="connsiteY5" fmla="*/ 101083 h 1278373"/>
                <a:gd name="connsiteX6" fmla="*/ 101083 w 1537489"/>
                <a:gd name="connsiteY6" fmla="*/ 1210571 h 1278373"/>
                <a:gd name="connsiteX7" fmla="*/ 104507 w 1537489"/>
                <a:gd name="connsiteY7" fmla="*/ 1278373 h 1278373"/>
                <a:gd name="connsiteX8" fmla="*/ 3424 w 1537489"/>
                <a:gd name="connsiteY8" fmla="*/ 1278373 h 1278373"/>
                <a:gd name="connsiteX9" fmla="*/ 0 w 1537489"/>
                <a:gd name="connsiteY9" fmla="*/ 1210571 h 1278373"/>
                <a:gd name="connsiteX10" fmla="*/ 1210571 w 1537489"/>
                <a:gd name="connsiteY10" fmla="*/ 0 h 1278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37489" h="1278373">
                  <a:moveTo>
                    <a:pt x="1210571" y="0"/>
                  </a:moveTo>
                  <a:cubicBezTo>
                    <a:pt x="1294144" y="0"/>
                    <a:pt x="1375738" y="8469"/>
                    <a:pt x="1454544" y="24595"/>
                  </a:cubicBezTo>
                  <a:lnTo>
                    <a:pt x="1537489" y="45922"/>
                  </a:lnTo>
                  <a:lnTo>
                    <a:pt x="1537489" y="150190"/>
                  </a:lnTo>
                  <a:lnTo>
                    <a:pt x="1434172" y="123624"/>
                  </a:lnTo>
                  <a:cubicBezTo>
                    <a:pt x="1361947" y="108845"/>
                    <a:pt x="1287165" y="101083"/>
                    <a:pt x="1210571" y="101083"/>
                  </a:cubicBezTo>
                  <a:cubicBezTo>
                    <a:pt x="597818" y="101083"/>
                    <a:pt x="101083" y="597818"/>
                    <a:pt x="101083" y="1210571"/>
                  </a:cubicBezTo>
                  <a:lnTo>
                    <a:pt x="104507" y="1278373"/>
                  </a:lnTo>
                  <a:lnTo>
                    <a:pt x="3424" y="1278373"/>
                  </a:lnTo>
                  <a:lnTo>
                    <a:pt x="0" y="1210571"/>
                  </a:lnTo>
                  <a:cubicBezTo>
                    <a:pt x="0" y="541991"/>
                    <a:pt x="541991" y="0"/>
                    <a:pt x="1210571" y="0"/>
                  </a:cubicBezTo>
                  <a:close/>
                </a:path>
              </a:pathLst>
            </a:custGeom>
            <a:solidFill>
              <a:schemeClr val="bg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79" name="Group 33">
            <a:extLst>
              <a:ext uri="{FF2B5EF4-FFF2-40B4-BE49-F238E27FC236}">
                <a16:creationId xmlns:a16="http://schemas.microsoft.com/office/drawing/2014/main" id="{EF4DAB51-2677-4768-BDA7-FB6B74ED8709}"/>
              </a:ext>
            </a:extLst>
          </p:cNvPr>
          <p:cNvGrpSpPr/>
          <p:nvPr/>
        </p:nvGrpSpPr>
        <p:grpSpPr>
          <a:xfrm>
            <a:off x="8138742" y="3612874"/>
            <a:ext cx="693557" cy="557576"/>
            <a:chOff x="4657266" y="2132503"/>
            <a:chExt cx="3540235" cy="3306115"/>
          </a:xfrm>
        </p:grpSpPr>
        <p:sp>
          <p:nvSpPr>
            <p:cNvPr id="280" name="Oval 34">
              <a:extLst>
                <a:ext uri="{FF2B5EF4-FFF2-40B4-BE49-F238E27FC236}">
                  <a16:creationId xmlns:a16="http://schemas.microsoft.com/office/drawing/2014/main" id="{11E1C3A9-3A05-4FE8-ABA2-7DE3CEBDD678}"/>
                </a:ext>
              </a:extLst>
            </p:cNvPr>
            <p:cNvSpPr/>
            <p:nvPr/>
          </p:nvSpPr>
          <p:spPr>
            <a:xfrm>
              <a:off x="5563567" y="2897165"/>
              <a:ext cx="2633934" cy="2541453"/>
            </a:xfrm>
            <a:prstGeom prst="ellipse">
              <a:avLst/>
            </a:prstGeom>
            <a:gradFill flip="none" rotWithShape="1">
              <a:gsLst>
                <a:gs pos="77000">
                  <a:srgbClr val="EEEEEE">
                    <a:alpha val="0"/>
                  </a:srgbClr>
                </a:gs>
                <a:gs pos="0">
                  <a:schemeClr val="tx1">
                    <a:alpha val="69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81" name="Oval 35">
              <a:extLst>
                <a:ext uri="{FF2B5EF4-FFF2-40B4-BE49-F238E27FC236}">
                  <a16:creationId xmlns:a16="http://schemas.microsoft.com/office/drawing/2014/main" id="{610850E9-3803-4627-B406-B28004461526}"/>
                </a:ext>
              </a:extLst>
            </p:cNvPr>
            <p:cNvSpPr/>
            <p:nvPr/>
          </p:nvSpPr>
          <p:spPr>
            <a:xfrm>
              <a:off x="4934203" y="2137240"/>
              <a:ext cx="2514600" cy="2514600"/>
            </a:xfrm>
            <a:prstGeom prst="ellipse">
              <a:avLst/>
            </a:prstGeom>
            <a:gradFill flip="none" rotWithShape="1">
              <a:gsLst>
                <a:gs pos="29000">
                  <a:srgbClr val="0066CC"/>
                </a:gs>
                <a:gs pos="51000">
                  <a:srgbClr val="0B0159"/>
                </a:gs>
                <a:gs pos="71000">
                  <a:srgbClr val="3100A9"/>
                </a:gs>
                <a:gs pos="86000">
                  <a:srgbClr val="33CCFF"/>
                </a:gs>
              </a:gsLst>
              <a:lin ang="162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552450" h="4953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82" name="Circle: Hollow 36">
              <a:extLst>
                <a:ext uri="{FF2B5EF4-FFF2-40B4-BE49-F238E27FC236}">
                  <a16:creationId xmlns:a16="http://schemas.microsoft.com/office/drawing/2014/main" id="{946041C1-0A24-43FF-8767-2EFCEC9BFECB}"/>
                </a:ext>
              </a:extLst>
            </p:cNvPr>
            <p:cNvSpPr/>
            <p:nvPr/>
          </p:nvSpPr>
          <p:spPr>
            <a:xfrm>
              <a:off x="4920625" y="2132503"/>
              <a:ext cx="2514600" cy="2514600"/>
            </a:xfrm>
            <a:prstGeom prst="donut">
              <a:avLst>
                <a:gd name="adj" fmla="val 11685"/>
              </a:avLst>
            </a:prstGeom>
            <a:solidFill>
              <a:schemeClr val="bg1">
                <a:alpha val="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83" name="Freeform: Shape 37">
              <a:extLst>
                <a:ext uri="{FF2B5EF4-FFF2-40B4-BE49-F238E27FC236}">
                  <a16:creationId xmlns:a16="http://schemas.microsoft.com/office/drawing/2014/main" id="{B671D93D-27B0-4F77-B3D4-441BAE6A927A}"/>
                </a:ext>
              </a:extLst>
            </p:cNvPr>
            <p:cNvSpPr/>
            <p:nvPr/>
          </p:nvSpPr>
          <p:spPr>
            <a:xfrm rot="19269039">
              <a:off x="6342048" y="2902472"/>
              <a:ext cx="1340755" cy="1257301"/>
            </a:xfrm>
            <a:custGeom>
              <a:avLst/>
              <a:gdLst>
                <a:gd name="connsiteX0" fmla="*/ 533895 w 1340755"/>
                <a:gd name="connsiteY0" fmla="*/ 0 h 1257301"/>
                <a:gd name="connsiteX1" fmla="*/ 1340755 w 1340755"/>
                <a:gd name="connsiteY1" fmla="*/ 0 h 1257301"/>
                <a:gd name="connsiteX2" fmla="*/ 1340755 w 1340755"/>
                <a:gd name="connsiteY2" fmla="*/ 1 h 1257301"/>
                <a:gd name="connsiteX3" fmla="*/ 83455 w 1340755"/>
                <a:gd name="connsiteY3" fmla="*/ 1257301 h 1257301"/>
                <a:gd name="connsiteX4" fmla="*/ 0 w 1340755"/>
                <a:gd name="connsiteY4" fmla="*/ 1253087 h 1257301"/>
                <a:gd name="connsiteX5" fmla="*/ 0 w 1340755"/>
                <a:gd name="connsiteY5" fmla="*/ 442028 h 1257301"/>
                <a:gd name="connsiteX6" fmla="*/ 83455 w 1340755"/>
                <a:gd name="connsiteY6" fmla="*/ 450441 h 1257301"/>
                <a:gd name="connsiteX7" fmla="*/ 533895 w 1340755"/>
                <a:gd name="connsiteY7" fmla="*/ 1 h 1257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40755" h="1257301">
                  <a:moveTo>
                    <a:pt x="533895" y="0"/>
                  </a:moveTo>
                  <a:lnTo>
                    <a:pt x="1340755" y="0"/>
                  </a:lnTo>
                  <a:lnTo>
                    <a:pt x="1340755" y="1"/>
                  </a:lnTo>
                  <a:cubicBezTo>
                    <a:pt x="1340755" y="694389"/>
                    <a:pt x="777843" y="1257301"/>
                    <a:pt x="83455" y="1257301"/>
                  </a:cubicBezTo>
                  <a:lnTo>
                    <a:pt x="0" y="1253087"/>
                  </a:lnTo>
                  <a:lnTo>
                    <a:pt x="0" y="442028"/>
                  </a:lnTo>
                  <a:lnTo>
                    <a:pt x="83455" y="450441"/>
                  </a:lnTo>
                  <a:cubicBezTo>
                    <a:pt x="332226" y="450441"/>
                    <a:pt x="533895" y="248772"/>
                    <a:pt x="533895" y="1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84" name="Freeform: Shape 38">
              <a:extLst>
                <a:ext uri="{FF2B5EF4-FFF2-40B4-BE49-F238E27FC236}">
                  <a16:creationId xmlns:a16="http://schemas.microsoft.com/office/drawing/2014/main" id="{EA0C3743-6DD9-4F31-A6D9-5B9E8E59F087}"/>
                </a:ext>
              </a:extLst>
            </p:cNvPr>
            <p:cNvSpPr/>
            <p:nvPr/>
          </p:nvSpPr>
          <p:spPr>
            <a:xfrm rot="8013348">
              <a:off x="4615539" y="2761153"/>
              <a:ext cx="1340755" cy="1257301"/>
            </a:xfrm>
            <a:custGeom>
              <a:avLst/>
              <a:gdLst>
                <a:gd name="connsiteX0" fmla="*/ 533895 w 1340755"/>
                <a:gd name="connsiteY0" fmla="*/ 0 h 1257301"/>
                <a:gd name="connsiteX1" fmla="*/ 1340755 w 1340755"/>
                <a:gd name="connsiteY1" fmla="*/ 0 h 1257301"/>
                <a:gd name="connsiteX2" fmla="*/ 1340755 w 1340755"/>
                <a:gd name="connsiteY2" fmla="*/ 1 h 1257301"/>
                <a:gd name="connsiteX3" fmla="*/ 83455 w 1340755"/>
                <a:gd name="connsiteY3" fmla="*/ 1257301 h 1257301"/>
                <a:gd name="connsiteX4" fmla="*/ 0 w 1340755"/>
                <a:gd name="connsiteY4" fmla="*/ 1253087 h 1257301"/>
                <a:gd name="connsiteX5" fmla="*/ 0 w 1340755"/>
                <a:gd name="connsiteY5" fmla="*/ 442028 h 1257301"/>
                <a:gd name="connsiteX6" fmla="*/ 83455 w 1340755"/>
                <a:gd name="connsiteY6" fmla="*/ 450441 h 1257301"/>
                <a:gd name="connsiteX7" fmla="*/ 533895 w 1340755"/>
                <a:gd name="connsiteY7" fmla="*/ 1 h 1257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40755" h="1257301">
                  <a:moveTo>
                    <a:pt x="533895" y="0"/>
                  </a:moveTo>
                  <a:lnTo>
                    <a:pt x="1340755" y="0"/>
                  </a:lnTo>
                  <a:lnTo>
                    <a:pt x="1340755" y="1"/>
                  </a:lnTo>
                  <a:cubicBezTo>
                    <a:pt x="1340755" y="694389"/>
                    <a:pt x="777843" y="1257301"/>
                    <a:pt x="83455" y="1257301"/>
                  </a:cubicBezTo>
                  <a:lnTo>
                    <a:pt x="0" y="1253087"/>
                  </a:lnTo>
                  <a:lnTo>
                    <a:pt x="0" y="442028"/>
                  </a:lnTo>
                  <a:lnTo>
                    <a:pt x="83455" y="450441"/>
                  </a:lnTo>
                  <a:cubicBezTo>
                    <a:pt x="332226" y="450441"/>
                    <a:pt x="533895" y="248772"/>
                    <a:pt x="533895" y="1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85" name="Freeform: Shape 39">
              <a:extLst>
                <a:ext uri="{FF2B5EF4-FFF2-40B4-BE49-F238E27FC236}">
                  <a16:creationId xmlns:a16="http://schemas.microsoft.com/office/drawing/2014/main" id="{4DCBD48C-7145-44F6-BFEF-DFCB74809FE8}"/>
                </a:ext>
              </a:extLst>
            </p:cNvPr>
            <p:cNvSpPr/>
            <p:nvPr/>
          </p:nvSpPr>
          <p:spPr>
            <a:xfrm>
              <a:off x="5920918" y="2338381"/>
              <a:ext cx="321206" cy="264840"/>
            </a:xfrm>
            <a:custGeom>
              <a:avLst/>
              <a:gdLst>
                <a:gd name="connsiteX0" fmla="*/ 321206 w 321206"/>
                <a:gd name="connsiteY0" fmla="*/ 0 h 264840"/>
                <a:gd name="connsiteX1" fmla="*/ 321206 w 321206"/>
                <a:gd name="connsiteY1" fmla="*/ 239164 h 264840"/>
                <a:gd name="connsiteX2" fmla="*/ 252137 w 321206"/>
                <a:gd name="connsiteY2" fmla="*/ 242652 h 264840"/>
                <a:gd name="connsiteX3" fmla="*/ 139796 w 321206"/>
                <a:gd name="connsiteY3" fmla="*/ 264840 h 264840"/>
                <a:gd name="connsiteX4" fmla="*/ 0 w 321206"/>
                <a:gd name="connsiteY4" fmla="*/ 55744 h 264840"/>
                <a:gd name="connsiteX5" fmla="*/ 40046 w 321206"/>
                <a:gd name="connsiteY5" fmla="*/ 41783 h 264840"/>
                <a:gd name="connsiteX6" fmla="*/ 227685 w 321206"/>
                <a:gd name="connsiteY6" fmla="*/ 4723 h 264840"/>
                <a:gd name="connsiteX7" fmla="*/ 321206 w 321206"/>
                <a:gd name="connsiteY7" fmla="*/ 0 h 2648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21206" h="264840">
                  <a:moveTo>
                    <a:pt x="321206" y="0"/>
                  </a:moveTo>
                  <a:lnTo>
                    <a:pt x="321206" y="239164"/>
                  </a:lnTo>
                  <a:lnTo>
                    <a:pt x="252137" y="242652"/>
                  </a:lnTo>
                  <a:lnTo>
                    <a:pt x="139796" y="264840"/>
                  </a:lnTo>
                  <a:lnTo>
                    <a:pt x="0" y="55744"/>
                  </a:lnTo>
                  <a:lnTo>
                    <a:pt x="40046" y="41783"/>
                  </a:lnTo>
                  <a:cubicBezTo>
                    <a:pt x="100445" y="23816"/>
                    <a:pt x="163180" y="11274"/>
                    <a:pt x="227685" y="4723"/>
                  </a:cubicBezTo>
                  <a:lnTo>
                    <a:pt x="321206" y="0"/>
                  </a:lnTo>
                  <a:close/>
                </a:path>
              </a:pathLst>
            </a:custGeom>
            <a:solidFill>
              <a:schemeClr val="bg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86" name="Freeform: Shape 40">
              <a:extLst>
                <a:ext uri="{FF2B5EF4-FFF2-40B4-BE49-F238E27FC236}">
                  <a16:creationId xmlns:a16="http://schemas.microsoft.com/office/drawing/2014/main" id="{F4A328F2-D822-40C8-AA21-0DB81C6C05B4}"/>
                </a:ext>
              </a:extLst>
            </p:cNvPr>
            <p:cNvSpPr/>
            <p:nvPr/>
          </p:nvSpPr>
          <p:spPr>
            <a:xfrm>
              <a:off x="5229859" y="2433132"/>
              <a:ext cx="730384" cy="928066"/>
            </a:xfrm>
            <a:custGeom>
              <a:avLst/>
              <a:gdLst>
                <a:gd name="connsiteX0" fmla="*/ 594012 w 730384"/>
                <a:gd name="connsiteY0" fmla="*/ 0 h 928066"/>
                <a:gd name="connsiteX1" fmla="*/ 730384 w 730384"/>
                <a:gd name="connsiteY1" fmla="*/ 203976 h 928066"/>
                <a:gd name="connsiteX2" fmla="*/ 666363 w 730384"/>
                <a:gd name="connsiteY2" fmla="*/ 229645 h 928066"/>
                <a:gd name="connsiteX3" fmla="*/ 239163 w 730384"/>
                <a:gd name="connsiteY3" fmla="*/ 928066 h 928066"/>
                <a:gd name="connsiteX4" fmla="*/ 0 w 730384"/>
                <a:gd name="connsiteY4" fmla="*/ 928066 h 928066"/>
                <a:gd name="connsiteX5" fmla="*/ 557484 w 730384"/>
                <a:gd name="connsiteY5" fmla="*/ 16645 h 928066"/>
                <a:gd name="connsiteX6" fmla="*/ 594012 w 730384"/>
                <a:gd name="connsiteY6" fmla="*/ 0 h 9280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30384" h="928066">
                  <a:moveTo>
                    <a:pt x="594012" y="0"/>
                  </a:moveTo>
                  <a:lnTo>
                    <a:pt x="730384" y="203976"/>
                  </a:lnTo>
                  <a:lnTo>
                    <a:pt x="666363" y="229645"/>
                  </a:lnTo>
                  <a:cubicBezTo>
                    <a:pt x="412745" y="359548"/>
                    <a:pt x="239163" y="623536"/>
                    <a:pt x="239163" y="928066"/>
                  </a:cubicBezTo>
                  <a:lnTo>
                    <a:pt x="0" y="928066"/>
                  </a:lnTo>
                  <a:cubicBezTo>
                    <a:pt x="0" y="530663"/>
                    <a:pt x="226518" y="186166"/>
                    <a:pt x="557484" y="16645"/>
                  </a:cubicBezTo>
                  <a:lnTo>
                    <a:pt x="594012" y="0"/>
                  </a:lnTo>
                  <a:close/>
                </a:path>
              </a:pathLst>
            </a:custGeom>
            <a:solidFill>
              <a:schemeClr val="bg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87" name="Oval 41">
              <a:extLst>
                <a:ext uri="{FF2B5EF4-FFF2-40B4-BE49-F238E27FC236}">
                  <a16:creationId xmlns:a16="http://schemas.microsoft.com/office/drawing/2014/main" id="{9ADFC279-0CD6-4E0C-85A3-567E679DC942}"/>
                </a:ext>
              </a:extLst>
            </p:cNvPr>
            <p:cNvSpPr/>
            <p:nvPr/>
          </p:nvSpPr>
          <p:spPr>
            <a:xfrm>
              <a:off x="4754574" y="2244252"/>
              <a:ext cx="1540745" cy="1486647"/>
            </a:xfrm>
            <a:prstGeom prst="ellipse">
              <a:avLst/>
            </a:prstGeom>
            <a:gradFill flip="none" rotWithShape="1">
              <a:gsLst>
                <a:gs pos="77000">
                  <a:srgbClr val="EEEEEE">
                    <a:alpha val="0"/>
                  </a:srgbClr>
                </a:gs>
                <a:gs pos="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88" name="Freeform: Shape 42">
              <a:extLst>
                <a:ext uri="{FF2B5EF4-FFF2-40B4-BE49-F238E27FC236}">
                  <a16:creationId xmlns:a16="http://schemas.microsoft.com/office/drawing/2014/main" id="{2CABF1CE-2D31-448C-8735-681F9974F0CD}"/>
                </a:ext>
              </a:extLst>
            </p:cNvPr>
            <p:cNvSpPr/>
            <p:nvPr/>
          </p:nvSpPr>
          <p:spPr>
            <a:xfrm>
              <a:off x="4999652" y="2150628"/>
              <a:ext cx="1537489" cy="1278373"/>
            </a:xfrm>
            <a:custGeom>
              <a:avLst/>
              <a:gdLst>
                <a:gd name="connsiteX0" fmla="*/ 1210571 w 1537489"/>
                <a:gd name="connsiteY0" fmla="*/ 0 h 1278373"/>
                <a:gd name="connsiteX1" fmla="*/ 1454544 w 1537489"/>
                <a:gd name="connsiteY1" fmla="*/ 24595 h 1278373"/>
                <a:gd name="connsiteX2" fmla="*/ 1537489 w 1537489"/>
                <a:gd name="connsiteY2" fmla="*/ 45922 h 1278373"/>
                <a:gd name="connsiteX3" fmla="*/ 1537489 w 1537489"/>
                <a:gd name="connsiteY3" fmla="*/ 150190 h 1278373"/>
                <a:gd name="connsiteX4" fmla="*/ 1434172 w 1537489"/>
                <a:gd name="connsiteY4" fmla="*/ 123624 h 1278373"/>
                <a:gd name="connsiteX5" fmla="*/ 1210571 w 1537489"/>
                <a:gd name="connsiteY5" fmla="*/ 101083 h 1278373"/>
                <a:gd name="connsiteX6" fmla="*/ 101083 w 1537489"/>
                <a:gd name="connsiteY6" fmla="*/ 1210571 h 1278373"/>
                <a:gd name="connsiteX7" fmla="*/ 104507 w 1537489"/>
                <a:gd name="connsiteY7" fmla="*/ 1278373 h 1278373"/>
                <a:gd name="connsiteX8" fmla="*/ 3424 w 1537489"/>
                <a:gd name="connsiteY8" fmla="*/ 1278373 h 1278373"/>
                <a:gd name="connsiteX9" fmla="*/ 0 w 1537489"/>
                <a:gd name="connsiteY9" fmla="*/ 1210571 h 1278373"/>
                <a:gd name="connsiteX10" fmla="*/ 1210571 w 1537489"/>
                <a:gd name="connsiteY10" fmla="*/ 0 h 1278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37489" h="1278373">
                  <a:moveTo>
                    <a:pt x="1210571" y="0"/>
                  </a:moveTo>
                  <a:cubicBezTo>
                    <a:pt x="1294144" y="0"/>
                    <a:pt x="1375738" y="8469"/>
                    <a:pt x="1454544" y="24595"/>
                  </a:cubicBezTo>
                  <a:lnTo>
                    <a:pt x="1537489" y="45922"/>
                  </a:lnTo>
                  <a:lnTo>
                    <a:pt x="1537489" y="150190"/>
                  </a:lnTo>
                  <a:lnTo>
                    <a:pt x="1434172" y="123624"/>
                  </a:lnTo>
                  <a:cubicBezTo>
                    <a:pt x="1361947" y="108845"/>
                    <a:pt x="1287165" y="101083"/>
                    <a:pt x="1210571" y="101083"/>
                  </a:cubicBezTo>
                  <a:cubicBezTo>
                    <a:pt x="597818" y="101083"/>
                    <a:pt x="101083" y="597818"/>
                    <a:pt x="101083" y="1210571"/>
                  </a:cubicBezTo>
                  <a:lnTo>
                    <a:pt x="104507" y="1278373"/>
                  </a:lnTo>
                  <a:lnTo>
                    <a:pt x="3424" y="1278373"/>
                  </a:lnTo>
                  <a:lnTo>
                    <a:pt x="0" y="1210571"/>
                  </a:lnTo>
                  <a:cubicBezTo>
                    <a:pt x="0" y="541991"/>
                    <a:pt x="541991" y="0"/>
                    <a:pt x="1210571" y="0"/>
                  </a:cubicBezTo>
                  <a:close/>
                </a:path>
              </a:pathLst>
            </a:custGeom>
            <a:solidFill>
              <a:schemeClr val="bg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89" name="Group 57">
            <a:extLst>
              <a:ext uri="{FF2B5EF4-FFF2-40B4-BE49-F238E27FC236}">
                <a16:creationId xmlns:a16="http://schemas.microsoft.com/office/drawing/2014/main" id="{AB13B473-7273-4B83-99E0-E89731BC4664}"/>
              </a:ext>
            </a:extLst>
          </p:cNvPr>
          <p:cNvGrpSpPr/>
          <p:nvPr/>
        </p:nvGrpSpPr>
        <p:grpSpPr>
          <a:xfrm>
            <a:off x="5656091" y="4669316"/>
            <a:ext cx="602665" cy="562174"/>
            <a:chOff x="4657266" y="2132503"/>
            <a:chExt cx="3540235" cy="3306115"/>
          </a:xfrm>
        </p:grpSpPr>
        <p:sp>
          <p:nvSpPr>
            <p:cNvPr id="290" name="Oval 58">
              <a:extLst>
                <a:ext uri="{FF2B5EF4-FFF2-40B4-BE49-F238E27FC236}">
                  <a16:creationId xmlns:a16="http://schemas.microsoft.com/office/drawing/2014/main" id="{4E631729-94EF-477E-8AC1-6298DF34A8D4}"/>
                </a:ext>
              </a:extLst>
            </p:cNvPr>
            <p:cNvSpPr/>
            <p:nvPr/>
          </p:nvSpPr>
          <p:spPr>
            <a:xfrm>
              <a:off x="5563567" y="2897165"/>
              <a:ext cx="2633934" cy="2541453"/>
            </a:xfrm>
            <a:prstGeom prst="ellipse">
              <a:avLst/>
            </a:prstGeom>
            <a:gradFill flip="none" rotWithShape="1">
              <a:gsLst>
                <a:gs pos="77000">
                  <a:srgbClr val="EEEEEE">
                    <a:alpha val="0"/>
                  </a:srgbClr>
                </a:gs>
                <a:gs pos="0">
                  <a:schemeClr val="tx1">
                    <a:alpha val="69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91" name="Oval 59">
              <a:extLst>
                <a:ext uri="{FF2B5EF4-FFF2-40B4-BE49-F238E27FC236}">
                  <a16:creationId xmlns:a16="http://schemas.microsoft.com/office/drawing/2014/main" id="{C6D48EFC-8585-4737-81FF-4460B7C59003}"/>
                </a:ext>
              </a:extLst>
            </p:cNvPr>
            <p:cNvSpPr/>
            <p:nvPr/>
          </p:nvSpPr>
          <p:spPr>
            <a:xfrm>
              <a:off x="4934203" y="2137240"/>
              <a:ext cx="2514600" cy="2514600"/>
            </a:xfrm>
            <a:prstGeom prst="ellipse">
              <a:avLst/>
            </a:prstGeom>
            <a:gradFill flip="none" rotWithShape="1">
              <a:gsLst>
                <a:gs pos="29000">
                  <a:srgbClr val="660066"/>
                </a:gs>
                <a:gs pos="51000">
                  <a:srgbClr val="FF0000"/>
                </a:gs>
                <a:gs pos="86000">
                  <a:srgbClr val="FF3399"/>
                </a:gs>
              </a:gsLst>
              <a:lin ang="162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552450" h="4953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92" name="Circle: Hollow 60">
              <a:extLst>
                <a:ext uri="{FF2B5EF4-FFF2-40B4-BE49-F238E27FC236}">
                  <a16:creationId xmlns:a16="http://schemas.microsoft.com/office/drawing/2014/main" id="{CA63261A-4786-44E1-A89E-86DBBFA42CC5}"/>
                </a:ext>
              </a:extLst>
            </p:cNvPr>
            <p:cNvSpPr/>
            <p:nvPr/>
          </p:nvSpPr>
          <p:spPr>
            <a:xfrm>
              <a:off x="4920625" y="2132503"/>
              <a:ext cx="2514600" cy="2514600"/>
            </a:xfrm>
            <a:prstGeom prst="donut">
              <a:avLst>
                <a:gd name="adj" fmla="val 11685"/>
              </a:avLst>
            </a:prstGeom>
            <a:solidFill>
              <a:schemeClr val="bg1">
                <a:alpha val="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93" name="Freeform: Shape 61">
              <a:extLst>
                <a:ext uri="{FF2B5EF4-FFF2-40B4-BE49-F238E27FC236}">
                  <a16:creationId xmlns:a16="http://schemas.microsoft.com/office/drawing/2014/main" id="{FB0B4F52-C3D5-434C-AEAF-0BB9C67E896A}"/>
                </a:ext>
              </a:extLst>
            </p:cNvPr>
            <p:cNvSpPr/>
            <p:nvPr/>
          </p:nvSpPr>
          <p:spPr>
            <a:xfrm rot="19269039">
              <a:off x="6342048" y="2902472"/>
              <a:ext cx="1340755" cy="1257301"/>
            </a:xfrm>
            <a:custGeom>
              <a:avLst/>
              <a:gdLst>
                <a:gd name="connsiteX0" fmla="*/ 533895 w 1340755"/>
                <a:gd name="connsiteY0" fmla="*/ 0 h 1257301"/>
                <a:gd name="connsiteX1" fmla="*/ 1340755 w 1340755"/>
                <a:gd name="connsiteY1" fmla="*/ 0 h 1257301"/>
                <a:gd name="connsiteX2" fmla="*/ 1340755 w 1340755"/>
                <a:gd name="connsiteY2" fmla="*/ 1 h 1257301"/>
                <a:gd name="connsiteX3" fmla="*/ 83455 w 1340755"/>
                <a:gd name="connsiteY3" fmla="*/ 1257301 h 1257301"/>
                <a:gd name="connsiteX4" fmla="*/ 0 w 1340755"/>
                <a:gd name="connsiteY4" fmla="*/ 1253087 h 1257301"/>
                <a:gd name="connsiteX5" fmla="*/ 0 w 1340755"/>
                <a:gd name="connsiteY5" fmla="*/ 442028 h 1257301"/>
                <a:gd name="connsiteX6" fmla="*/ 83455 w 1340755"/>
                <a:gd name="connsiteY6" fmla="*/ 450441 h 1257301"/>
                <a:gd name="connsiteX7" fmla="*/ 533895 w 1340755"/>
                <a:gd name="connsiteY7" fmla="*/ 1 h 1257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40755" h="1257301">
                  <a:moveTo>
                    <a:pt x="533895" y="0"/>
                  </a:moveTo>
                  <a:lnTo>
                    <a:pt x="1340755" y="0"/>
                  </a:lnTo>
                  <a:lnTo>
                    <a:pt x="1340755" y="1"/>
                  </a:lnTo>
                  <a:cubicBezTo>
                    <a:pt x="1340755" y="694389"/>
                    <a:pt x="777843" y="1257301"/>
                    <a:pt x="83455" y="1257301"/>
                  </a:cubicBezTo>
                  <a:lnTo>
                    <a:pt x="0" y="1253087"/>
                  </a:lnTo>
                  <a:lnTo>
                    <a:pt x="0" y="442028"/>
                  </a:lnTo>
                  <a:lnTo>
                    <a:pt x="83455" y="450441"/>
                  </a:lnTo>
                  <a:cubicBezTo>
                    <a:pt x="332226" y="450441"/>
                    <a:pt x="533895" y="248772"/>
                    <a:pt x="533895" y="1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94" name="Freeform: Shape 62">
              <a:extLst>
                <a:ext uri="{FF2B5EF4-FFF2-40B4-BE49-F238E27FC236}">
                  <a16:creationId xmlns:a16="http://schemas.microsoft.com/office/drawing/2014/main" id="{2A93FC3E-6984-4977-AAC1-F800A0F16156}"/>
                </a:ext>
              </a:extLst>
            </p:cNvPr>
            <p:cNvSpPr/>
            <p:nvPr/>
          </p:nvSpPr>
          <p:spPr>
            <a:xfrm rot="8013348">
              <a:off x="4615539" y="2761153"/>
              <a:ext cx="1340755" cy="1257301"/>
            </a:xfrm>
            <a:custGeom>
              <a:avLst/>
              <a:gdLst>
                <a:gd name="connsiteX0" fmla="*/ 533895 w 1340755"/>
                <a:gd name="connsiteY0" fmla="*/ 0 h 1257301"/>
                <a:gd name="connsiteX1" fmla="*/ 1340755 w 1340755"/>
                <a:gd name="connsiteY1" fmla="*/ 0 h 1257301"/>
                <a:gd name="connsiteX2" fmla="*/ 1340755 w 1340755"/>
                <a:gd name="connsiteY2" fmla="*/ 1 h 1257301"/>
                <a:gd name="connsiteX3" fmla="*/ 83455 w 1340755"/>
                <a:gd name="connsiteY3" fmla="*/ 1257301 h 1257301"/>
                <a:gd name="connsiteX4" fmla="*/ 0 w 1340755"/>
                <a:gd name="connsiteY4" fmla="*/ 1253087 h 1257301"/>
                <a:gd name="connsiteX5" fmla="*/ 0 w 1340755"/>
                <a:gd name="connsiteY5" fmla="*/ 442028 h 1257301"/>
                <a:gd name="connsiteX6" fmla="*/ 83455 w 1340755"/>
                <a:gd name="connsiteY6" fmla="*/ 450441 h 1257301"/>
                <a:gd name="connsiteX7" fmla="*/ 533895 w 1340755"/>
                <a:gd name="connsiteY7" fmla="*/ 1 h 1257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40755" h="1257301">
                  <a:moveTo>
                    <a:pt x="533895" y="0"/>
                  </a:moveTo>
                  <a:lnTo>
                    <a:pt x="1340755" y="0"/>
                  </a:lnTo>
                  <a:lnTo>
                    <a:pt x="1340755" y="1"/>
                  </a:lnTo>
                  <a:cubicBezTo>
                    <a:pt x="1340755" y="694389"/>
                    <a:pt x="777843" y="1257301"/>
                    <a:pt x="83455" y="1257301"/>
                  </a:cubicBezTo>
                  <a:lnTo>
                    <a:pt x="0" y="1253087"/>
                  </a:lnTo>
                  <a:lnTo>
                    <a:pt x="0" y="442028"/>
                  </a:lnTo>
                  <a:lnTo>
                    <a:pt x="83455" y="450441"/>
                  </a:lnTo>
                  <a:cubicBezTo>
                    <a:pt x="332226" y="450441"/>
                    <a:pt x="533895" y="248772"/>
                    <a:pt x="533895" y="1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95" name="Freeform: Shape 63">
              <a:extLst>
                <a:ext uri="{FF2B5EF4-FFF2-40B4-BE49-F238E27FC236}">
                  <a16:creationId xmlns:a16="http://schemas.microsoft.com/office/drawing/2014/main" id="{ADAA3FCA-EE66-4CF1-A705-9E911FE2AC25}"/>
                </a:ext>
              </a:extLst>
            </p:cNvPr>
            <p:cNvSpPr/>
            <p:nvPr/>
          </p:nvSpPr>
          <p:spPr>
            <a:xfrm>
              <a:off x="5920918" y="2338381"/>
              <a:ext cx="321206" cy="264840"/>
            </a:xfrm>
            <a:custGeom>
              <a:avLst/>
              <a:gdLst>
                <a:gd name="connsiteX0" fmla="*/ 321206 w 321206"/>
                <a:gd name="connsiteY0" fmla="*/ 0 h 264840"/>
                <a:gd name="connsiteX1" fmla="*/ 321206 w 321206"/>
                <a:gd name="connsiteY1" fmla="*/ 239164 h 264840"/>
                <a:gd name="connsiteX2" fmla="*/ 252137 w 321206"/>
                <a:gd name="connsiteY2" fmla="*/ 242652 h 264840"/>
                <a:gd name="connsiteX3" fmla="*/ 139796 w 321206"/>
                <a:gd name="connsiteY3" fmla="*/ 264840 h 264840"/>
                <a:gd name="connsiteX4" fmla="*/ 0 w 321206"/>
                <a:gd name="connsiteY4" fmla="*/ 55744 h 264840"/>
                <a:gd name="connsiteX5" fmla="*/ 40046 w 321206"/>
                <a:gd name="connsiteY5" fmla="*/ 41783 h 264840"/>
                <a:gd name="connsiteX6" fmla="*/ 227685 w 321206"/>
                <a:gd name="connsiteY6" fmla="*/ 4723 h 264840"/>
                <a:gd name="connsiteX7" fmla="*/ 321206 w 321206"/>
                <a:gd name="connsiteY7" fmla="*/ 0 h 2648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21206" h="264840">
                  <a:moveTo>
                    <a:pt x="321206" y="0"/>
                  </a:moveTo>
                  <a:lnTo>
                    <a:pt x="321206" y="239164"/>
                  </a:lnTo>
                  <a:lnTo>
                    <a:pt x="252137" y="242652"/>
                  </a:lnTo>
                  <a:lnTo>
                    <a:pt x="139796" y="264840"/>
                  </a:lnTo>
                  <a:lnTo>
                    <a:pt x="0" y="55744"/>
                  </a:lnTo>
                  <a:lnTo>
                    <a:pt x="40046" y="41783"/>
                  </a:lnTo>
                  <a:cubicBezTo>
                    <a:pt x="100445" y="23816"/>
                    <a:pt x="163180" y="11274"/>
                    <a:pt x="227685" y="4723"/>
                  </a:cubicBezTo>
                  <a:lnTo>
                    <a:pt x="321206" y="0"/>
                  </a:lnTo>
                  <a:close/>
                </a:path>
              </a:pathLst>
            </a:custGeom>
            <a:solidFill>
              <a:schemeClr val="bg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96" name="Freeform: Shape 64">
              <a:extLst>
                <a:ext uri="{FF2B5EF4-FFF2-40B4-BE49-F238E27FC236}">
                  <a16:creationId xmlns:a16="http://schemas.microsoft.com/office/drawing/2014/main" id="{E5A8C7B1-36C0-4DA5-9B29-AC37E15F3FA9}"/>
                </a:ext>
              </a:extLst>
            </p:cNvPr>
            <p:cNvSpPr/>
            <p:nvPr/>
          </p:nvSpPr>
          <p:spPr>
            <a:xfrm>
              <a:off x="5229859" y="2433132"/>
              <a:ext cx="730384" cy="928066"/>
            </a:xfrm>
            <a:custGeom>
              <a:avLst/>
              <a:gdLst>
                <a:gd name="connsiteX0" fmla="*/ 594012 w 730384"/>
                <a:gd name="connsiteY0" fmla="*/ 0 h 928066"/>
                <a:gd name="connsiteX1" fmla="*/ 730384 w 730384"/>
                <a:gd name="connsiteY1" fmla="*/ 203976 h 928066"/>
                <a:gd name="connsiteX2" fmla="*/ 666363 w 730384"/>
                <a:gd name="connsiteY2" fmla="*/ 229645 h 928066"/>
                <a:gd name="connsiteX3" fmla="*/ 239163 w 730384"/>
                <a:gd name="connsiteY3" fmla="*/ 928066 h 928066"/>
                <a:gd name="connsiteX4" fmla="*/ 0 w 730384"/>
                <a:gd name="connsiteY4" fmla="*/ 928066 h 928066"/>
                <a:gd name="connsiteX5" fmla="*/ 557484 w 730384"/>
                <a:gd name="connsiteY5" fmla="*/ 16645 h 928066"/>
                <a:gd name="connsiteX6" fmla="*/ 594012 w 730384"/>
                <a:gd name="connsiteY6" fmla="*/ 0 h 9280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30384" h="928066">
                  <a:moveTo>
                    <a:pt x="594012" y="0"/>
                  </a:moveTo>
                  <a:lnTo>
                    <a:pt x="730384" y="203976"/>
                  </a:lnTo>
                  <a:lnTo>
                    <a:pt x="666363" y="229645"/>
                  </a:lnTo>
                  <a:cubicBezTo>
                    <a:pt x="412745" y="359548"/>
                    <a:pt x="239163" y="623536"/>
                    <a:pt x="239163" y="928066"/>
                  </a:cubicBezTo>
                  <a:lnTo>
                    <a:pt x="0" y="928066"/>
                  </a:lnTo>
                  <a:cubicBezTo>
                    <a:pt x="0" y="530663"/>
                    <a:pt x="226518" y="186166"/>
                    <a:pt x="557484" y="16645"/>
                  </a:cubicBezTo>
                  <a:lnTo>
                    <a:pt x="594012" y="0"/>
                  </a:lnTo>
                  <a:close/>
                </a:path>
              </a:pathLst>
            </a:custGeom>
            <a:solidFill>
              <a:schemeClr val="bg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97" name="Oval 65">
              <a:extLst>
                <a:ext uri="{FF2B5EF4-FFF2-40B4-BE49-F238E27FC236}">
                  <a16:creationId xmlns:a16="http://schemas.microsoft.com/office/drawing/2014/main" id="{044BBC33-4CDF-4EFE-98B2-172A3869E2E1}"/>
                </a:ext>
              </a:extLst>
            </p:cNvPr>
            <p:cNvSpPr/>
            <p:nvPr/>
          </p:nvSpPr>
          <p:spPr>
            <a:xfrm>
              <a:off x="4754574" y="2244252"/>
              <a:ext cx="1540745" cy="1486647"/>
            </a:xfrm>
            <a:prstGeom prst="ellipse">
              <a:avLst/>
            </a:prstGeom>
            <a:gradFill flip="none" rotWithShape="1">
              <a:gsLst>
                <a:gs pos="77000">
                  <a:srgbClr val="EEEEEE">
                    <a:alpha val="0"/>
                  </a:srgbClr>
                </a:gs>
                <a:gs pos="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98" name="Freeform: Shape 66">
              <a:extLst>
                <a:ext uri="{FF2B5EF4-FFF2-40B4-BE49-F238E27FC236}">
                  <a16:creationId xmlns:a16="http://schemas.microsoft.com/office/drawing/2014/main" id="{F7F23E3C-F02F-4433-B42A-70F4C387573A}"/>
                </a:ext>
              </a:extLst>
            </p:cNvPr>
            <p:cNvSpPr/>
            <p:nvPr/>
          </p:nvSpPr>
          <p:spPr>
            <a:xfrm>
              <a:off x="4999652" y="2150628"/>
              <a:ext cx="1537489" cy="1278373"/>
            </a:xfrm>
            <a:custGeom>
              <a:avLst/>
              <a:gdLst>
                <a:gd name="connsiteX0" fmla="*/ 1210571 w 1537489"/>
                <a:gd name="connsiteY0" fmla="*/ 0 h 1278373"/>
                <a:gd name="connsiteX1" fmla="*/ 1454544 w 1537489"/>
                <a:gd name="connsiteY1" fmla="*/ 24595 h 1278373"/>
                <a:gd name="connsiteX2" fmla="*/ 1537489 w 1537489"/>
                <a:gd name="connsiteY2" fmla="*/ 45922 h 1278373"/>
                <a:gd name="connsiteX3" fmla="*/ 1537489 w 1537489"/>
                <a:gd name="connsiteY3" fmla="*/ 150190 h 1278373"/>
                <a:gd name="connsiteX4" fmla="*/ 1434172 w 1537489"/>
                <a:gd name="connsiteY4" fmla="*/ 123624 h 1278373"/>
                <a:gd name="connsiteX5" fmla="*/ 1210571 w 1537489"/>
                <a:gd name="connsiteY5" fmla="*/ 101083 h 1278373"/>
                <a:gd name="connsiteX6" fmla="*/ 101083 w 1537489"/>
                <a:gd name="connsiteY6" fmla="*/ 1210571 h 1278373"/>
                <a:gd name="connsiteX7" fmla="*/ 104507 w 1537489"/>
                <a:gd name="connsiteY7" fmla="*/ 1278373 h 1278373"/>
                <a:gd name="connsiteX8" fmla="*/ 3424 w 1537489"/>
                <a:gd name="connsiteY8" fmla="*/ 1278373 h 1278373"/>
                <a:gd name="connsiteX9" fmla="*/ 0 w 1537489"/>
                <a:gd name="connsiteY9" fmla="*/ 1210571 h 1278373"/>
                <a:gd name="connsiteX10" fmla="*/ 1210571 w 1537489"/>
                <a:gd name="connsiteY10" fmla="*/ 0 h 1278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37489" h="1278373">
                  <a:moveTo>
                    <a:pt x="1210571" y="0"/>
                  </a:moveTo>
                  <a:cubicBezTo>
                    <a:pt x="1294144" y="0"/>
                    <a:pt x="1375738" y="8469"/>
                    <a:pt x="1454544" y="24595"/>
                  </a:cubicBezTo>
                  <a:lnTo>
                    <a:pt x="1537489" y="45922"/>
                  </a:lnTo>
                  <a:lnTo>
                    <a:pt x="1537489" y="150190"/>
                  </a:lnTo>
                  <a:lnTo>
                    <a:pt x="1434172" y="123624"/>
                  </a:lnTo>
                  <a:cubicBezTo>
                    <a:pt x="1361947" y="108845"/>
                    <a:pt x="1287165" y="101083"/>
                    <a:pt x="1210571" y="101083"/>
                  </a:cubicBezTo>
                  <a:cubicBezTo>
                    <a:pt x="597818" y="101083"/>
                    <a:pt x="101083" y="597818"/>
                    <a:pt x="101083" y="1210571"/>
                  </a:cubicBezTo>
                  <a:lnTo>
                    <a:pt x="104507" y="1278373"/>
                  </a:lnTo>
                  <a:lnTo>
                    <a:pt x="3424" y="1278373"/>
                  </a:lnTo>
                  <a:lnTo>
                    <a:pt x="0" y="1210571"/>
                  </a:lnTo>
                  <a:cubicBezTo>
                    <a:pt x="0" y="541991"/>
                    <a:pt x="541991" y="0"/>
                    <a:pt x="1210571" y="0"/>
                  </a:cubicBezTo>
                  <a:close/>
                </a:path>
              </a:pathLst>
            </a:custGeom>
            <a:solidFill>
              <a:schemeClr val="bg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299" name="TextBox 23">
            <a:extLst>
              <a:ext uri="{FF2B5EF4-FFF2-40B4-BE49-F238E27FC236}">
                <a16:creationId xmlns:a16="http://schemas.microsoft.com/office/drawing/2014/main" id="{227B504B-B4E1-4DD6-B606-79B626EBCCF0}"/>
              </a:ext>
            </a:extLst>
          </p:cNvPr>
          <p:cNvSpPr txBox="1"/>
          <p:nvPr/>
        </p:nvSpPr>
        <p:spPr>
          <a:xfrm>
            <a:off x="4482217" y="3516955"/>
            <a:ext cx="31760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>
                  <a:outerShdw blurRad="60007" dist="215900" dir="7680000" sy="30000" kx="1300200" algn="ctr" rotWithShape="0">
                    <a:prstClr val="black">
                      <a:alpha val="32000"/>
                    </a:prstClr>
                  </a:outerShdw>
                </a:effectLst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Activation</a:t>
            </a:r>
          </a:p>
        </p:txBody>
      </p:sp>
      <p:sp>
        <p:nvSpPr>
          <p:cNvPr id="300" name="Rechteck: abgerundete Ecken 299">
            <a:extLst>
              <a:ext uri="{FF2B5EF4-FFF2-40B4-BE49-F238E27FC236}">
                <a16:creationId xmlns:a16="http://schemas.microsoft.com/office/drawing/2014/main" id="{2F4583E3-4142-48BD-96BF-9F204DA8AC94}"/>
              </a:ext>
            </a:extLst>
          </p:cNvPr>
          <p:cNvSpPr/>
          <p:nvPr/>
        </p:nvSpPr>
        <p:spPr>
          <a:xfrm>
            <a:off x="1245470" y="262448"/>
            <a:ext cx="9823267" cy="1194228"/>
          </a:xfrm>
          <a:prstGeom prst="roundRect">
            <a:avLst/>
          </a:prstGeom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800" b="1" i="1" u="none" strike="noStrike" kern="1200" cap="none" spc="0" normalizeH="0" baseline="0" noProof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OCR A Std" panose="020F0609000104060307" pitchFamily="49" charset="0"/>
                <a:ea typeface="+mn-ea"/>
                <a:cs typeface="+mn-cs"/>
              </a:rPr>
              <a:t>Stimmungsbarometer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800" b="1" i="1" u="none" strike="noStrike" kern="1200" cap="none" spc="0" normalizeH="0" baseline="0" noProof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OCR A Std" panose="020F0609000104060307" pitchFamily="49" charset="0"/>
                <a:ea typeface="+mn-ea"/>
                <a:cs typeface="+mn-cs"/>
              </a:rPr>
              <a:t>Wie waren die ersten zwei Wochen im Distanzunterricht?</a:t>
            </a:r>
          </a:p>
        </p:txBody>
      </p:sp>
    </p:spTree>
    <p:extLst>
      <p:ext uri="{BB962C8B-B14F-4D97-AF65-F5344CB8AC3E}">
        <p14:creationId xmlns:p14="http://schemas.microsoft.com/office/powerpoint/2010/main" val="2497014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228</Words>
  <Application>Microsoft Office PowerPoint</Application>
  <PresentationFormat>Breitbild</PresentationFormat>
  <Paragraphs>74</Paragraphs>
  <Slides>13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8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22" baseType="lpstr">
      <vt:lpstr>Arial</vt:lpstr>
      <vt:lpstr>Arial Black</vt:lpstr>
      <vt:lpstr>Calibri</vt:lpstr>
      <vt:lpstr>Calibri Light</vt:lpstr>
      <vt:lpstr>Komika Title</vt:lpstr>
      <vt:lpstr>OCR A Std</vt:lpstr>
      <vt:lpstr>Oswald</vt:lpstr>
      <vt:lpstr>Wingdings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Tobias.Krah@rs-pan.de</dc:creator>
  <cp:lastModifiedBy>Tobias.Krah@rs-pan.de</cp:lastModifiedBy>
  <cp:revision>4</cp:revision>
  <dcterms:created xsi:type="dcterms:W3CDTF">2021-01-23T17:57:40Z</dcterms:created>
  <dcterms:modified xsi:type="dcterms:W3CDTF">2021-01-28T08:48:32Z</dcterms:modified>
</cp:coreProperties>
</file>