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7" r:id="rId4"/>
    <p:sldId id="266" r:id="rId5"/>
    <p:sldId id="265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as Krah" userId="3aac05b4-ed81-4081-91d8-ff9de805ddcf" providerId="ADAL" clId="{7ED2300D-2921-4FA3-9808-4EA2241FD5F1}"/>
    <pc:docChg chg="modSld">
      <pc:chgData name="Tobias Krah" userId="3aac05b4-ed81-4081-91d8-ff9de805ddcf" providerId="ADAL" clId="{7ED2300D-2921-4FA3-9808-4EA2241FD5F1}" dt="2021-03-31T08:11:39.739" v="1" actId="1076"/>
      <pc:docMkLst>
        <pc:docMk/>
      </pc:docMkLst>
      <pc:sldChg chg="modSp mod">
        <pc:chgData name="Tobias Krah" userId="3aac05b4-ed81-4081-91d8-ff9de805ddcf" providerId="ADAL" clId="{7ED2300D-2921-4FA3-9808-4EA2241FD5F1}" dt="2021-03-31T08:11:39.739" v="1" actId="1076"/>
        <pc:sldMkLst>
          <pc:docMk/>
          <pc:sldMk cId="2557906729" sldId="267"/>
        </pc:sldMkLst>
        <pc:graphicFrameChg chg="mod">
          <ac:chgData name="Tobias Krah" userId="3aac05b4-ed81-4081-91d8-ff9de805ddcf" providerId="ADAL" clId="{7ED2300D-2921-4FA3-9808-4EA2241FD5F1}" dt="2021-03-31T08:11:39.739" v="1" actId="1076"/>
          <ac:graphicFrameMkLst>
            <pc:docMk/>
            <pc:sldMk cId="2557906729" sldId="267"/>
            <ac:graphicFrameMk id="108" creationId="{C303FCEF-ED2E-4CD1-9477-9E183D8BFB9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BED9-6746-4F6D-9679-0EF3228F2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FE09C-0181-484B-B64B-48FF967D8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95279-BF4E-4F8C-9204-C9D55D83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38A-E245-4CCF-B27F-7C3F69D7641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80B11-C0E3-4C0C-9EFC-02BA0FC3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2D89E-280E-4415-891D-5AF7BE0C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B7B3-F286-4E1E-BE23-2C15B83454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58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29C1-6AB9-4606-8865-8BABC0FD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42F76-2141-4748-912A-A8A9ED97E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07AB0-C495-41D8-A906-608A278AF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38A-E245-4CCF-B27F-7C3F69D7641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14DD1-767B-46C4-81DD-D5A8E508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ED002-6B91-4847-B127-712DC220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B7B3-F286-4E1E-BE23-2C15B83454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9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3C0071-EE91-4C28-B42E-BF0FF7EA6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5B26C-D753-479D-AF27-54CFA0723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AC280-612E-4B33-B98B-300AB61D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38A-E245-4CCF-B27F-7C3F69D7641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65A9-A22C-4460-BCCD-18D4DC0F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8673-4757-4474-8910-F2CF4D08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B7B3-F286-4E1E-BE23-2C15B83454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8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8C43E-1EC8-4937-9B56-D43BC778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46D66-0E7D-44A9-9D16-C45FD3491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9A1AA-F03F-4B7E-88FA-2B5636B7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38A-E245-4CCF-B27F-7C3F69D7641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350AD-B1D3-41DE-8C7F-F20D2A7F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EAA67-D873-4807-8C74-EA216862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B7B3-F286-4E1E-BE23-2C15B83454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2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8FA9-B37F-4340-8F8B-7632D361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D508B-E33F-4E56-BF0C-9BEC3976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7F75-ED01-4324-AAE5-7940B670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38A-E245-4CCF-B27F-7C3F69D7641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BF51-3119-4EA1-8DB9-309D258E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7964C-DB8C-446F-B155-7D0A5FC1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B7B3-F286-4E1E-BE23-2C15B83454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82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AC0A-F9A1-4896-AC55-7F8FC658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8D3C-8D54-465F-B27A-213BB0C06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2EBBA-F6AB-47D9-8513-09B17FAFA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70D61-0E10-49F5-B60F-49F463A5B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38A-E245-4CCF-B27F-7C3F69D7641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BE334-67CF-4211-A039-7BE34E3C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7F623-C743-4208-A485-2A79C490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B7B3-F286-4E1E-BE23-2C15B83454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BE4CD-9A9C-4082-99D9-CF1889D1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3C8C5-6872-403B-9572-A3E73BD1A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EF310-04E6-4D5D-BEC0-5E2100012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5F05D-FF85-4F23-B665-F711099C2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94298-A548-4742-8194-D911E39C8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1ED55-3644-4A98-9F58-1285386C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38A-E245-4CCF-B27F-7C3F69D7641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2D054-D020-4D32-8B0D-C413BA6C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F1A69-9461-45C4-953A-2842C1BE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B7B3-F286-4E1E-BE23-2C15B83454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75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2E1D-F8F7-4400-910F-9A2C2A82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0363A-AD52-43CB-A514-E2137780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38A-E245-4CCF-B27F-7C3F69D7641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1DB98-0E4F-4821-ADC8-30642EA7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6B4F2-CE83-42FE-AA14-A996C21C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B7B3-F286-4E1E-BE23-2C15B83454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48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80103-20EA-4172-BD59-DD0FCCAD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38A-E245-4CCF-B27F-7C3F69D7641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46CAC-D6EF-4C5C-9B8C-F878E821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D8E1A-AAE6-41B4-9D08-07ABFA03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B7B3-F286-4E1E-BE23-2C15B83454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68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4468-E1FE-4868-BB0E-10CA99CF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D6C16-B34C-43E9-84C2-C2054F49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436B1-907C-406F-945B-8A7987B09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B34E8-6024-4874-AC3D-5152F641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38A-E245-4CCF-B27F-7C3F69D7641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98738-D43B-41A7-82DE-C6E4BB18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9EAA8-0F79-4967-8459-A2B2C0EE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B7B3-F286-4E1E-BE23-2C15B83454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4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2F3A-9488-47E7-83EE-3EC221B8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8417D7-B50A-4CE9-B96D-79F57E22C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2446C-B266-4699-9209-89F92E10E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FDBB9-3DC9-4E6D-AA80-13AD720A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238A-E245-4CCF-B27F-7C3F69D7641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4D994-494E-4FC0-BBA5-646B204F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23B5B-5E32-4F90-8DEF-BA5C2672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B7B3-F286-4E1E-BE23-2C15B83454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01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26000">
              <a:schemeClr val="bg1">
                <a:lumMod val="8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FE0A1-C8F8-4436-A9F7-D706B552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1B63B-7C98-439E-9D88-E63D83511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53E76-EC61-40D4-AC45-D26360131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238A-E245-4CCF-B27F-7C3F69D7641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AC711-0B1A-43F9-B863-E8BC5DE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FC59C-60CE-4C3F-80CD-E67FCC343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B7B3-F286-4E1E-BE23-2C15B83454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5.xml"/><Relationship Id="rId18" Type="http://schemas.openxmlformats.org/officeDocument/2006/relationships/image" Target="../media/image7.png"/><Relationship Id="rId3" Type="http://schemas.openxmlformats.org/officeDocument/2006/relationships/slide" Target="slide3.xml"/><Relationship Id="rId21" Type="http://schemas.openxmlformats.org/officeDocument/2006/relationships/image" Target="../media/image10.svg"/><Relationship Id="rId7" Type="http://schemas.openxmlformats.org/officeDocument/2006/relationships/image" Target="../media/image2.svg"/><Relationship Id="rId12" Type="http://schemas.openxmlformats.org/officeDocument/2006/relationships/slide" Target="slide4.xml"/><Relationship Id="rId17" Type="http://schemas.openxmlformats.org/officeDocument/2006/relationships/image" Target="../media/image6.svg"/><Relationship Id="rId2" Type="http://schemas.openxmlformats.org/officeDocument/2006/relationships/slide" Target="slide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slide" Target="slide3.xml"/><Relationship Id="rId5" Type="http://schemas.openxmlformats.org/officeDocument/2006/relationships/slide" Target="slide5.xml"/><Relationship Id="rId15" Type="http://schemas.openxmlformats.org/officeDocument/2006/relationships/image" Target="../media/image4.svg"/><Relationship Id="rId10" Type="http://schemas.openxmlformats.org/officeDocument/2006/relationships/image" Target="../media/image2.svg"/><Relationship Id="rId19" Type="http://schemas.openxmlformats.org/officeDocument/2006/relationships/image" Target="../media/image8.svg"/><Relationship Id="rId4" Type="http://schemas.openxmlformats.org/officeDocument/2006/relationships/slide" Target="slide4.xml"/><Relationship Id="rId9" Type="http://schemas.openxmlformats.org/officeDocument/2006/relationships/image" Target="../media/image1.png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12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slide" Target="slide1.xml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12" Type="http://schemas.openxmlformats.org/officeDocument/2006/relationships/image" Target="../media/image1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21.png"/><Relationship Id="rId10" Type="http://schemas.openxmlformats.org/officeDocument/2006/relationships/slide" Target="slide1.xml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12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24.png"/><Relationship Id="rId10" Type="http://schemas.openxmlformats.org/officeDocument/2006/relationships/slide" Target="slide1.xml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D14A263-923E-440D-A20C-D593BDB0AFB8}"/>
              </a:ext>
            </a:extLst>
          </p:cNvPr>
          <p:cNvGrpSpPr/>
          <p:nvPr/>
        </p:nvGrpSpPr>
        <p:grpSpPr>
          <a:xfrm>
            <a:off x="4299747" y="5375066"/>
            <a:ext cx="4948549" cy="1667839"/>
            <a:chOff x="1824941" y="2093520"/>
            <a:chExt cx="4948549" cy="1667839"/>
          </a:xfrm>
        </p:grpSpPr>
        <p:sp>
          <p:nvSpPr>
            <p:cNvPr id="116" name="Rechtwinkliges Dreieck 115">
              <a:extLst>
                <a:ext uri="{FF2B5EF4-FFF2-40B4-BE49-F238E27FC236}">
                  <a16:creationId xmlns:a16="http://schemas.microsoft.com/office/drawing/2014/main" id="{B4AC05B9-772A-454F-BF90-DD91A734388F}"/>
                </a:ext>
              </a:extLst>
            </p:cNvPr>
            <p:cNvSpPr/>
            <p:nvPr/>
          </p:nvSpPr>
          <p:spPr>
            <a:xfrm rot="5564858">
              <a:off x="3868581" y="856449"/>
              <a:ext cx="861270" cy="4948549"/>
            </a:xfrm>
            <a:prstGeom prst="rtTriangle">
              <a:avLst/>
            </a:prstGeom>
            <a:gradFill flip="none" rotWithShape="1">
              <a:gsLst>
                <a:gs pos="2000">
                  <a:schemeClr val="bg1">
                    <a:alpha val="0"/>
                  </a:schemeClr>
                </a:gs>
                <a:gs pos="80000">
                  <a:schemeClr val="tx1">
                    <a:lumMod val="85000"/>
                    <a:lumOff val="15000"/>
                  </a:schemeClr>
                </a:gs>
              </a:gsLst>
              <a:lin ang="13200000" scaled="0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52D2E9A6-10E7-450C-B87A-6F2B4DB1D59B}"/>
                </a:ext>
              </a:extLst>
            </p:cNvPr>
            <p:cNvSpPr/>
            <p:nvPr/>
          </p:nvSpPr>
          <p:spPr>
            <a:xfrm flipH="1">
              <a:off x="2237896" y="2093520"/>
              <a:ext cx="3678865" cy="898451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3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38117552-6B8C-4DF4-904E-6E23FD18B3C9}"/>
              </a:ext>
            </a:extLst>
          </p:cNvPr>
          <p:cNvGrpSpPr/>
          <p:nvPr/>
        </p:nvGrpSpPr>
        <p:grpSpPr>
          <a:xfrm>
            <a:off x="7243451" y="3710468"/>
            <a:ext cx="4948549" cy="1665027"/>
            <a:chOff x="4768645" y="428922"/>
            <a:chExt cx="4948549" cy="1665027"/>
          </a:xfrm>
        </p:grpSpPr>
        <p:sp>
          <p:nvSpPr>
            <p:cNvPr id="119" name="Rechtwinkliges Dreieck 118">
              <a:extLst>
                <a:ext uri="{FF2B5EF4-FFF2-40B4-BE49-F238E27FC236}">
                  <a16:creationId xmlns:a16="http://schemas.microsoft.com/office/drawing/2014/main" id="{383DE9E3-D281-402F-9462-90100DB59789}"/>
                </a:ext>
              </a:extLst>
            </p:cNvPr>
            <p:cNvSpPr/>
            <p:nvPr/>
          </p:nvSpPr>
          <p:spPr>
            <a:xfrm rot="16035142" flipH="1">
              <a:off x="6812285" y="-810961"/>
              <a:ext cx="861270" cy="4948549"/>
            </a:xfrm>
            <a:prstGeom prst="rtTriangle">
              <a:avLst/>
            </a:prstGeom>
            <a:gradFill flip="none" rotWithShape="1">
              <a:gsLst>
                <a:gs pos="2000">
                  <a:schemeClr val="bg1">
                    <a:alpha val="0"/>
                  </a:schemeClr>
                </a:gs>
                <a:gs pos="80000">
                  <a:schemeClr val="tx1">
                    <a:lumMod val="85000"/>
                    <a:lumOff val="15000"/>
                  </a:schemeClr>
                </a:gs>
              </a:gsLst>
              <a:lin ang="13200000" scaled="0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1497C1E6-839B-48E8-861F-897559120134}"/>
                </a:ext>
              </a:extLst>
            </p:cNvPr>
            <p:cNvSpPr/>
            <p:nvPr/>
          </p:nvSpPr>
          <p:spPr>
            <a:xfrm>
              <a:off x="5883348" y="428922"/>
              <a:ext cx="3678865" cy="898451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3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4AB23B5-0970-46CE-A7E5-55F1562FB16A}"/>
              </a:ext>
            </a:extLst>
          </p:cNvPr>
          <p:cNvGrpSpPr/>
          <p:nvPr/>
        </p:nvGrpSpPr>
        <p:grpSpPr>
          <a:xfrm>
            <a:off x="4281947" y="2125418"/>
            <a:ext cx="4948549" cy="1667839"/>
            <a:chOff x="1824941" y="2093520"/>
            <a:chExt cx="4948549" cy="1667839"/>
          </a:xfrm>
        </p:grpSpPr>
        <p:sp>
          <p:nvSpPr>
            <p:cNvPr id="113" name="Rechtwinkliges Dreieck 112">
              <a:extLst>
                <a:ext uri="{FF2B5EF4-FFF2-40B4-BE49-F238E27FC236}">
                  <a16:creationId xmlns:a16="http://schemas.microsoft.com/office/drawing/2014/main" id="{D3D8EFBD-942E-4475-B0D6-140E6F3DACC2}"/>
                </a:ext>
              </a:extLst>
            </p:cNvPr>
            <p:cNvSpPr/>
            <p:nvPr/>
          </p:nvSpPr>
          <p:spPr>
            <a:xfrm rot="5564858">
              <a:off x="3868581" y="856449"/>
              <a:ext cx="861270" cy="4948549"/>
            </a:xfrm>
            <a:prstGeom prst="rtTriangle">
              <a:avLst/>
            </a:prstGeom>
            <a:gradFill flip="none" rotWithShape="1">
              <a:gsLst>
                <a:gs pos="2000">
                  <a:schemeClr val="bg1">
                    <a:alpha val="0"/>
                  </a:schemeClr>
                </a:gs>
                <a:gs pos="80000">
                  <a:schemeClr val="tx1">
                    <a:lumMod val="85000"/>
                    <a:lumOff val="15000"/>
                  </a:schemeClr>
                </a:gs>
              </a:gsLst>
              <a:lin ang="13200000" scaled="0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6119354B-2C88-4B9F-B10A-761CF866622F}"/>
                </a:ext>
              </a:extLst>
            </p:cNvPr>
            <p:cNvSpPr/>
            <p:nvPr/>
          </p:nvSpPr>
          <p:spPr>
            <a:xfrm flipH="1">
              <a:off x="2237896" y="2093520"/>
              <a:ext cx="3678865" cy="898451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3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69B2D4A-51C1-4A07-A00A-65D228CF5FC4}"/>
              </a:ext>
            </a:extLst>
          </p:cNvPr>
          <p:cNvGrpSpPr/>
          <p:nvPr/>
        </p:nvGrpSpPr>
        <p:grpSpPr>
          <a:xfrm>
            <a:off x="7225651" y="460820"/>
            <a:ext cx="4948549" cy="1665027"/>
            <a:chOff x="4768645" y="428922"/>
            <a:chExt cx="4948549" cy="1665027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1FED2DA4-8179-4672-A89F-51A93108DBFB}"/>
                </a:ext>
              </a:extLst>
            </p:cNvPr>
            <p:cNvSpPr/>
            <p:nvPr/>
          </p:nvSpPr>
          <p:spPr>
            <a:xfrm rot="16035142" flipH="1">
              <a:off x="6812285" y="-810961"/>
              <a:ext cx="861270" cy="4948549"/>
            </a:xfrm>
            <a:prstGeom prst="rtTriangle">
              <a:avLst/>
            </a:prstGeom>
            <a:gradFill flip="none" rotWithShape="1">
              <a:gsLst>
                <a:gs pos="2000">
                  <a:schemeClr val="bg1">
                    <a:alpha val="0"/>
                  </a:schemeClr>
                </a:gs>
                <a:gs pos="80000">
                  <a:schemeClr val="tx1">
                    <a:lumMod val="85000"/>
                    <a:lumOff val="15000"/>
                  </a:schemeClr>
                </a:gs>
              </a:gsLst>
              <a:lin ang="13200000" scaled="0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0E0ED47-3AE0-4E74-AF88-97837113CD90}"/>
                </a:ext>
              </a:extLst>
            </p:cNvPr>
            <p:cNvSpPr/>
            <p:nvPr/>
          </p:nvSpPr>
          <p:spPr>
            <a:xfrm>
              <a:off x="5883348" y="428922"/>
              <a:ext cx="3678865" cy="898451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3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TextBox 65">
            <a:extLst>
              <a:ext uri="{FF2B5EF4-FFF2-40B4-BE49-F238E27FC236}">
                <a16:creationId xmlns:a16="http://schemas.microsoft.com/office/drawing/2014/main" id="{E798FCBD-4253-447C-BFB0-C2C103525AC4}"/>
              </a:ext>
            </a:extLst>
          </p:cNvPr>
          <p:cNvSpPr txBox="1"/>
          <p:nvPr/>
        </p:nvSpPr>
        <p:spPr>
          <a:xfrm>
            <a:off x="-144130" y="53222"/>
            <a:ext cx="5531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72F5F"/>
                </a:solidFill>
                <a:effectLst/>
                <a:uLnTx/>
                <a:uFillTx/>
                <a:latin typeface="Uni Sans Heavy Italic CAPS" panose="00000500000000000000" pitchFamily="50" charset="0"/>
                <a:ea typeface="+mn-ea"/>
                <a:cs typeface="+mn-cs"/>
              </a:rPr>
              <a:t>Bereit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72F5F"/>
                </a:solidFill>
                <a:effectLst/>
                <a:uLnTx/>
                <a:uFillTx/>
                <a:latin typeface="Uni Sans Heavy Italic CAPS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72F5F"/>
                </a:solidFill>
                <a:effectLst/>
                <a:uLnTx/>
                <a:uFillTx/>
                <a:latin typeface="Uni Sans Heavy Italic CAPS" panose="00000500000000000000" pitchFamily="50" charset="0"/>
                <a:ea typeface="+mn-ea"/>
                <a:cs typeface="+mn-cs"/>
              </a:rPr>
              <a:t>fürs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72F5F"/>
                </a:solidFill>
                <a:effectLst/>
                <a:uLnTx/>
                <a:uFillTx/>
                <a:latin typeface="Uni Sans Heavy Italic CAPS" panose="00000500000000000000" pitchFamily="50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72F5F"/>
                </a:solidFill>
                <a:effectLst/>
                <a:uLnTx/>
                <a:uFillTx/>
                <a:latin typeface="Uni Sans Heavy Italic CAPS" panose="00000500000000000000" pitchFamily="50" charset="0"/>
                <a:ea typeface="+mn-ea"/>
                <a:cs typeface="+mn-cs"/>
              </a:rPr>
              <a:t>ultimate Team?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726DD0-9618-4F37-864B-7E464E8D8178}"/>
              </a:ext>
            </a:extLst>
          </p:cNvPr>
          <p:cNvSpPr/>
          <p:nvPr/>
        </p:nvSpPr>
        <p:spPr>
          <a:xfrm>
            <a:off x="8249978" y="652364"/>
            <a:ext cx="225056" cy="574762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762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3087760-E32D-463E-958B-7C4C678E16E3}"/>
              </a:ext>
            </a:extLst>
          </p:cNvPr>
          <p:cNvGrpSpPr/>
          <p:nvPr/>
        </p:nvGrpSpPr>
        <p:grpSpPr>
          <a:xfrm>
            <a:off x="7627973" y="325255"/>
            <a:ext cx="1424763" cy="1169582"/>
            <a:chOff x="5383618" y="661719"/>
            <a:chExt cx="1424763" cy="1169582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6C8534E0-CA4A-4C50-B703-884D0B53893B}"/>
                </a:ext>
              </a:extLst>
            </p:cNvPr>
            <p:cNvSpPr/>
            <p:nvPr/>
          </p:nvSpPr>
          <p:spPr>
            <a:xfrm>
              <a:off x="5383618" y="661719"/>
              <a:ext cx="1424763" cy="11695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1"/>
              <a:tileRect/>
            </a:gradFill>
            <a:ln w="158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Ellipse 78">
              <a:hlinkClick r:id="rId2" action="ppaction://hlinksldjump"/>
              <a:extLst>
                <a:ext uri="{FF2B5EF4-FFF2-40B4-BE49-F238E27FC236}">
                  <a16:creationId xmlns:a16="http://schemas.microsoft.com/office/drawing/2014/main" id="{360AD0B5-4777-4800-A5D7-C6F981203A3C}"/>
                </a:ext>
              </a:extLst>
            </p:cNvPr>
            <p:cNvSpPr/>
            <p:nvPr/>
          </p:nvSpPr>
          <p:spPr>
            <a:xfrm>
              <a:off x="5508927" y="736772"/>
              <a:ext cx="1210850" cy="101947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CAE80B67-2BC9-4431-B95E-7753BF80E784}"/>
                </a:ext>
              </a:extLst>
            </p:cNvPr>
            <p:cNvSpPr/>
            <p:nvPr/>
          </p:nvSpPr>
          <p:spPr>
            <a:xfrm>
              <a:off x="5566775" y="797284"/>
              <a:ext cx="1095153" cy="898451"/>
            </a:xfrm>
            <a:prstGeom prst="ellipse">
              <a:avLst/>
            </a:prstGeom>
            <a:noFill/>
            <a:ln>
              <a:solidFill>
                <a:srgbClr val="67EB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31ADF707-F384-4B73-8910-1F1428F13BFC}"/>
              </a:ext>
            </a:extLst>
          </p:cNvPr>
          <p:cNvGrpSpPr/>
          <p:nvPr/>
        </p:nvGrpSpPr>
        <p:grpSpPr>
          <a:xfrm>
            <a:off x="7644808" y="1960306"/>
            <a:ext cx="1424763" cy="1169582"/>
            <a:chOff x="5383618" y="661719"/>
            <a:chExt cx="1424763" cy="1169582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D71D0DFF-8361-4E7F-9328-C8B39BEA188B}"/>
                </a:ext>
              </a:extLst>
            </p:cNvPr>
            <p:cNvSpPr/>
            <p:nvPr/>
          </p:nvSpPr>
          <p:spPr>
            <a:xfrm>
              <a:off x="5383618" y="661719"/>
              <a:ext cx="1424763" cy="11695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1"/>
              <a:tileRect/>
            </a:gradFill>
            <a:ln w="158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Ellipse 81">
              <a:hlinkClick r:id="rId3" action="ppaction://hlinksldjump"/>
              <a:extLst>
                <a:ext uri="{FF2B5EF4-FFF2-40B4-BE49-F238E27FC236}">
                  <a16:creationId xmlns:a16="http://schemas.microsoft.com/office/drawing/2014/main" id="{17FFEEF6-8552-490A-A8A1-4F8FA861E7EE}"/>
                </a:ext>
              </a:extLst>
            </p:cNvPr>
            <p:cNvSpPr/>
            <p:nvPr/>
          </p:nvSpPr>
          <p:spPr>
            <a:xfrm>
              <a:off x="5508927" y="736772"/>
              <a:ext cx="1210850" cy="101947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7413555D-BBEB-4FF5-940F-A80A3FA20FF3}"/>
                </a:ext>
              </a:extLst>
            </p:cNvPr>
            <p:cNvSpPr/>
            <p:nvPr/>
          </p:nvSpPr>
          <p:spPr>
            <a:xfrm>
              <a:off x="5566775" y="797284"/>
              <a:ext cx="1095153" cy="898451"/>
            </a:xfrm>
            <a:prstGeom prst="ellipse">
              <a:avLst/>
            </a:prstGeom>
            <a:noFill/>
            <a:ln>
              <a:solidFill>
                <a:srgbClr val="00A8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B344AE44-1C74-4389-9D92-ADD889FCFE70}"/>
              </a:ext>
            </a:extLst>
          </p:cNvPr>
          <p:cNvGrpSpPr/>
          <p:nvPr/>
        </p:nvGrpSpPr>
        <p:grpSpPr>
          <a:xfrm>
            <a:off x="7644807" y="3595357"/>
            <a:ext cx="1424763" cy="1169582"/>
            <a:chOff x="5383618" y="661719"/>
            <a:chExt cx="1424763" cy="1169582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6189FD44-209C-49CA-93C7-87BB581103D9}"/>
                </a:ext>
              </a:extLst>
            </p:cNvPr>
            <p:cNvSpPr/>
            <p:nvPr/>
          </p:nvSpPr>
          <p:spPr>
            <a:xfrm>
              <a:off x="5383618" y="661719"/>
              <a:ext cx="1424763" cy="11695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1"/>
              <a:tileRect/>
            </a:gradFill>
            <a:ln w="158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Ellipse 85">
              <a:hlinkClick r:id="rId4" action="ppaction://hlinksldjump"/>
              <a:extLst>
                <a:ext uri="{FF2B5EF4-FFF2-40B4-BE49-F238E27FC236}">
                  <a16:creationId xmlns:a16="http://schemas.microsoft.com/office/drawing/2014/main" id="{02E418A3-714D-4437-B476-9D3342B6442C}"/>
                </a:ext>
              </a:extLst>
            </p:cNvPr>
            <p:cNvSpPr/>
            <p:nvPr/>
          </p:nvSpPr>
          <p:spPr>
            <a:xfrm>
              <a:off x="5508927" y="736772"/>
              <a:ext cx="1210850" cy="101947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446CDF78-74E2-494D-BDCD-914B454E16F5}"/>
                </a:ext>
              </a:extLst>
            </p:cNvPr>
            <p:cNvSpPr/>
            <p:nvPr/>
          </p:nvSpPr>
          <p:spPr>
            <a:xfrm>
              <a:off x="5566775" y="797284"/>
              <a:ext cx="1095153" cy="898451"/>
            </a:xfrm>
            <a:prstGeom prst="ellipse">
              <a:avLst/>
            </a:prstGeom>
            <a:noFill/>
            <a:ln>
              <a:solidFill>
                <a:srgbClr val="FD6A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2788C7E5-0FB1-4539-B94B-B06CB0C8C0D6}"/>
              </a:ext>
            </a:extLst>
          </p:cNvPr>
          <p:cNvGrpSpPr/>
          <p:nvPr/>
        </p:nvGrpSpPr>
        <p:grpSpPr>
          <a:xfrm>
            <a:off x="7644806" y="5230408"/>
            <a:ext cx="1424763" cy="1169582"/>
            <a:chOff x="5383618" y="661719"/>
            <a:chExt cx="1424763" cy="1169582"/>
          </a:xfrm>
        </p:grpSpPr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86E43E0B-3409-474A-86CE-83BA6877A0BE}"/>
                </a:ext>
              </a:extLst>
            </p:cNvPr>
            <p:cNvSpPr/>
            <p:nvPr/>
          </p:nvSpPr>
          <p:spPr>
            <a:xfrm>
              <a:off x="5383618" y="661719"/>
              <a:ext cx="1424763" cy="11695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0800000" scaled="1"/>
              <a:tileRect/>
            </a:gradFill>
            <a:ln w="158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Ellipse 89">
              <a:hlinkClick r:id="rId5" action="ppaction://hlinksldjump"/>
              <a:extLst>
                <a:ext uri="{FF2B5EF4-FFF2-40B4-BE49-F238E27FC236}">
                  <a16:creationId xmlns:a16="http://schemas.microsoft.com/office/drawing/2014/main" id="{000F33D9-AA29-4F95-B31F-F2828E06D361}"/>
                </a:ext>
              </a:extLst>
            </p:cNvPr>
            <p:cNvSpPr/>
            <p:nvPr/>
          </p:nvSpPr>
          <p:spPr>
            <a:xfrm>
              <a:off x="5508927" y="736772"/>
              <a:ext cx="1210850" cy="101947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3E518BE5-2C0D-40C8-928A-FCCD45D59240}"/>
                </a:ext>
              </a:extLst>
            </p:cNvPr>
            <p:cNvSpPr/>
            <p:nvPr/>
          </p:nvSpPr>
          <p:spPr>
            <a:xfrm>
              <a:off x="5566775" y="797284"/>
              <a:ext cx="1095153" cy="898451"/>
            </a:xfrm>
            <a:prstGeom prst="ellipse">
              <a:avLst/>
            </a:prstGeom>
            <a:noFill/>
            <a:ln>
              <a:solidFill>
                <a:srgbClr val="9D6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" name="Group 149">
            <a:extLst>
              <a:ext uri="{FF2B5EF4-FFF2-40B4-BE49-F238E27FC236}">
                <a16:creationId xmlns:a16="http://schemas.microsoft.com/office/drawing/2014/main" id="{1AED518A-5E5B-49D1-8C4F-F7911013E999}"/>
              </a:ext>
            </a:extLst>
          </p:cNvPr>
          <p:cNvGrpSpPr/>
          <p:nvPr/>
        </p:nvGrpSpPr>
        <p:grpSpPr>
          <a:xfrm>
            <a:off x="9138562" y="551052"/>
            <a:ext cx="2774830" cy="923330"/>
            <a:chOff x="6623679" y="852848"/>
            <a:chExt cx="2571031" cy="923330"/>
          </a:xfrm>
        </p:grpSpPr>
        <p:sp>
          <p:nvSpPr>
            <p:cNvPr id="122" name="TextBox 150">
              <a:extLst>
                <a:ext uri="{FF2B5EF4-FFF2-40B4-BE49-F238E27FC236}">
                  <a16:creationId xmlns:a16="http://schemas.microsoft.com/office/drawing/2014/main" id="{9251CFF7-B658-4270-8E61-D4A96D322C69}"/>
                </a:ext>
              </a:extLst>
            </p:cNvPr>
            <p:cNvSpPr txBox="1"/>
            <p:nvPr/>
          </p:nvSpPr>
          <p:spPr>
            <a:xfrm>
              <a:off x="6623679" y="852848"/>
              <a:ext cx="1089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0" i="0" u="none" strike="noStrike" kern="1200" cap="none" spc="300" normalizeH="0" baseline="0" noProof="0" dirty="0">
                  <a:ln>
                    <a:noFill/>
                  </a:ln>
                  <a:solidFill>
                    <a:srgbClr val="14E3C5"/>
                  </a:solidFill>
                  <a:effectLst/>
                  <a:uLnTx/>
                  <a:uFillTx/>
                  <a:latin typeface="Uni Sans Heavy Italic CAPS" panose="00000500000000000000" pitchFamily="50" charset="0"/>
                  <a:ea typeface="+mn-ea"/>
                  <a:cs typeface="+mn-cs"/>
                </a:rPr>
                <a:t>01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E3C5"/>
                </a:solidFill>
                <a:effectLst/>
                <a:uLnTx/>
                <a:uFillTx/>
                <a:latin typeface="Uni Sans Heavy Italic CAPS" panose="00000500000000000000" pitchFamily="50" charset="0"/>
                <a:ea typeface="Adobe Fan Heiti Std B" panose="020B0700000000000000" pitchFamily="34" charset="-128"/>
                <a:cs typeface="Rajdhani bold" panose="02000000000000000000" pitchFamily="2" charset="0"/>
              </a:endParaRPr>
            </a:p>
          </p:txBody>
        </p:sp>
        <p:sp>
          <p:nvSpPr>
            <p:cNvPr id="123" name="TextBox 151">
              <a:extLst>
                <a:ext uri="{FF2B5EF4-FFF2-40B4-BE49-F238E27FC236}">
                  <a16:creationId xmlns:a16="http://schemas.microsoft.com/office/drawing/2014/main" id="{C2F75BCA-1D1E-4BAB-94DB-FE9A8CB728DB}"/>
                </a:ext>
              </a:extLst>
            </p:cNvPr>
            <p:cNvSpPr txBox="1"/>
            <p:nvPr/>
          </p:nvSpPr>
          <p:spPr>
            <a:xfrm>
              <a:off x="7468106" y="856482"/>
              <a:ext cx="172660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E3C5"/>
                  </a:solidFill>
                  <a:effectLst/>
                  <a:uLnTx/>
                  <a:uFillTx/>
                  <a:latin typeface="Uni Sans Heavy Italic CAPS" panose="00000500000000000000" pitchFamily="50" charset="0"/>
                  <a:ea typeface="Adobe Fan Heiti Std B" panose="020B0700000000000000" pitchFamily="34" charset="-128"/>
                  <a:cs typeface="Rajdhani bold" panose="02000000000000000000" pitchFamily="2" charset="0"/>
                </a:rPr>
                <a:t>Kredite</a:t>
              </a:r>
              <a:endPara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14E3C5"/>
                </a:solidFill>
                <a:effectLst/>
                <a:uLnTx/>
                <a:uFillTx/>
                <a:latin typeface="Uni Sans Heavy Italic CAPS" panose="00000500000000000000" pitchFamily="50" charset="0"/>
                <a:ea typeface="Adobe Fan Heiti Std B" panose="020B0700000000000000" pitchFamily="34" charset="-128"/>
                <a:cs typeface="Rajdhani bold" panose="02000000000000000000" pitchFamily="2" charset="0"/>
              </a:endParaRPr>
            </a:p>
          </p:txBody>
        </p:sp>
      </p:grpSp>
      <p:grpSp>
        <p:nvGrpSpPr>
          <p:cNvPr id="124" name="Group 152">
            <a:extLst>
              <a:ext uri="{FF2B5EF4-FFF2-40B4-BE49-F238E27FC236}">
                <a16:creationId xmlns:a16="http://schemas.microsoft.com/office/drawing/2014/main" id="{3993343D-5536-4736-A11A-113690C228B8}"/>
              </a:ext>
            </a:extLst>
          </p:cNvPr>
          <p:cNvGrpSpPr/>
          <p:nvPr/>
        </p:nvGrpSpPr>
        <p:grpSpPr>
          <a:xfrm>
            <a:off x="9244153" y="3873161"/>
            <a:ext cx="2720677" cy="646331"/>
            <a:chOff x="6640019" y="3913706"/>
            <a:chExt cx="2720677" cy="646331"/>
          </a:xfrm>
        </p:grpSpPr>
        <p:sp>
          <p:nvSpPr>
            <p:cNvPr id="125" name="TextBox 153">
              <a:extLst>
                <a:ext uri="{FF2B5EF4-FFF2-40B4-BE49-F238E27FC236}">
                  <a16:creationId xmlns:a16="http://schemas.microsoft.com/office/drawing/2014/main" id="{F9C6CB72-DF35-4297-B6DE-58C22A994391}"/>
                </a:ext>
              </a:extLst>
            </p:cNvPr>
            <p:cNvSpPr txBox="1"/>
            <p:nvPr/>
          </p:nvSpPr>
          <p:spPr>
            <a:xfrm>
              <a:off x="6640019" y="3913706"/>
              <a:ext cx="10893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0" i="0" u="none" strike="noStrike" kern="1200" cap="none" spc="300" normalizeH="0" baseline="0" noProof="0" dirty="0">
                  <a:ln>
                    <a:noFill/>
                  </a:ln>
                  <a:solidFill>
                    <a:srgbClr val="EC4AAB"/>
                  </a:solidFill>
                  <a:effectLst/>
                  <a:uLnTx/>
                  <a:uFillTx/>
                  <a:latin typeface="Uni Sans Heavy Italic CAPS" panose="00000500000000000000" pitchFamily="50" charset="0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126" name="TextBox 154">
              <a:extLst>
                <a:ext uri="{FF2B5EF4-FFF2-40B4-BE49-F238E27FC236}">
                  <a16:creationId xmlns:a16="http://schemas.microsoft.com/office/drawing/2014/main" id="{58605FDB-601C-4415-8354-E9F15FF750BE}"/>
                </a:ext>
              </a:extLst>
            </p:cNvPr>
            <p:cNvSpPr txBox="1"/>
            <p:nvPr/>
          </p:nvSpPr>
          <p:spPr>
            <a:xfrm>
              <a:off x="7512814" y="3959082"/>
              <a:ext cx="184788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C4AAB"/>
                  </a:solidFill>
                  <a:effectLst/>
                  <a:uLnTx/>
                  <a:uFillTx/>
                  <a:latin typeface="Uni Sans Heavy Italic CAPS" panose="00000500000000000000" pitchFamily="50" charset="0"/>
                  <a:ea typeface="Adobe Fan Heiti Std B" panose="020B0700000000000000" pitchFamily="34" charset="-128"/>
                  <a:cs typeface="Rajdhani bold" panose="02000000000000000000" pitchFamily="2" charset="0"/>
                </a:rPr>
                <a:t>Anlagen</a:t>
              </a:r>
            </a:p>
          </p:txBody>
        </p:sp>
      </p:grpSp>
      <p:grpSp>
        <p:nvGrpSpPr>
          <p:cNvPr id="127" name="Group 155">
            <a:extLst>
              <a:ext uri="{FF2B5EF4-FFF2-40B4-BE49-F238E27FC236}">
                <a16:creationId xmlns:a16="http://schemas.microsoft.com/office/drawing/2014/main" id="{19401D4F-818A-4FD7-84A9-3BC8AD5D15E7}"/>
              </a:ext>
            </a:extLst>
          </p:cNvPr>
          <p:cNvGrpSpPr/>
          <p:nvPr/>
        </p:nvGrpSpPr>
        <p:grpSpPr>
          <a:xfrm>
            <a:off x="4967481" y="2251477"/>
            <a:ext cx="2693292" cy="646331"/>
            <a:chOff x="2850742" y="2381050"/>
            <a:chExt cx="2693292" cy="646331"/>
          </a:xfrm>
        </p:grpSpPr>
        <p:sp>
          <p:nvSpPr>
            <p:cNvPr id="128" name="TextBox 156">
              <a:extLst>
                <a:ext uri="{FF2B5EF4-FFF2-40B4-BE49-F238E27FC236}">
                  <a16:creationId xmlns:a16="http://schemas.microsoft.com/office/drawing/2014/main" id="{40E2F1BA-BC3A-45EA-BC93-15A15D616E87}"/>
                </a:ext>
              </a:extLst>
            </p:cNvPr>
            <p:cNvSpPr txBox="1"/>
            <p:nvPr/>
          </p:nvSpPr>
          <p:spPr>
            <a:xfrm>
              <a:off x="2850742" y="2381050"/>
              <a:ext cx="10893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095C5"/>
                  </a:solidFill>
                  <a:effectLst/>
                  <a:uLnTx/>
                  <a:uFillTx/>
                  <a:latin typeface="Uni Sans Heavy Italic CAPS" panose="00000500000000000000" pitchFamily="50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129" name="TextBox 157">
              <a:extLst>
                <a:ext uri="{FF2B5EF4-FFF2-40B4-BE49-F238E27FC236}">
                  <a16:creationId xmlns:a16="http://schemas.microsoft.com/office/drawing/2014/main" id="{FDE6F0D7-D786-4264-8268-5AAB07F8174B}"/>
                </a:ext>
              </a:extLst>
            </p:cNvPr>
            <p:cNvSpPr txBox="1"/>
            <p:nvPr/>
          </p:nvSpPr>
          <p:spPr>
            <a:xfrm>
              <a:off x="3817430" y="2421990"/>
              <a:ext cx="172660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95C5"/>
                  </a:solidFill>
                  <a:effectLst/>
                  <a:uLnTx/>
                  <a:uFillTx/>
                  <a:latin typeface="Uni Sans Heavy Italic CAPS" panose="00000500000000000000" pitchFamily="50" charset="0"/>
                  <a:ea typeface="Adobe Fan Heiti Std B" panose="020B0700000000000000" pitchFamily="34" charset="-128"/>
                  <a:cs typeface="Rajdhani bold" panose="02000000000000000000" pitchFamily="2" charset="0"/>
                </a:rPr>
                <a:t>Aktien</a:t>
              </a:r>
              <a:endPara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95C5"/>
                </a:solidFill>
                <a:effectLst/>
                <a:uLnTx/>
                <a:uFillTx/>
                <a:latin typeface="Uni Sans Heavy Italic CAPS" panose="00000500000000000000" pitchFamily="50" charset="0"/>
                <a:ea typeface="Adobe Fan Heiti Std B" panose="020B0700000000000000" pitchFamily="34" charset="-128"/>
                <a:cs typeface="Rajdhani bold" panose="02000000000000000000" pitchFamily="2" charset="0"/>
              </a:endParaRPr>
            </a:p>
          </p:txBody>
        </p:sp>
      </p:grpSp>
      <p:grpSp>
        <p:nvGrpSpPr>
          <p:cNvPr id="130" name="Group 158">
            <a:extLst>
              <a:ext uri="{FF2B5EF4-FFF2-40B4-BE49-F238E27FC236}">
                <a16:creationId xmlns:a16="http://schemas.microsoft.com/office/drawing/2014/main" id="{8379F1F8-BED1-405C-8051-51AE6D35FBBB}"/>
              </a:ext>
            </a:extLst>
          </p:cNvPr>
          <p:cNvGrpSpPr/>
          <p:nvPr/>
        </p:nvGrpSpPr>
        <p:grpSpPr>
          <a:xfrm>
            <a:off x="4729917" y="5546470"/>
            <a:ext cx="2878622" cy="752757"/>
            <a:chOff x="2658776" y="5476920"/>
            <a:chExt cx="2878622" cy="752757"/>
          </a:xfrm>
        </p:grpSpPr>
        <p:sp>
          <p:nvSpPr>
            <p:cNvPr id="131" name="TextBox 159">
              <a:extLst>
                <a:ext uri="{FF2B5EF4-FFF2-40B4-BE49-F238E27FC236}">
                  <a16:creationId xmlns:a16="http://schemas.microsoft.com/office/drawing/2014/main" id="{31951DCB-8261-42C8-ACDD-0DC620E3F1AE}"/>
                </a:ext>
              </a:extLst>
            </p:cNvPr>
            <p:cNvSpPr txBox="1"/>
            <p:nvPr/>
          </p:nvSpPr>
          <p:spPr>
            <a:xfrm>
              <a:off x="2658776" y="5476920"/>
              <a:ext cx="10893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0" i="0" u="none" strike="noStrike" kern="1200" cap="none" spc="300" normalizeH="0" baseline="0" noProof="0" dirty="0">
                  <a:ln>
                    <a:noFill/>
                  </a:ln>
                  <a:solidFill>
                    <a:srgbClr val="8F4EDE"/>
                  </a:solidFill>
                  <a:effectLst/>
                  <a:uLnTx/>
                  <a:uFillTx/>
                  <a:latin typeface="Uni Sans Heavy Italic CAPS" panose="00000500000000000000" pitchFamily="50" charset="0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132" name="TextBox 160">
              <a:extLst>
                <a:ext uri="{FF2B5EF4-FFF2-40B4-BE49-F238E27FC236}">
                  <a16:creationId xmlns:a16="http://schemas.microsoft.com/office/drawing/2014/main" id="{0422215E-F539-4F37-B8AD-F8F39BD120D9}"/>
                </a:ext>
              </a:extLst>
            </p:cNvPr>
            <p:cNvSpPr txBox="1"/>
            <p:nvPr/>
          </p:nvSpPr>
          <p:spPr>
            <a:xfrm>
              <a:off x="3575632" y="5614124"/>
              <a:ext cx="1961766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8F4EDE"/>
                  </a:solidFill>
                  <a:effectLst/>
                  <a:uLnTx/>
                  <a:uFillTx/>
                  <a:latin typeface="Uni Sans Heavy Italic CAPS" panose="00000500000000000000" pitchFamily="50" charset="0"/>
                  <a:ea typeface="Adobe Fan Heiti Std B" panose="020B0700000000000000" pitchFamily="34" charset="-128"/>
                  <a:cs typeface="Rajdhani bold" panose="02000000000000000000" pitchFamily="2" charset="0"/>
                </a:rPr>
                <a:t>Forderungen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8F4EDE"/>
                </a:solidFill>
                <a:effectLst/>
                <a:uLnTx/>
                <a:uFillTx/>
                <a:latin typeface="Uni Sans Heavy Italic CAPS" panose="00000500000000000000" pitchFamily="50" charset="0"/>
                <a:ea typeface="Adobe Fan Heiti Std B" panose="020B0700000000000000" pitchFamily="34" charset="-128"/>
                <a:cs typeface="Rajdhani bold" panose="020000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 Sans Heavy Italic CAPS" panose="00000500000000000000" pitchFamily="50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3" name="Folienzoom 132">
                <a:extLst>
                  <a:ext uri="{FF2B5EF4-FFF2-40B4-BE49-F238E27FC236}">
                    <a16:creationId xmlns:a16="http://schemas.microsoft.com/office/drawing/2014/main" id="{915F8866-F027-4FEC-A423-AF751CE780B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44708" y="544756"/>
              <a:ext cx="567881" cy="720000"/>
            </p:xfrm>
            <a:graphic>
              <a:graphicData uri="http://schemas.microsoft.com/office/powerpoint/2016/slidezoom">
                <pslz:sldZm>
                  <pslz:sldZmObj sldId="264" cId="3245383987">
                    <pslz:zmPr id="{C00DAC43-EEF8-48D6-86DF-84812D80652C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67881" cy="720000"/>
                        </a:xfrm>
                        <a:prstGeom prst="rect">
                          <a:avLst/>
                        </a:prstGeom>
                        <a:noFill/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3" name="Folienzoom 13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15F8866-F027-4FEC-A423-AF751CE780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144708" y="544756"/>
                <a:ext cx="567881" cy="720000"/>
              </a:xfrm>
              <a:prstGeom prst="rect">
                <a:avLst/>
              </a:prstGeom>
              <a:noFill/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5" name="Folienzoom 134">
                <a:extLst>
                  <a:ext uri="{FF2B5EF4-FFF2-40B4-BE49-F238E27FC236}">
                    <a16:creationId xmlns:a16="http://schemas.microsoft.com/office/drawing/2014/main" id="{38AB808D-51E9-4B32-87A7-34FE41F99F9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63958" y="2168502"/>
              <a:ext cx="598343" cy="720000"/>
            </p:xfrm>
            <a:graphic>
              <a:graphicData uri="http://schemas.microsoft.com/office/powerpoint/2016/slidezoom">
                <pslz:sldZm>
                  <pslz:sldZmObj sldId="267" cId="2557906729">
                    <pslz:zmPr id="{5BA449B0-814C-4A2C-87B9-06EDB97E26AA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98343" cy="72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5" name="Folienzoom 13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38AB808D-51E9-4B32-87A7-34FE41F99F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163958" y="2168502"/>
                <a:ext cx="598343" cy="720000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7" name="Folienzoom 136">
                <a:extLst>
                  <a:ext uri="{FF2B5EF4-FFF2-40B4-BE49-F238E27FC236}">
                    <a16:creationId xmlns:a16="http://schemas.microsoft.com/office/drawing/2014/main" id="{2C06A54D-2134-430B-BA7F-FBC627CF4C5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15034" y="3799693"/>
              <a:ext cx="720000" cy="720000"/>
            </p:xfrm>
            <a:graphic>
              <a:graphicData uri="http://schemas.microsoft.com/office/powerpoint/2016/slidezoom">
                <pslz:sldZm>
                  <pslz:sldZmObj sldId="266" cId="2715897280">
                    <pslz:zmPr id="{907A4C20-196E-4F2D-9A09-36CCA71349A5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20000" cy="72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7" name="Folienzoom 13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C06A54D-2134-430B-BA7F-FBC627CF4C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115034" y="3799693"/>
                <a:ext cx="720000" cy="720000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9" name="Folienzoom 138">
                <a:extLst>
                  <a:ext uri="{FF2B5EF4-FFF2-40B4-BE49-F238E27FC236}">
                    <a16:creationId xmlns:a16="http://schemas.microsoft.com/office/drawing/2014/main" id="{51D762D2-4116-4799-981D-7D30C455465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141164" y="5459251"/>
              <a:ext cx="720000" cy="720000"/>
            </p:xfrm>
            <a:graphic>
              <a:graphicData uri="http://schemas.microsoft.com/office/powerpoint/2016/slidezoom">
                <pslz:sldZm>
                  <pslz:sldZmObj sldId="265" cId="433434228">
                    <pslz:zmPr id="{B363B166-E0C8-4974-BFF8-53F4738AAB97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20000" cy="72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9" name="Folienzoom 138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51D762D2-4116-4799-981D-7D30C45546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141164" y="5459251"/>
                <a:ext cx="720000" cy="720000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p:sp>
        <p:nvSpPr>
          <p:cNvPr id="209" name="Rechteck: abgerundete Ecken 208">
            <a:extLst>
              <a:ext uri="{FF2B5EF4-FFF2-40B4-BE49-F238E27FC236}">
                <a16:creationId xmlns:a16="http://schemas.microsoft.com/office/drawing/2014/main" id="{3291F52F-5822-415D-817B-687B5BC9A114}"/>
              </a:ext>
            </a:extLst>
          </p:cNvPr>
          <p:cNvSpPr/>
          <p:nvPr/>
        </p:nvSpPr>
        <p:spPr>
          <a:xfrm>
            <a:off x="6433267" y="453214"/>
            <a:ext cx="975281" cy="989377"/>
          </a:xfrm>
          <a:prstGeom prst="roundRect">
            <a:avLst/>
          </a:prstGeom>
          <a:gradFill flip="none" rotWithShape="1">
            <a:gsLst>
              <a:gs pos="100000">
                <a:srgbClr val="14E3C5"/>
              </a:gs>
              <a:gs pos="0">
                <a:srgbClr val="14E3C5"/>
              </a:gs>
            </a:gsLst>
            <a:lin ang="13500000" scaled="1"/>
            <a:tileRect/>
          </a:gradFill>
          <a:ln w="15875">
            <a:noFill/>
          </a:ln>
          <a:effectLst>
            <a:innerShdw blurRad="635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Rechteck: abgerundete Ecken 254">
            <a:extLst>
              <a:ext uri="{FF2B5EF4-FFF2-40B4-BE49-F238E27FC236}">
                <a16:creationId xmlns:a16="http://schemas.microsoft.com/office/drawing/2014/main" id="{FBE7339F-5444-4FDE-ABD0-2F52D5711321}"/>
              </a:ext>
            </a:extLst>
          </p:cNvPr>
          <p:cNvSpPr/>
          <p:nvPr/>
        </p:nvSpPr>
        <p:spPr>
          <a:xfrm>
            <a:off x="9428660" y="2105425"/>
            <a:ext cx="975281" cy="989377"/>
          </a:xfrm>
          <a:prstGeom prst="roundRect">
            <a:avLst/>
          </a:prstGeom>
          <a:gradFill flip="none" rotWithShape="1">
            <a:gsLst>
              <a:gs pos="100000">
                <a:srgbClr val="0095C5"/>
              </a:gs>
              <a:gs pos="0">
                <a:srgbClr val="0095C5"/>
              </a:gs>
            </a:gsLst>
            <a:lin ang="13500000" scaled="1"/>
            <a:tileRect/>
          </a:gradFill>
          <a:ln w="15875">
            <a:noFill/>
          </a:ln>
          <a:effectLst>
            <a:innerShdw blurRad="635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Rechteck: abgerundete Ecken 255">
            <a:extLst>
              <a:ext uri="{FF2B5EF4-FFF2-40B4-BE49-F238E27FC236}">
                <a16:creationId xmlns:a16="http://schemas.microsoft.com/office/drawing/2014/main" id="{0045AA1A-14EA-4581-9B69-A48687BDBB83}"/>
              </a:ext>
            </a:extLst>
          </p:cNvPr>
          <p:cNvSpPr/>
          <p:nvPr/>
        </p:nvSpPr>
        <p:spPr>
          <a:xfrm>
            <a:off x="6472830" y="3747118"/>
            <a:ext cx="975281" cy="989377"/>
          </a:xfrm>
          <a:prstGeom prst="roundRect">
            <a:avLst/>
          </a:prstGeom>
          <a:gradFill flip="none" rotWithShape="1">
            <a:gsLst>
              <a:gs pos="100000">
                <a:srgbClr val="EC4AAB"/>
              </a:gs>
              <a:gs pos="0">
                <a:srgbClr val="EC4AAB"/>
              </a:gs>
            </a:gsLst>
            <a:lin ang="13500000" scaled="1"/>
            <a:tileRect/>
          </a:gradFill>
          <a:ln w="15875">
            <a:noFill/>
          </a:ln>
          <a:effectLst>
            <a:innerShdw blurRad="635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Rechteck: abgerundete Ecken 256">
            <a:extLst>
              <a:ext uri="{FF2B5EF4-FFF2-40B4-BE49-F238E27FC236}">
                <a16:creationId xmlns:a16="http://schemas.microsoft.com/office/drawing/2014/main" id="{56B0AD88-F744-4738-8BB5-4362EF8C9C31}"/>
              </a:ext>
            </a:extLst>
          </p:cNvPr>
          <p:cNvSpPr/>
          <p:nvPr/>
        </p:nvSpPr>
        <p:spPr>
          <a:xfrm>
            <a:off x="9481241" y="5341202"/>
            <a:ext cx="975281" cy="989377"/>
          </a:xfrm>
          <a:prstGeom prst="roundRect">
            <a:avLst/>
          </a:prstGeom>
          <a:gradFill flip="none" rotWithShape="1">
            <a:gsLst>
              <a:gs pos="100000">
                <a:srgbClr val="8F4EDE"/>
              </a:gs>
              <a:gs pos="0">
                <a:srgbClr val="8F4EDE"/>
              </a:gs>
            </a:gsLst>
            <a:lin ang="13500000" scaled="1"/>
            <a:tileRect/>
          </a:gradFill>
          <a:ln w="15875">
            <a:noFill/>
          </a:ln>
          <a:effectLst>
            <a:innerShdw blurRad="635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Graphic 141" descr="Target Audience outline">
            <a:extLst>
              <a:ext uri="{FF2B5EF4-FFF2-40B4-BE49-F238E27FC236}">
                <a16:creationId xmlns:a16="http://schemas.microsoft.com/office/drawing/2014/main" id="{4FF1A07D-96C7-4DA4-84FA-82EC56B7DB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39008" y="5533384"/>
            <a:ext cx="614400" cy="614400"/>
          </a:xfrm>
          <a:prstGeom prst="rect">
            <a:avLst/>
          </a:prstGeom>
        </p:spPr>
      </p:pic>
      <p:pic>
        <p:nvPicPr>
          <p:cNvPr id="259" name="Graphic 142" descr="Lichter an mit einfarbiger Füllung">
            <a:extLst>
              <a:ext uri="{FF2B5EF4-FFF2-40B4-BE49-F238E27FC236}">
                <a16:creationId xmlns:a16="http://schemas.microsoft.com/office/drawing/2014/main" id="{F5628E00-2FF7-4C64-8964-514E7426FD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643553" y="3898845"/>
            <a:ext cx="614400" cy="614400"/>
          </a:xfrm>
          <a:prstGeom prst="rect">
            <a:avLst/>
          </a:prstGeom>
        </p:spPr>
      </p:pic>
      <p:pic>
        <p:nvPicPr>
          <p:cNvPr id="260" name="Graphic 143" descr="Users outline">
            <a:extLst>
              <a:ext uri="{FF2B5EF4-FFF2-40B4-BE49-F238E27FC236}">
                <a16:creationId xmlns:a16="http://schemas.microsoft.com/office/drawing/2014/main" id="{29350E61-5445-4A99-8E3E-D1FAD1955D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09100" y="2254431"/>
            <a:ext cx="614400" cy="614400"/>
          </a:xfrm>
          <a:prstGeom prst="rect">
            <a:avLst/>
          </a:prstGeom>
        </p:spPr>
      </p:pic>
      <p:pic>
        <p:nvPicPr>
          <p:cNvPr id="261" name="Graphic 144" descr="Lightbulb and gear outline">
            <a:extLst>
              <a:ext uri="{FF2B5EF4-FFF2-40B4-BE49-F238E27FC236}">
                <a16:creationId xmlns:a16="http://schemas.microsoft.com/office/drawing/2014/main" id="{637DBF6C-0178-40B3-B57A-837CF722910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19028" y="612294"/>
            <a:ext cx="614400" cy="614400"/>
          </a:xfrm>
          <a:prstGeom prst="rect">
            <a:avLst/>
          </a:prstGeom>
        </p:spPr>
      </p:pic>
      <p:grpSp>
        <p:nvGrpSpPr>
          <p:cNvPr id="262" name="Group 7">
            <a:extLst>
              <a:ext uri="{FF2B5EF4-FFF2-40B4-BE49-F238E27FC236}">
                <a16:creationId xmlns:a16="http://schemas.microsoft.com/office/drawing/2014/main" id="{026FF3B7-7C2F-478E-808D-75AAC9B42542}"/>
              </a:ext>
            </a:extLst>
          </p:cNvPr>
          <p:cNvGrpSpPr/>
          <p:nvPr/>
        </p:nvGrpSpPr>
        <p:grpSpPr>
          <a:xfrm>
            <a:off x="326129" y="1563115"/>
            <a:ext cx="3801729" cy="5308056"/>
            <a:chOff x="3347237" y="1073425"/>
            <a:chExt cx="5310680" cy="5824216"/>
          </a:xfrm>
        </p:grpSpPr>
        <p:sp>
          <p:nvSpPr>
            <p:cNvPr id="263" name="Oval 93">
              <a:extLst>
                <a:ext uri="{FF2B5EF4-FFF2-40B4-BE49-F238E27FC236}">
                  <a16:creationId xmlns:a16="http://schemas.microsoft.com/office/drawing/2014/main" id="{E314DFC5-A9A3-4F48-A8AA-6BACD9C6E1AE}"/>
                </a:ext>
              </a:extLst>
            </p:cNvPr>
            <p:cNvSpPr/>
            <p:nvPr/>
          </p:nvSpPr>
          <p:spPr>
            <a:xfrm>
              <a:off x="3773290" y="3304844"/>
              <a:ext cx="4504391" cy="206102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419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: Shape 95">
              <a:extLst>
                <a:ext uri="{FF2B5EF4-FFF2-40B4-BE49-F238E27FC236}">
                  <a16:creationId xmlns:a16="http://schemas.microsoft.com/office/drawing/2014/main" id="{8AED2515-BA0F-4070-A614-690331663D51}"/>
                </a:ext>
              </a:extLst>
            </p:cNvPr>
            <p:cNvSpPr/>
            <p:nvPr/>
          </p:nvSpPr>
          <p:spPr>
            <a:xfrm>
              <a:off x="3347237" y="1073425"/>
              <a:ext cx="5310680" cy="5824216"/>
            </a:xfrm>
            <a:custGeom>
              <a:avLst/>
              <a:gdLst>
                <a:gd name="connsiteX0" fmla="*/ 2552169 w 4969487"/>
                <a:gd name="connsiteY0" fmla="*/ 0 h 5824216"/>
                <a:gd name="connsiteX1" fmla="*/ 4525472 w 4969487"/>
                <a:gd name="connsiteY1" fmla="*/ 1543879 h 5824216"/>
                <a:gd name="connsiteX2" fmla="*/ 3538820 w 4969487"/>
                <a:gd name="connsiteY2" fmla="*/ 1543879 h 5824216"/>
                <a:gd name="connsiteX3" fmla="*/ 3538820 w 4969487"/>
                <a:gd name="connsiteY3" fmla="*/ 3087758 h 5824216"/>
                <a:gd name="connsiteX4" fmla="*/ 3541007 w 4969487"/>
                <a:gd name="connsiteY4" fmla="*/ 3087758 h 5824216"/>
                <a:gd name="connsiteX5" fmla="*/ 4969487 w 4969487"/>
                <a:gd name="connsiteY5" fmla="*/ 5824216 h 5824216"/>
                <a:gd name="connsiteX6" fmla="*/ 0 w 4969487"/>
                <a:gd name="connsiteY6" fmla="*/ 5811002 h 5824216"/>
                <a:gd name="connsiteX7" fmla="*/ 1561132 w 4969487"/>
                <a:gd name="connsiteY7" fmla="*/ 3087758 h 5824216"/>
                <a:gd name="connsiteX8" fmla="*/ 1565517 w 4969487"/>
                <a:gd name="connsiteY8" fmla="*/ 3087758 h 5824216"/>
                <a:gd name="connsiteX9" fmla="*/ 1565517 w 4969487"/>
                <a:gd name="connsiteY9" fmla="*/ 1543879 h 5824216"/>
                <a:gd name="connsiteX10" fmla="*/ 578865 w 4969487"/>
                <a:gd name="connsiteY10" fmla="*/ 1543879 h 5824216"/>
                <a:gd name="connsiteX0" fmla="*/ 2770533 w 5187851"/>
                <a:gd name="connsiteY0" fmla="*/ 0 h 5824216"/>
                <a:gd name="connsiteX1" fmla="*/ 4743836 w 5187851"/>
                <a:gd name="connsiteY1" fmla="*/ 1543879 h 5824216"/>
                <a:gd name="connsiteX2" fmla="*/ 3757184 w 5187851"/>
                <a:gd name="connsiteY2" fmla="*/ 1543879 h 5824216"/>
                <a:gd name="connsiteX3" fmla="*/ 3757184 w 5187851"/>
                <a:gd name="connsiteY3" fmla="*/ 3087758 h 5824216"/>
                <a:gd name="connsiteX4" fmla="*/ 3759371 w 5187851"/>
                <a:gd name="connsiteY4" fmla="*/ 3087758 h 5824216"/>
                <a:gd name="connsiteX5" fmla="*/ 5187851 w 5187851"/>
                <a:gd name="connsiteY5" fmla="*/ 5824216 h 5824216"/>
                <a:gd name="connsiteX6" fmla="*/ 0 w 5187851"/>
                <a:gd name="connsiteY6" fmla="*/ 5811002 h 5824216"/>
                <a:gd name="connsiteX7" fmla="*/ 1779496 w 5187851"/>
                <a:gd name="connsiteY7" fmla="*/ 3087758 h 5824216"/>
                <a:gd name="connsiteX8" fmla="*/ 1783881 w 5187851"/>
                <a:gd name="connsiteY8" fmla="*/ 3087758 h 5824216"/>
                <a:gd name="connsiteX9" fmla="*/ 1783881 w 5187851"/>
                <a:gd name="connsiteY9" fmla="*/ 1543879 h 5824216"/>
                <a:gd name="connsiteX10" fmla="*/ 797229 w 5187851"/>
                <a:gd name="connsiteY10" fmla="*/ 1543879 h 5824216"/>
                <a:gd name="connsiteX11" fmla="*/ 2770533 w 5187851"/>
                <a:gd name="connsiteY11" fmla="*/ 0 h 5824216"/>
                <a:gd name="connsiteX0" fmla="*/ 2770533 w 5310680"/>
                <a:gd name="connsiteY0" fmla="*/ 0 h 5824216"/>
                <a:gd name="connsiteX1" fmla="*/ 4743836 w 5310680"/>
                <a:gd name="connsiteY1" fmla="*/ 1543879 h 5824216"/>
                <a:gd name="connsiteX2" fmla="*/ 3757184 w 5310680"/>
                <a:gd name="connsiteY2" fmla="*/ 1543879 h 5824216"/>
                <a:gd name="connsiteX3" fmla="*/ 3757184 w 5310680"/>
                <a:gd name="connsiteY3" fmla="*/ 3087758 h 5824216"/>
                <a:gd name="connsiteX4" fmla="*/ 3759371 w 5310680"/>
                <a:gd name="connsiteY4" fmla="*/ 3087758 h 5824216"/>
                <a:gd name="connsiteX5" fmla="*/ 5310680 w 5310680"/>
                <a:gd name="connsiteY5" fmla="*/ 5824216 h 5824216"/>
                <a:gd name="connsiteX6" fmla="*/ 0 w 5310680"/>
                <a:gd name="connsiteY6" fmla="*/ 5811002 h 5824216"/>
                <a:gd name="connsiteX7" fmla="*/ 1779496 w 5310680"/>
                <a:gd name="connsiteY7" fmla="*/ 3087758 h 5824216"/>
                <a:gd name="connsiteX8" fmla="*/ 1783881 w 5310680"/>
                <a:gd name="connsiteY8" fmla="*/ 3087758 h 5824216"/>
                <a:gd name="connsiteX9" fmla="*/ 1783881 w 5310680"/>
                <a:gd name="connsiteY9" fmla="*/ 1543879 h 5824216"/>
                <a:gd name="connsiteX10" fmla="*/ 797229 w 5310680"/>
                <a:gd name="connsiteY10" fmla="*/ 1543879 h 5824216"/>
                <a:gd name="connsiteX11" fmla="*/ 2770533 w 5310680"/>
                <a:gd name="connsiteY11" fmla="*/ 0 h 5824216"/>
                <a:gd name="connsiteX0" fmla="*/ 2770533 w 5310680"/>
                <a:gd name="connsiteY0" fmla="*/ 0 h 5824216"/>
                <a:gd name="connsiteX1" fmla="*/ 4743836 w 5310680"/>
                <a:gd name="connsiteY1" fmla="*/ 1543879 h 5824216"/>
                <a:gd name="connsiteX2" fmla="*/ 3757184 w 5310680"/>
                <a:gd name="connsiteY2" fmla="*/ 1543879 h 5824216"/>
                <a:gd name="connsiteX3" fmla="*/ 3757184 w 5310680"/>
                <a:gd name="connsiteY3" fmla="*/ 3087758 h 5824216"/>
                <a:gd name="connsiteX4" fmla="*/ 3759371 w 5310680"/>
                <a:gd name="connsiteY4" fmla="*/ 3087758 h 5824216"/>
                <a:gd name="connsiteX5" fmla="*/ 5310680 w 5310680"/>
                <a:gd name="connsiteY5" fmla="*/ 5824216 h 5824216"/>
                <a:gd name="connsiteX6" fmla="*/ 0 w 5310680"/>
                <a:gd name="connsiteY6" fmla="*/ 5811002 h 5824216"/>
                <a:gd name="connsiteX7" fmla="*/ 1779496 w 5310680"/>
                <a:gd name="connsiteY7" fmla="*/ 3087758 h 5824216"/>
                <a:gd name="connsiteX8" fmla="*/ 1783881 w 5310680"/>
                <a:gd name="connsiteY8" fmla="*/ 3087758 h 5824216"/>
                <a:gd name="connsiteX9" fmla="*/ 1783881 w 5310680"/>
                <a:gd name="connsiteY9" fmla="*/ 1543879 h 5824216"/>
                <a:gd name="connsiteX10" fmla="*/ 797229 w 5310680"/>
                <a:gd name="connsiteY10" fmla="*/ 1543879 h 5824216"/>
                <a:gd name="connsiteX11" fmla="*/ 2770533 w 5310680"/>
                <a:gd name="connsiteY11" fmla="*/ 0 h 5824216"/>
                <a:gd name="connsiteX0" fmla="*/ 2770533 w 5310680"/>
                <a:gd name="connsiteY0" fmla="*/ 0 h 5824216"/>
                <a:gd name="connsiteX1" fmla="*/ 4743836 w 5310680"/>
                <a:gd name="connsiteY1" fmla="*/ 1543879 h 5824216"/>
                <a:gd name="connsiteX2" fmla="*/ 3757184 w 5310680"/>
                <a:gd name="connsiteY2" fmla="*/ 1538500 h 5824216"/>
                <a:gd name="connsiteX3" fmla="*/ 3757184 w 5310680"/>
                <a:gd name="connsiteY3" fmla="*/ 3087758 h 5824216"/>
                <a:gd name="connsiteX4" fmla="*/ 3759371 w 5310680"/>
                <a:gd name="connsiteY4" fmla="*/ 3087758 h 5824216"/>
                <a:gd name="connsiteX5" fmla="*/ 5310680 w 5310680"/>
                <a:gd name="connsiteY5" fmla="*/ 5824216 h 5824216"/>
                <a:gd name="connsiteX6" fmla="*/ 0 w 5310680"/>
                <a:gd name="connsiteY6" fmla="*/ 5811002 h 5824216"/>
                <a:gd name="connsiteX7" fmla="*/ 1779496 w 5310680"/>
                <a:gd name="connsiteY7" fmla="*/ 3087758 h 5824216"/>
                <a:gd name="connsiteX8" fmla="*/ 1783881 w 5310680"/>
                <a:gd name="connsiteY8" fmla="*/ 3087758 h 5824216"/>
                <a:gd name="connsiteX9" fmla="*/ 1783881 w 5310680"/>
                <a:gd name="connsiteY9" fmla="*/ 1543879 h 5824216"/>
                <a:gd name="connsiteX10" fmla="*/ 797229 w 5310680"/>
                <a:gd name="connsiteY10" fmla="*/ 1543879 h 5824216"/>
                <a:gd name="connsiteX11" fmla="*/ 2770533 w 5310680"/>
                <a:gd name="connsiteY11" fmla="*/ 0 h 5824216"/>
                <a:gd name="connsiteX0" fmla="*/ 2770533 w 5310680"/>
                <a:gd name="connsiteY0" fmla="*/ 0 h 5824216"/>
                <a:gd name="connsiteX1" fmla="*/ 4743836 w 5310680"/>
                <a:gd name="connsiteY1" fmla="*/ 1543879 h 5824216"/>
                <a:gd name="connsiteX2" fmla="*/ 3757184 w 5310680"/>
                <a:gd name="connsiteY2" fmla="*/ 1538500 h 5824216"/>
                <a:gd name="connsiteX3" fmla="*/ 3752810 w 5310680"/>
                <a:gd name="connsiteY3" fmla="*/ 2750919 h 5824216"/>
                <a:gd name="connsiteX4" fmla="*/ 3757184 w 5310680"/>
                <a:gd name="connsiteY4" fmla="*/ 3087758 h 5824216"/>
                <a:gd name="connsiteX5" fmla="*/ 3759371 w 5310680"/>
                <a:gd name="connsiteY5" fmla="*/ 3087758 h 5824216"/>
                <a:gd name="connsiteX6" fmla="*/ 5310680 w 5310680"/>
                <a:gd name="connsiteY6" fmla="*/ 5824216 h 5824216"/>
                <a:gd name="connsiteX7" fmla="*/ 0 w 5310680"/>
                <a:gd name="connsiteY7" fmla="*/ 5811002 h 5824216"/>
                <a:gd name="connsiteX8" fmla="*/ 1779496 w 5310680"/>
                <a:gd name="connsiteY8" fmla="*/ 3087758 h 5824216"/>
                <a:gd name="connsiteX9" fmla="*/ 1783881 w 5310680"/>
                <a:gd name="connsiteY9" fmla="*/ 3087758 h 5824216"/>
                <a:gd name="connsiteX10" fmla="*/ 1783881 w 5310680"/>
                <a:gd name="connsiteY10" fmla="*/ 1543879 h 5824216"/>
                <a:gd name="connsiteX11" fmla="*/ 797229 w 5310680"/>
                <a:gd name="connsiteY11" fmla="*/ 1543879 h 5824216"/>
                <a:gd name="connsiteX12" fmla="*/ 2770533 w 5310680"/>
                <a:gd name="connsiteY12" fmla="*/ 0 h 582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10680" h="5824216">
                  <a:moveTo>
                    <a:pt x="2770533" y="0"/>
                  </a:moveTo>
                  <a:lnTo>
                    <a:pt x="4743836" y="1543879"/>
                  </a:lnTo>
                  <a:lnTo>
                    <a:pt x="3757184" y="1538500"/>
                  </a:lnTo>
                  <a:lnTo>
                    <a:pt x="3752810" y="2750919"/>
                  </a:lnTo>
                  <a:lnTo>
                    <a:pt x="3757184" y="3087758"/>
                  </a:lnTo>
                  <a:lnTo>
                    <a:pt x="3759371" y="3087758"/>
                  </a:lnTo>
                  <a:lnTo>
                    <a:pt x="5310680" y="5824216"/>
                  </a:lnTo>
                  <a:lnTo>
                    <a:pt x="0" y="5811002"/>
                  </a:lnTo>
                  <a:lnTo>
                    <a:pt x="1779496" y="3087758"/>
                  </a:lnTo>
                  <a:lnTo>
                    <a:pt x="1783881" y="3087758"/>
                  </a:lnTo>
                  <a:cubicBezTo>
                    <a:pt x="1837669" y="2567753"/>
                    <a:pt x="1783881" y="2058505"/>
                    <a:pt x="1783881" y="1543879"/>
                  </a:cubicBezTo>
                  <a:lnTo>
                    <a:pt x="797229" y="1543879"/>
                  </a:lnTo>
                  <a:lnTo>
                    <a:pt x="2770533" y="0"/>
                  </a:lnTo>
                  <a:close/>
                </a:path>
              </a:pathLst>
            </a:custGeom>
            <a:gradFill flip="none" rotWithShape="1">
              <a:gsLst>
                <a:gs pos="18000">
                  <a:schemeClr val="tx1"/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: Shape 96">
              <a:extLst>
                <a:ext uri="{FF2B5EF4-FFF2-40B4-BE49-F238E27FC236}">
                  <a16:creationId xmlns:a16="http://schemas.microsoft.com/office/drawing/2014/main" id="{5242938A-6132-4CF7-B5E0-02FA1F52BDD2}"/>
                </a:ext>
              </a:extLst>
            </p:cNvPr>
            <p:cNvSpPr/>
            <p:nvPr/>
          </p:nvSpPr>
          <p:spPr>
            <a:xfrm>
              <a:off x="3835021" y="1255594"/>
              <a:ext cx="4380931" cy="5622878"/>
            </a:xfrm>
            <a:custGeom>
              <a:avLst/>
              <a:gdLst>
                <a:gd name="connsiteX0" fmla="*/ 0 w 4380931"/>
                <a:gd name="connsiteY0" fmla="*/ 5622878 h 5622878"/>
                <a:gd name="connsiteX1" fmla="*/ 1487606 w 4380931"/>
                <a:gd name="connsiteY1" fmla="*/ 2866030 h 5622878"/>
                <a:gd name="connsiteX2" fmla="*/ 1473958 w 4380931"/>
                <a:gd name="connsiteY2" fmla="*/ 1214651 h 5622878"/>
                <a:gd name="connsiteX3" fmla="*/ 709683 w 4380931"/>
                <a:gd name="connsiteY3" fmla="*/ 1228299 h 5622878"/>
                <a:gd name="connsiteX4" fmla="*/ 2292824 w 4380931"/>
                <a:gd name="connsiteY4" fmla="*/ 0 h 5622878"/>
                <a:gd name="connsiteX5" fmla="*/ 3848669 w 4380931"/>
                <a:gd name="connsiteY5" fmla="*/ 1214651 h 5622878"/>
                <a:gd name="connsiteX6" fmla="*/ 3098042 w 4380931"/>
                <a:gd name="connsiteY6" fmla="*/ 1214651 h 5622878"/>
                <a:gd name="connsiteX7" fmla="*/ 3070746 w 4380931"/>
                <a:gd name="connsiteY7" fmla="*/ 1214651 h 5622878"/>
                <a:gd name="connsiteX8" fmla="*/ 3111689 w 4380931"/>
                <a:gd name="connsiteY8" fmla="*/ 2947916 h 5622878"/>
                <a:gd name="connsiteX9" fmla="*/ 4380931 w 4380931"/>
                <a:gd name="connsiteY9" fmla="*/ 5622878 h 562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0931" h="5622878">
                  <a:moveTo>
                    <a:pt x="0" y="5622878"/>
                  </a:moveTo>
                  <a:lnTo>
                    <a:pt x="1487606" y="2866030"/>
                  </a:lnTo>
                  <a:lnTo>
                    <a:pt x="1473958" y="1214651"/>
                  </a:lnTo>
                  <a:lnTo>
                    <a:pt x="709683" y="1228299"/>
                  </a:lnTo>
                  <a:lnTo>
                    <a:pt x="2292824" y="0"/>
                  </a:lnTo>
                  <a:lnTo>
                    <a:pt x="3848669" y="1214651"/>
                  </a:lnTo>
                  <a:lnTo>
                    <a:pt x="3098042" y="1214651"/>
                  </a:lnTo>
                  <a:lnTo>
                    <a:pt x="3070746" y="1214651"/>
                  </a:lnTo>
                  <a:lnTo>
                    <a:pt x="3111689" y="2947916"/>
                  </a:lnTo>
                  <a:lnTo>
                    <a:pt x="4380931" y="5622878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549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8B1E7B7E-4830-40A0-8FDB-7D0121452ADA}"/>
              </a:ext>
            </a:extLst>
          </p:cNvPr>
          <p:cNvGrpSpPr/>
          <p:nvPr/>
        </p:nvGrpSpPr>
        <p:grpSpPr>
          <a:xfrm>
            <a:off x="180474" y="124326"/>
            <a:ext cx="11831051" cy="6609347"/>
            <a:chOff x="1387415" y="572412"/>
            <a:chExt cx="9317531" cy="5943600"/>
          </a:xfrm>
        </p:grpSpPr>
        <p:grpSp>
          <p:nvGrpSpPr>
            <p:cNvPr id="2" name="Group 45">
              <a:extLst>
                <a:ext uri="{FF2B5EF4-FFF2-40B4-BE49-F238E27FC236}">
                  <a16:creationId xmlns:a16="http://schemas.microsoft.com/office/drawing/2014/main" id="{5101838B-B792-44CC-9693-3501ED44B476}"/>
                </a:ext>
              </a:extLst>
            </p:cNvPr>
            <p:cNvGrpSpPr/>
            <p:nvPr/>
          </p:nvGrpSpPr>
          <p:grpSpPr>
            <a:xfrm>
              <a:off x="1537855" y="572412"/>
              <a:ext cx="9167091" cy="5943600"/>
              <a:chOff x="1537855" y="540328"/>
              <a:chExt cx="9167091" cy="5843772"/>
            </a:xfrm>
          </p:grpSpPr>
          <p:sp>
            <p:nvSpPr>
              <p:cNvPr id="3" name="Rectangle: Rounded Corners 5">
                <a:extLst>
                  <a:ext uri="{FF2B5EF4-FFF2-40B4-BE49-F238E27FC236}">
                    <a16:creationId xmlns:a16="http://schemas.microsoft.com/office/drawing/2014/main" id="{B043C2B2-4767-480A-BD42-B1906632C595}"/>
                  </a:ext>
                </a:extLst>
              </p:cNvPr>
              <p:cNvSpPr/>
              <p:nvPr/>
            </p:nvSpPr>
            <p:spPr>
              <a:xfrm>
                <a:off x="1588655" y="606755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654F51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D2A8D7D-EDEC-43B2-A802-F22DE00E9F61}"/>
                  </a:ext>
                </a:extLst>
              </p:cNvPr>
              <p:cNvSpPr/>
              <p:nvPr/>
            </p:nvSpPr>
            <p:spPr>
              <a:xfrm>
                <a:off x="1537855" y="540328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2A1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CF65D4E-D36A-40B4-9B9C-F416F6DB2601}"/>
                </a:ext>
              </a:extLst>
            </p:cNvPr>
            <p:cNvSpPr/>
            <p:nvPr/>
          </p:nvSpPr>
          <p:spPr>
            <a:xfrm>
              <a:off x="1770743" y="783770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43">
              <a:extLst>
                <a:ext uri="{FF2B5EF4-FFF2-40B4-BE49-F238E27FC236}">
                  <a16:creationId xmlns:a16="http://schemas.microsoft.com/office/drawing/2014/main" id="{30A17284-693A-4170-9B4F-AD6D0FD03A6E}"/>
                </a:ext>
              </a:extLst>
            </p:cNvPr>
            <p:cNvSpPr/>
            <p:nvPr/>
          </p:nvSpPr>
          <p:spPr>
            <a:xfrm>
              <a:off x="10253092" y="784359"/>
              <a:ext cx="202436" cy="137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241BD033-8017-4031-891D-C64DDC0A8AFB}"/>
                </a:ext>
              </a:extLst>
            </p:cNvPr>
            <p:cNvSpPr/>
            <p:nvPr/>
          </p:nvSpPr>
          <p:spPr>
            <a:xfrm>
              <a:off x="10250471" y="2155959"/>
              <a:ext cx="202436" cy="13716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48">
              <a:extLst>
                <a:ext uri="{FF2B5EF4-FFF2-40B4-BE49-F238E27FC236}">
                  <a16:creationId xmlns:a16="http://schemas.microsoft.com/office/drawing/2014/main" id="{6F48593A-20D2-4DD6-A672-CA155B494A20}"/>
                </a:ext>
              </a:extLst>
            </p:cNvPr>
            <p:cNvSpPr/>
            <p:nvPr/>
          </p:nvSpPr>
          <p:spPr>
            <a:xfrm>
              <a:off x="10250471" y="3528012"/>
              <a:ext cx="202436" cy="1371600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49">
              <a:extLst>
                <a:ext uri="{FF2B5EF4-FFF2-40B4-BE49-F238E27FC236}">
                  <a16:creationId xmlns:a16="http://schemas.microsoft.com/office/drawing/2014/main" id="{36C50FD1-7C4D-4341-804E-1FC0CE282D5C}"/>
                </a:ext>
              </a:extLst>
            </p:cNvPr>
            <p:cNvSpPr/>
            <p:nvPr/>
          </p:nvSpPr>
          <p:spPr>
            <a:xfrm>
              <a:off x="10251847" y="4899748"/>
              <a:ext cx="202436" cy="1371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ight Triangle 50">
              <a:extLst>
                <a:ext uri="{FF2B5EF4-FFF2-40B4-BE49-F238E27FC236}">
                  <a16:creationId xmlns:a16="http://schemas.microsoft.com/office/drawing/2014/main" id="{B1005BEE-CB0B-4E74-AADF-3B4AB0566B49}"/>
                </a:ext>
              </a:extLst>
            </p:cNvPr>
            <p:cNvSpPr/>
            <p:nvPr/>
          </p:nvSpPr>
          <p:spPr>
            <a:xfrm flipH="1" flipV="1">
              <a:off x="10022717" y="2139644"/>
              <a:ext cx="435498" cy="209729"/>
            </a:xfrm>
            <a:prstGeom prst="rtTriangle">
              <a:avLst/>
            </a:prstGeom>
            <a:gradFill flip="none" rotWithShape="1">
              <a:gsLst>
                <a:gs pos="100000">
                  <a:schemeClr val="tx1">
                    <a:alpha val="68000"/>
                  </a:schemeClr>
                </a:gs>
                <a:gs pos="0">
                  <a:srgbClr val="E9EDE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ight Triangle 51">
              <a:extLst>
                <a:ext uri="{FF2B5EF4-FFF2-40B4-BE49-F238E27FC236}">
                  <a16:creationId xmlns:a16="http://schemas.microsoft.com/office/drawing/2014/main" id="{4C3D6A9D-082A-4A6A-8623-0891D4E5880D}"/>
                </a:ext>
              </a:extLst>
            </p:cNvPr>
            <p:cNvSpPr/>
            <p:nvPr/>
          </p:nvSpPr>
          <p:spPr>
            <a:xfrm flipH="1" flipV="1">
              <a:off x="10022717" y="3527196"/>
              <a:ext cx="427568" cy="209729"/>
            </a:xfrm>
            <a:prstGeom prst="rtTriangle">
              <a:avLst/>
            </a:prstGeom>
            <a:gradFill flip="none" rotWithShape="1">
              <a:gsLst>
                <a:gs pos="100000">
                  <a:schemeClr val="tx1">
                    <a:alpha val="68000"/>
                  </a:schemeClr>
                </a:gs>
                <a:gs pos="0">
                  <a:srgbClr val="E9EDE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ight Triangle 52">
              <a:extLst>
                <a:ext uri="{FF2B5EF4-FFF2-40B4-BE49-F238E27FC236}">
                  <a16:creationId xmlns:a16="http://schemas.microsoft.com/office/drawing/2014/main" id="{8E6469E0-8734-4350-B46F-C0C4F0A6B11E}"/>
                </a:ext>
              </a:extLst>
            </p:cNvPr>
            <p:cNvSpPr/>
            <p:nvPr/>
          </p:nvSpPr>
          <p:spPr>
            <a:xfrm flipH="1" flipV="1">
              <a:off x="10022717" y="4898701"/>
              <a:ext cx="419638" cy="209729"/>
            </a:xfrm>
            <a:prstGeom prst="rtTriangle">
              <a:avLst/>
            </a:prstGeom>
            <a:gradFill flip="none" rotWithShape="1">
              <a:gsLst>
                <a:gs pos="100000">
                  <a:schemeClr val="tx1">
                    <a:alpha val="68000"/>
                  </a:schemeClr>
                </a:gs>
                <a:gs pos="0">
                  <a:srgbClr val="E9EDE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93">
              <a:extLst>
                <a:ext uri="{FF2B5EF4-FFF2-40B4-BE49-F238E27FC236}">
                  <a16:creationId xmlns:a16="http://schemas.microsoft.com/office/drawing/2014/main" id="{4603988F-ABF2-45BD-A5D1-28845CBF98C0}"/>
                </a:ext>
              </a:extLst>
            </p:cNvPr>
            <p:cNvGrpSpPr/>
            <p:nvPr/>
          </p:nvGrpSpPr>
          <p:grpSpPr>
            <a:xfrm>
              <a:off x="1387415" y="932755"/>
              <a:ext cx="624253" cy="228600"/>
              <a:chOff x="1373767" y="878163"/>
              <a:chExt cx="624253" cy="228600"/>
            </a:xfrm>
          </p:grpSpPr>
          <p:sp>
            <p:nvSpPr>
              <p:cNvPr id="54" name="Oval 94">
                <a:extLst>
                  <a:ext uri="{FF2B5EF4-FFF2-40B4-BE49-F238E27FC236}">
                    <a16:creationId xmlns:a16="http://schemas.microsoft.com/office/drawing/2014/main" id="{BD481918-3098-4B83-8CA4-EFB4100EE00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lowchart: Terminator 95">
                <a:extLst>
                  <a:ext uri="{FF2B5EF4-FFF2-40B4-BE49-F238E27FC236}">
                    <a16:creationId xmlns:a16="http://schemas.microsoft.com/office/drawing/2014/main" id="{8B1D60D7-234C-46E3-B3EC-71DBF8039E03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lowchart: Terminator 96">
                <a:extLst>
                  <a:ext uri="{FF2B5EF4-FFF2-40B4-BE49-F238E27FC236}">
                    <a16:creationId xmlns:a16="http://schemas.microsoft.com/office/drawing/2014/main" id="{D8B27316-DA32-4E3D-8D05-14ACFEFB4AF6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97">
              <a:extLst>
                <a:ext uri="{FF2B5EF4-FFF2-40B4-BE49-F238E27FC236}">
                  <a16:creationId xmlns:a16="http://schemas.microsoft.com/office/drawing/2014/main" id="{7B26774F-ECDD-406A-9146-3E64E23EDB51}"/>
                </a:ext>
              </a:extLst>
            </p:cNvPr>
            <p:cNvGrpSpPr/>
            <p:nvPr/>
          </p:nvGrpSpPr>
          <p:grpSpPr>
            <a:xfrm>
              <a:off x="1387415" y="1642164"/>
              <a:ext cx="624253" cy="228600"/>
              <a:chOff x="1373767" y="878163"/>
              <a:chExt cx="624253" cy="228600"/>
            </a:xfrm>
          </p:grpSpPr>
          <p:sp>
            <p:nvSpPr>
              <p:cNvPr id="58" name="Oval 98">
                <a:extLst>
                  <a:ext uri="{FF2B5EF4-FFF2-40B4-BE49-F238E27FC236}">
                    <a16:creationId xmlns:a16="http://schemas.microsoft.com/office/drawing/2014/main" id="{90522DA0-C900-4907-8495-EE104C14AE6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owchart: Terminator 99">
                <a:extLst>
                  <a:ext uri="{FF2B5EF4-FFF2-40B4-BE49-F238E27FC236}">
                    <a16:creationId xmlns:a16="http://schemas.microsoft.com/office/drawing/2014/main" id="{2D5FE9DC-18A7-47D5-B68F-DFE8BEEC1F81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lowchart: Terminator 100">
                <a:extLst>
                  <a:ext uri="{FF2B5EF4-FFF2-40B4-BE49-F238E27FC236}">
                    <a16:creationId xmlns:a16="http://schemas.microsoft.com/office/drawing/2014/main" id="{35976158-34BA-47D0-A8D0-DACCA25319A0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101">
              <a:extLst>
                <a:ext uri="{FF2B5EF4-FFF2-40B4-BE49-F238E27FC236}">
                  <a16:creationId xmlns:a16="http://schemas.microsoft.com/office/drawing/2014/main" id="{E349F720-E21E-4FC4-B30C-015F73667F05}"/>
                </a:ext>
              </a:extLst>
            </p:cNvPr>
            <p:cNvGrpSpPr/>
            <p:nvPr/>
          </p:nvGrpSpPr>
          <p:grpSpPr>
            <a:xfrm>
              <a:off x="1387415" y="2351573"/>
              <a:ext cx="624253" cy="228600"/>
              <a:chOff x="1373767" y="878163"/>
              <a:chExt cx="624253" cy="228600"/>
            </a:xfrm>
          </p:grpSpPr>
          <p:sp>
            <p:nvSpPr>
              <p:cNvPr id="62" name="Oval 102">
                <a:extLst>
                  <a:ext uri="{FF2B5EF4-FFF2-40B4-BE49-F238E27FC236}">
                    <a16:creationId xmlns:a16="http://schemas.microsoft.com/office/drawing/2014/main" id="{09ACB310-0884-4F16-B936-EDC69D5CCCA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lowchart: Terminator 103">
                <a:extLst>
                  <a:ext uri="{FF2B5EF4-FFF2-40B4-BE49-F238E27FC236}">
                    <a16:creationId xmlns:a16="http://schemas.microsoft.com/office/drawing/2014/main" id="{97B49CD5-0D8B-4A87-9311-C9EDEE83CF7F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owchart: Terminator 104">
                <a:extLst>
                  <a:ext uri="{FF2B5EF4-FFF2-40B4-BE49-F238E27FC236}">
                    <a16:creationId xmlns:a16="http://schemas.microsoft.com/office/drawing/2014/main" id="{6AB16A52-FCD6-4E18-BDE3-30BB448C1494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105">
              <a:extLst>
                <a:ext uri="{FF2B5EF4-FFF2-40B4-BE49-F238E27FC236}">
                  <a16:creationId xmlns:a16="http://schemas.microsoft.com/office/drawing/2014/main" id="{FC90514F-7DA4-4705-99FE-C523CEE140F4}"/>
                </a:ext>
              </a:extLst>
            </p:cNvPr>
            <p:cNvGrpSpPr/>
            <p:nvPr/>
          </p:nvGrpSpPr>
          <p:grpSpPr>
            <a:xfrm>
              <a:off x="1387415" y="3060982"/>
              <a:ext cx="624253" cy="228600"/>
              <a:chOff x="1373767" y="878163"/>
              <a:chExt cx="624253" cy="228600"/>
            </a:xfrm>
          </p:grpSpPr>
          <p:sp>
            <p:nvSpPr>
              <p:cNvPr id="66" name="Oval 106">
                <a:extLst>
                  <a:ext uri="{FF2B5EF4-FFF2-40B4-BE49-F238E27FC236}">
                    <a16:creationId xmlns:a16="http://schemas.microsoft.com/office/drawing/2014/main" id="{46689764-55ED-4764-8D8E-D23C802BB5BF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lowchart: Terminator 107">
                <a:extLst>
                  <a:ext uri="{FF2B5EF4-FFF2-40B4-BE49-F238E27FC236}">
                    <a16:creationId xmlns:a16="http://schemas.microsoft.com/office/drawing/2014/main" id="{1868FC7E-95F1-43CE-9FB3-5306B4B88A66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lowchart: Terminator 108">
                <a:extLst>
                  <a:ext uri="{FF2B5EF4-FFF2-40B4-BE49-F238E27FC236}">
                    <a16:creationId xmlns:a16="http://schemas.microsoft.com/office/drawing/2014/main" id="{335B9E6C-E209-4E4C-907A-85301DCFA93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09">
              <a:extLst>
                <a:ext uri="{FF2B5EF4-FFF2-40B4-BE49-F238E27FC236}">
                  <a16:creationId xmlns:a16="http://schemas.microsoft.com/office/drawing/2014/main" id="{2A64F356-280B-4944-AFCF-948A315BA073}"/>
                </a:ext>
              </a:extLst>
            </p:cNvPr>
            <p:cNvGrpSpPr/>
            <p:nvPr/>
          </p:nvGrpSpPr>
          <p:grpSpPr>
            <a:xfrm>
              <a:off x="1387415" y="3770391"/>
              <a:ext cx="624253" cy="228600"/>
              <a:chOff x="1373767" y="878163"/>
              <a:chExt cx="624253" cy="228600"/>
            </a:xfrm>
          </p:grpSpPr>
          <p:sp>
            <p:nvSpPr>
              <p:cNvPr id="70" name="Oval 110">
                <a:extLst>
                  <a:ext uri="{FF2B5EF4-FFF2-40B4-BE49-F238E27FC236}">
                    <a16:creationId xmlns:a16="http://schemas.microsoft.com/office/drawing/2014/main" id="{4D9443D1-17D3-4295-83D9-A95AB94C2D6E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lowchart: Terminator 111">
                <a:extLst>
                  <a:ext uri="{FF2B5EF4-FFF2-40B4-BE49-F238E27FC236}">
                    <a16:creationId xmlns:a16="http://schemas.microsoft.com/office/drawing/2014/main" id="{B88631CB-B154-4FBF-A47C-0960BDBAC9DB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lowchart: Terminator 112">
                <a:extLst>
                  <a:ext uri="{FF2B5EF4-FFF2-40B4-BE49-F238E27FC236}">
                    <a16:creationId xmlns:a16="http://schemas.microsoft.com/office/drawing/2014/main" id="{DA2ED5EA-F04C-496A-8786-37771F736E2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113">
              <a:extLst>
                <a:ext uri="{FF2B5EF4-FFF2-40B4-BE49-F238E27FC236}">
                  <a16:creationId xmlns:a16="http://schemas.microsoft.com/office/drawing/2014/main" id="{6F4C41DD-686C-4E33-85CD-399F459AE522}"/>
                </a:ext>
              </a:extLst>
            </p:cNvPr>
            <p:cNvGrpSpPr/>
            <p:nvPr/>
          </p:nvGrpSpPr>
          <p:grpSpPr>
            <a:xfrm>
              <a:off x="1387415" y="4479800"/>
              <a:ext cx="624253" cy="228600"/>
              <a:chOff x="1373767" y="878163"/>
              <a:chExt cx="624253" cy="228600"/>
            </a:xfrm>
          </p:grpSpPr>
          <p:sp>
            <p:nvSpPr>
              <p:cNvPr id="74" name="Oval 114">
                <a:extLst>
                  <a:ext uri="{FF2B5EF4-FFF2-40B4-BE49-F238E27FC236}">
                    <a16:creationId xmlns:a16="http://schemas.microsoft.com/office/drawing/2014/main" id="{928C9522-C055-4620-9B40-7A48010D15F4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lowchart: Terminator 115">
                <a:extLst>
                  <a:ext uri="{FF2B5EF4-FFF2-40B4-BE49-F238E27FC236}">
                    <a16:creationId xmlns:a16="http://schemas.microsoft.com/office/drawing/2014/main" id="{250A36EB-AA65-4B36-9EC0-13CA5FE3D463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lowchart: Terminator 116">
                <a:extLst>
                  <a:ext uri="{FF2B5EF4-FFF2-40B4-BE49-F238E27FC236}">
                    <a16:creationId xmlns:a16="http://schemas.microsoft.com/office/drawing/2014/main" id="{28342B2B-6577-48D3-91DC-31F08087EFC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117">
              <a:extLst>
                <a:ext uri="{FF2B5EF4-FFF2-40B4-BE49-F238E27FC236}">
                  <a16:creationId xmlns:a16="http://schemas.microsoft.com/office/drawing/2014/main" id="{9215205D-64A2-4AD9-B2B8-26C5F35A67B6}"/>
                </a:ext>
              </a:extLst>
            </p:cNvPr>
            <p:cNvGrpSpPr/>
            <p:nvPr/>
          </p:nvGrpSpPr>
          <p:grpSpPr>
            <a:xfrm>
              <a:off x="1387415" y="5189209"/>
              <a:ext cx="624253" cy="228600"/>
              <a:chOff x="1373767" y="878163"/>
              <a:chExt cx="624253" cy="228600"/>
            </a:xfrm>
          </p:grpSpPr>
          <p:sp>
            <p:nvSpPr>
              <p:cNvPr id="78" name="Oval 118">
                <a:extLst>
                  <a:ext uri="{FF2B5EF4-FFF2-40B4-BE49-F238E27FC236}">
                    <a16:creationId xmlns:a16="http://schemas.microsoft.com/office/drawing/2014/main" id="{435A6132-B007-4120-9C31-D2474CF69997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owchart: Terminator 119">
                <a:extLst>
                  <a:ext uri="{FF2B5EF4-FFF2-40B4-BE49-F238E27FC236}">
                    <a16:creationId xmlns:a16="http://schemas.microsoft.com/office/drawing/2014/main" id="{EF5F688F-5410-4F27-9EFC-1C4CDE5EB09B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lowchart: Terminator 120">
                <a:extLst>
                  <a:ext uri="{FF2B5EF4-FFF2-40B4-BE49-F238E27FC236}">
                    <a16:creationId xmlns:a16="http://schemas.microsoft.com/office/drawing/2014/main" id="{AE4B8987-3A20-4F9D-9EF7-A1D3A99887BA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121">
              <a:extLst>
                <a:ext uri="{FF2B5EF4-FFF2-40B4-BE49-F238E27FC236}">
                  <a16:creationId xmlns:a16="http://schemas.microsoft.com/office/drawing/2014/main" id="{2C446CF4-AE32-4465-885D-374E5EEE6D27}"/>
                </a:ext>
              </a:extLst>
            </p:cNvPr>
            <p:cNvGrpSpPr/>
            <p:nvPr/>
          </p:nvGrpSpPr>
          <p:grpSpPr>
            <a:xfrm>
              <a:off x="1387415" y="5898618"/>
              <a:ext cx="624253" cy="228600"/>
              <a:chOff x="1373767" y="878163"/>
              <a:chExt cx="624253" cy="228600"/>
            </a:xfrm>
          </p:grpSpPr>
          <p:sp>
            <p:nvSpPr>
              <p:cNvPr id="82" name="Oval 122">
                <a:extLst>
                  <a:ext uri="{FF2B5EF4-FFF2-40B4-BE49-F238E27FC236}">
                    <a16:creationId xmlns:a16="http://schemas.microsoft.com/office/drawing/2014/main" id="{63214D73-FA12-4092-A133-CF906B1B46A3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lowchart: Terminator 123">
                <a:extLst>
                  <a:ext uri="{FF2B5EF4-FFF2-40B4-BE49-F238E27FC236}">
                    <a16:creationId xmlns:a16="http://schemas.microsoft.com/office/drawing/2014/main" id="{DB7F650A-EEA7-4567-A85F-28122E2EFD09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lowchart: Terminator 124">
                <a:extLst>
                  <a:ext uri="{FF2B5EF4-FFF2-40B4-BE49-F238E27FC236}">
                    <a16:creationId xmlns:a16="http://schemas.microsoft.com/office/drawing/2014/main" id="{D830F277-54B7-4E91-90D8-F86F020A83E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65">
              <a:extLst>
                <a:ext uri="{FF2B5EF4-FFF2-40B4-BE49-F238E27FC236}">
                  <a16:creationId xmlns:a16="http://schemas.microsoft.com/office/drawing/2014/main" id="{7461DF55-8029-457D-AE3F-88FFB83CF5EA}"/>
                </a:ext>
              </a:extLst>
            </p:cNvPr>
            <p:cNvSpPr txBox="1"/>
            <p:nvPr/>
          </p:nvSpPr>
          <p:spPr>
            <a:xfrm>
              <a:off x="6198338" y="944183"/>
              <a:ext cx="3464410" cy="91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72F5F"/>
                  </a:solidFill>
                  <a:effectLst/>
                  <a:uLnTx/>
                  <a:uFillTx/>
                  <a:latin typeface="Uni Sans Heavy Italic CAPS" panose="00000500000000000000" pitchFamily="50" charset="0"/>
                  <a:ea typeface="+mn-ea"/>
                  <a:cs typeface="+mn-cs"/>
                </a:rPr>
                <a:t>Kredite</a:t>
              </a:r>
              <a:endPara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072F5F"/>
                </a:solidFill>
                <a:effectLst/>
                <a:uLnTx/>
                <a:uFillTx/>
                <a:latin typeface="Uni Sans Heavy Italic CAPS" panose="000005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13" name="Grafik 112">
            <a:extLst>
              <a:ext uri="{FF2B5EF4-FFF2-40B4-BE49-F238E27FC236}">
                <a16:creationId xmlns:a16="http://schemas.microsoft.com/office/drawing/2014/main" id="{722EDACE-874F-419E-9E82-C1116BAD8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026" y="391833"/>
            <a:ext cx="4830544" cy="6006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5" name="Rectangle 21">
            <a:extLst>
              <a:ext uri="{FF2B5EF4-FFF2-40B4-BE49-F238E27FC236}">
                <a16:creationId xmlns:a16="http://schemas.microsoft.com/office/drawing/2014/main" id="{934D2DA7-4A8C-48C2-B54A-56AEBFAA1288}"/>
              </a:ext>
            </a:extLst>
          </p:cNvPr>
          <p:cNvSpPr/>
          <p:nvPr/>
        </p:nvSpPr>
        <p:spPr>
          <a:xfrm rot="13265377">
            <a:off x="913937" y="5883597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21">
            <a:extLst>
              <a:ext uri="{FF2B5EF4-FFF2-40B4-BE49-F238E27FC236}">
                <a16:creationId xmlns:a16="http://schemas.microsoft.com/office/drawing/2014/main" id="{9FF6E43D-1553-4B97-9C2A-24579FA35D55}"/>
              </a:ext>
            </a:extLst>
          </p:cNvPr>
          <p:cNvSpPr/>
          <p:nvPr/>
        </p:nvSpPr>
        <p:spPr>
          <a:xfrm rot="13620769">
            <a:off x="5093290" y="621193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1" name="1">
            <a:extLst>
              <a:ext uri="{FF2B5EF4-FFF2-40B4-BE49-F238E27FC236}">
                <a16:creationId xmlns:a16="http://schemas.microsoft.com/office/drawing/2014/main" id="{61E6B393-A730-423C-B442-A8D2296A9059}"/>
              </a:ext>
            </a:extLst>
          </p:cNvPr>
          <p:cNvGrpSpPr/>
          <p:nvPr/>
        </p:nvGrpSpPr>
        <p:grpSpPr>
          <a:xfrm>
            <a:off x="10953845" y="2261514"/>
            <a:ext cx="958700" cy="800412"/>
            <a:chOff x="10616407" y="842557"/>
            <a:chExt cx="958700" cy="800412"/>
          </a:xfrm>
        </p:grpSpPr>
        <p:grpSp>
          <p:nvGrpSpPr>
            <p:cNvPr id="87" name="1">
              <a:extLst>
                <a:ext uri="{FF2B5EF4-FFF2-40B4-BE49-F238E27FC236}">
                  <a16:creationId xmlns:a16="http://schemas.microsoft.com/office/drawing/2014/main" id="{98A61EF7-CF87-4F9D-9576-CB3DF90BA989}"/>
                </a:ext>
              </a:extLst>
            </p:cNvPr>
            <p:cNvGrpSpPr/>
            <p:nvPr/>
          </p:nvGrpSpPr>
          <p:grpSpPr>
            <a:xfrm>
              <a:off x="10616407" y="842557"/>
              <a:ext cx="958700" cy="800412"/>
              <a:chOff x="6794098" y="288174"/>
              <a:chExt cx="1391571" cy="1391571"/>
            </a:xfrm>
          </p:grpSpPr>
          <p:grpSp>
            <p:nvGrpSpPr>
              <p:cNvPr id="88" name="Group 27">
                <a:extLst>
                  <a:ext uri="{FF2B5EF4-FFF2-40B4-BE49-F238E27FC236}">
                    <a16:creationId xmlns:a16="http://schemas.microsoft.com/office/drawing/2014/main" id="{724CC785-3FC9-4DC7-9949-311ACA10C189}"/>
                  </a:ext>
                </a:extLst>
              </p:cNvPr>
              <p:cNvGrpSpPr/>
              <p:nvPr/>
            </p:nvGrpSpPr>
            <p:grpSpPr>
              <a:xfrm>
                <a:off x="6794098" y="288174"/>
                <a:ext cx="1391571" cy="1391571"/>
                <a:chOff x="4950622" y="2283622"/>
                <a:chExt cx="2290756" cy="2290756"/>
              </a:xfrm>
              <a:effectLst>
                <a:outerShdw blurRad="101600" dist="1016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0" name="Oval 28">
                  <a:extLst>
                    <a:ext uri="{FF2B5EF4-FFF2-40B4-BE49-F238E27FC236}">
                      <a16:creationId xmlns:a16="http://schemas.microsoft.com/office/drawing/2014/main" id="{37FB2EE1-5B23-4230-B635-B1BDFAA99979}"/>
                    </a:ext>
                  </a:extLst>
                </p:cNvPr>
                <p:cNvSpPr/>
                <p:nvPr/>
              </p:nvSpPr>
              <p:spPr>
                <a:xfrm>
                  <a:off x="4950622" y="2283622"/>
                  <a:ext cx="2290756" cy="22907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29">
                  <a:extLst>
                    <a:ext uri="{FF2B5EF4-FFF2-40B4-BE49-F238E27FC236}">
                      <a16:creationId xmlns:a16="http://schemas.microsoft.com/office/drawing/2014/main" id="{BB699C0E-A29F-47F4-A4A4-E6895AE474D2}"/>
                    </a:ext>
                  </a:extLst>
                </p:cNvPr>
                <p:cNvSpPr/>
                <p:nvPr/>
              </p:nvSpPr>
              <p:spPr>
                <a:xfrm>
                  <a:off x="5209824" y="2544125"/>
                  <a:ext cx="1769750" cy="1769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89" name="Graphic 48" descr="Bullseye">
                <a:extLst>
                  <a:ext uri="{FF2B5EF4-FFF2-40B4-BE49-F238E27FC236}">
                    <a16:creationId xmlns:a16="http://schemas.microsoft.com/office/drawing/2014/main" id="{D5FB51EF-0FE6-441B-B94F-1967D2F24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268620" y="693785"/>
                <a:ext cx="522547" cy="522548"/>
              </a:xfrm>
              <a:prstGeom prst="rect">
                <a:avLst/>
              </a:prstGeom>
            </p:spPr>
          </p:pic>
        </p:grp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EC43DD71-68AB-4519-9B7C-F49C3B4183C5}"/>
                </a:ext>
              </a:extLst>
            </p:cNvPr>
            <p:cNvSpPr txBox="1"/>
            <p:nvPr/>
          </p:nvSpPr>
          <p:spPr>
            <a:xfrm>
              <a:off x="10904533" y="1310139"/>
              <a:ext cx="421789" cy="2769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   1-4 </a:t>
              </a:r>
            </a:p>
          </p:txBody>
        </p:sp>
      </p:grpSp>
      <p:grpSp>
        <p:nvGrpSpPr>
          <p:cNvPr id="122" name="2">
            <a:extLst>
              <a:ext uri="{FF2B5EF4-FFF2-40B4-BE49-F238E27FC236}">
                <a16:creationId xmlns:a16="http://schemas.microsoft.com/office/drawing/2014/main" id="{93890AC1-D436-4C68-B858-B7B6E1BC6462}"/>
              </a:ext>
            </a:extLst>
          </p:cNvPr>
          <p:cNvGrpSpPr/>
          <p:nvPr/>
        </p:nvGrpSpPr>
        <p:grpSpPr>
          <a:xfrm>
            <a:off x="10974061" y="3841001"/>
            <a:ext cx="958700" cy="800412"/>
            <a:chOff x="10624164" y="2245864"/>
            <a:chExt cx="958700" cy="800412"/>
          </a:xfrm>
        </p:grpSpPr>
        <p:grpSp>
          <p:nvGrpSpPr>
            <p:cNvPr id="98" name="2">
              <a:extLst>
                <a:ext uri="{FF2B5EF4-FFF2-40B4-BE49-F238E27FC236}">
                  <a16:creationId xmlns:a16="http://schemas.microsoft.com/office/drawing/2014/main" id="{195D9BD8-B280-493B-94DA-95CC2C72B27A}"/>
                </a:ext>
              </a:extLst>
            </p:cNvPr>
            <p:cNvGrpSpPr/>
            <p:nvPr/>
          </p:nvGrpSpPr>
          <p:grpSpPr>
            <a:xfrm>
              <a:off x="10624164" y="2245864"/>
              <a:ext cx="958700" cy="800412"/>
              <a:chOff x="6794098" y="288174"/>
              <a:chExt cx="1391571" cy="1391571"/>
            </a:xfrm>
          </p:grpSpPr>
          <p:grpSp>
            <p:nvGrpSpPr>
              <p:cNvPr id="99" name="Group 27">
                <a:extLst>
                  <a:ext uri="{FF2B5EF4-FFF2-40B4-BE49-F238E27FC236}">
                    <a16:creationId xmlns:a16="http://schemas.microsoft.com/office/drawing/2014/main" id="{30322C36-01CE-4C72-859E-1A828DDE9BB1}"/>
                  </a:ext>
                </a:extLst>
              </p:cNvPr>
              <p:cNvGrpSpPr/>
              <p:nvPr/>
            </p:nvGrpSpPr>
            <p:grpSpPr>
              <a:xfrm>
                <a:off x="6794098" y="288174"/>
                <a:ext cx="1391571" cy="1391571"/>
                <a:chOff x="4950622" y="2283622"/>
                <a:chExt cx="2290756" cy="2290756"/>
              </a:xfrm>
              <a:effectLst>
                <a:outerShdw blurRad="101600" dist="1016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1" name="Oval 28">
                  <a:extLst>
                    <a:ext uri="{FF2B5EF4-FFF2-40B4-BE49-F238E27FC236}">
                      <a16:creationId xmlns:a16="http://schemas.microsoft.com/office/drawing/2014/main" id="{98D8FA98-1595-472B-8A93-21104A7370F1}"/>
                    </a:ext>
                  </a:extLst>
                </p:cNvPr>
                <p:cNvSpPr/>
                <p:nvPr/>
              </p:nvSpPr>
              <p:spPr>
                <a:xfrm>
                  <a:off x="4950622" y="2283622"/>
                  <a:ext cx="2290756" cy="22907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70B1FD4C-F743-4AD0-93A3-FB983F4FF090}"/>
                    </a:ext>
                  </a:extLst>
                </p:cNvPr>
                <p:cNvSpPr/>
                <p:nvPr/>
              </p:nvSpPr>
              <p:spPr>
                <a:xfrm>
                  <a:off x="5209824" y="2544125"/>
                  <a:ext cx="1769750" cy="1769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00" name="Graphic 48" descr="Bullseye">
                <a:extLst>
                  <a:ext uri="{FF2B5EF4-FFF2-40B4-BE49-F238E27FC236}">
                    <a16:creationId xmlns:a16="http://schemas.microsoft.com/office/drawing/2014/main" id="{52A0644B-BE42-41C5-A154-22CA05137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07034" y="677302"/>
                <a:ext cx="522547" cy="522548"/>
              </a:xfrm>
              <a:prstGeom prst="rect">
                <a:avLst/>
              </a:prstGeom>
            </p:spPr>
          </p:pic>
        </p:grp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01ED21FD-EB93-463F-A87B-C486BF536CDA}"/>
                </a:ext>
              </a:extLst>
            </p:cNvPr>
            <p:cNvSpPr txBox="1"/>
            <p:nvPr/>
          </p:nvSpPr>
          <p:spPr>
            <a:xfrm>
              <a:off x="10899636" y="2713446"/>
              <a:ext cx="528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   5-7</a:t>
              </a:r>
            </a:p>
          </p:txBody>
        </p:sp>
      </p:grpSp>
      <p:sp>
        <p:nvSpPr>
          <p:cNvPr id="138" name="Grafik 5" descr="Marke Fragezeichen mit einfarbiger Füllung">
            <a:extLst>
              <a:ext uri="{FF2B5EF4-FFF2-40B4-BE49-F238E27FC236}">
                <a16:creationId xmlns:a16="http://schemas.microsoft.com/office/drawing/2014/main" id="{3F074452-77ED-49D9-9F3B-7F4BCDAA4E05}"/>
              </a:ext>
            </a:extLst>
          </p:cNvPr>
          <p:cNvSpPr/>
          <p:nvPr/>
        </p:nvSpPr>
        <p:spPr>
          <a:xfrm>
            <a:off x="6621119" y="1867104"/>
            <a:ext cx="3527328" cy="3068101"/>
          </a:xfrm>
          <a:custGeom>
            <a:avLst/>
            <a:gdLst>
              <a:gd name="connsiteX0" fmla="*/ 1763711 w 3527328"/>
              <a:gd name="connsiteY0" fmla="*/ 0 h 3068101"/>
              <a:gd name="connsiteX1" fmla="*/ 0 w 3527328"/>
              <a:gd name="connsiteY1" fmla="*/ 1534010 h 3068101"/>
              <a:gd name="connsiteX2" fmla="*/ 1763618 w 3527328"/>
              <a:gd name="connsiteY2" fmla="*/ 3068101 h 3068101"/>
              <a:gd name="connsiteX3" fmla="*/ 3527328 w 3527328"/>
              <a:gd name="connsiteY3" fmla="*/ 1534091 h 3068101"/>
              <a:gd name="connsiteX4" fmla="*/ 3527328 w 3527328"/>
              <a:gd name="connsiteY4" fmla="*/ 1533929 h 3068101"/>
              <a:gd name="connsiteX5" fmla="*/ 1765196 w 3527328"/>
              <a:gd name="connsiteY5" fmla="*/ 0 h 3068101"/>
              <a:gd name="connsiteX6" fmla="*/ 1763711 w 3527328"/>
              <a:gd name="connsiteY6" fmla="*/ 0 h 3068101"/>
              <a:gd name="connsiteX7" fmla="*/ 1946206 w 3527328"/>
              <a:gd name="connsiteY7" fmla="*/ 2361904 h 3068101"/>
              <a:gd name="connsiteX8" fmla="*/ 1844045 w 3527328"/>
              <a:gd name="connsiteY8" fmla="*/ 2450764 h 3068101"/>
              <a:gd name="connsiteX9" fmla="*/ 1769329 w 3527328"/>
              <a:gd name="connsiteY9" fmla="*/ 2463852 h 3068101"/>
              <a:gd name="connsiteX10" fmla="*/ 1632573 w 3527328"/>
              <a:gd name="connsiteY10" fmla="*/ 2414857 h 3068101"/>
              <a:gd name="connsiteX11" fmla="*/ 1591291 w 3527328"/>
              <a:gd name="connsiteY11" fmla="*/ 2361743 h 3068101"/>
              <a:gd name="connsiteX12" fmla="*/ 1576198 w 3527328"/>
              <a:gd name="connsiteY12" fmla="*/ 2296673 h 3068101"/>
              <a:gd name="connsiteX13" fmla="*/ 1632573 w 3527328"/>
              <a:gd name="connsiteY13" fmla="*/ 2177681 h 3068101"/>
              <a:gd name="connsiteX14" fmla="*/ 1904845 w 3527328"/>
              <a:gd name="connsiteY14" fmla="*/ 2177370 h 3068101"/>
              <a:gd name="connsiteX15" fmla="*/ 1905203 w 3527328"/>
              <a:gd name="connsiteY15" fmla="*/ 2177681 h 3068101"/>
              <a:gd name="connsiteX16" fmla="*/ 1905203 w 3527328"/>
              <a:gd name="connsiteY16" fmla="*/ 2177681 h 3068101"/>
              <a:gd name="connsiteX17" fmla="*/ 1946485 w 3527328"/>
              <a:gd name="connsiteY17" fmla="*/ 2231281 h 3068101"/>
              <a:gd name="connsiteX18" fmla="*/ 1961576 w 3527328"/>
              <a:gd name="connsiteY18" fmla="*/ 2296673 h 3068101"/>
              <a:gd name="connsiteX19" fmla="*/ 1946206 w 3527328"/>
              <a:gd name="connsiteY19" fmla="*/ 2361823 h 3068101"/>
              <a:gd name="connsiteX20" fmla="*/ 1946206 w 3527328"/>
              <a:gd name="connsiteY20" fmla="*/ 2361904 h 3068101"/>
              <a:gd name="connsiteX21" fmla="*/ 2110174 w 3527328"/>
              <a:gd name="connsiteY21" fmla="*/ 1652638 h 3068101"/>
              <a:gd name="connsiteX22" fmla="*/ 1903020 w 3527328"/>
              <a:gd name="connsiteY22" fmla="*/ 1966800 h 3068101"/>
              <a:gd name="connsiteX23" fmla="*/ 1624400 w 3527328"/>
              <a:gd name="connsiteY23" fmla="*/ 1966800 h 3068101"/>
              <a:gd name="connsiteX24" fmla="*/ 1961809 w 3527328"/>
              <a:gd name="connsiteY24" fmla="*/ 1447492 h 3068101"/>
              <a:gd name="connsiteX25" fmla="*/ 2079698 w 3527328"/>
              <a:gd name="connsiteY25" fmla="*/ 1000417 h 3068101"/>
              <a:gd name="connsiteX26" fmla="*/ 1565704 w 3527328"/>
              <a:gd name="connsiteY26" fmla="*/ 897876 h 3068101"/>
              <a:gd name="connsiteX27" fmla="*/ 1390871 w 3527328"/>
              <a:gd name="connsiteY27" fmla="*/ 1172834 h 3068101"/>
              <a:gd name="connsiteX28" fmla="*/ 1112251 w 3527328"/>
              <a:gd name="connsiteY28" fmla="*/ 1172834 h 3068101"/>
              <a:gd name="connsiteX29" fmla="*/ 1763510 w 3527328"/>
              <a:gd name="connsiteY29" fmla="*/ 605933 h 3068101"/>
              <a:gd name="connsiteX30" fmla="*/ 2415263 w 3527328"/>
              <a:gd name="connsiteY30" fmla="*/ 1172406 h 3068101"/>
              <a:gd name="connsiteX31" fmla="*/ 2110174 w 3527328"/>
              <a:gd name="connsiteY31" fmla="*/ 1652557 h 3068101"/>
              <a:gd name="connsiteX32" fmla="*/ 2110174 w 3527328"/>
              <a:gd name="connsiteY32" fmla="*/ 1652638 h 30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27328" h="3068101" fill="none" extrusionOk="0">
                <a:moveTo>
                  <a:pt x="1763711" y="0"/>
                </a:moveTo>
                <a:cubicBezTo>
                  <a:pt x="884758" y="-135364"/>
                  <a:pt x="-35535" y="520884"/>
                  <a:pt x="0" y="1534010"/>
                </a:cubicBezTo>
                <a:cubicBezTo>
                  <a:pt x="-45189" y="2405521"/>
                  <a:pt x="816879" y="3270563"/>
                  <a:pt x="1763618" y="3068101"/>
                </a:cubicBezTo>
                <a:cubicBezTo>
                  <a:pt x="2610123" y="2987240"/>
                  <a:pt x="3582479" y="2352982"/>
                  <a:pt x="3527328" y="1534091"/>
                </a:cubicBezTo>
                <a:cubicBezTo>
                  <a:pt x="3527323" y="1534017"/>
                  <a:pt x="3527329" y="1534004"/>
                  <a:pt x="3527328" y="1533929"/>
                </a:cubicBezTo>
                <a:cubicBezTo>
                  <a:pt x="3463514" y="722748"/>
                  <a:pt x="2770814" y="191041"/>
                  <a:pt x="1765196" y="0"/>
                </a:cubicBezTo>
                <a:cubicBezTo>
                  <a:pt x="1764462" y="14"/>
                  <a:pt x="1764037" y="-15"/>
                  <a:pt x="1763711" y="0"/>
                </a:cubicBezTo>
                <a:close/>
                <a:moveTo>
                  <a:pt x="1946206" y="2361904"/>
                </a:moveTo>
                <a:cubicBezTo>
                  <a:pt x="1926254" y="2404064"/>
                  <a:pt x="1891850" y="2439394"/>
                  <a:pt x="1844045" y="2450764"/>
                </a:cubicBezTo>
                <a:cubicBezTo>
                  <a:pt x="1817803" y="2463153"/>
                  <a:pt x="1795750" y="2463493"/>
                  <a:pt x="1769329" y="2463852"/>
                </a:cubicBezTo>
                <a:cubicBezTo>
                  <a:pt x="1725456" y="2457907"/>
                  <a:pt x="1674132" y="2440046"/>
                  <a:pt x="1632573" y="2414857"/>
                </a:cubicBezTo>
                <a:cubicBezTo>
                  <a:pt x="1618296" y="2403099"/>
                  <a:pt x="1604163" y="2382168"/>
                  <a:pt x="1591291" y="2361743"/>
                </a:cubicBezTo>
                <a:cubicBezTo>
                  <a:pt x="1584977" y="2341491"/>
                  <a:pt x="1575932" y="2318285"/>
                  <a:pt x="1576198" y="2296673"/>
                </a:cubicBezTo>
                <a:cubicBezTo>
                  <a:pt x="1582930" y="2245214"/>
                  <a:pt x="1599763" y="2217975"/>
                  <a:pt x="1632573" y="2177681"/>
                </a:cubicBezTo>
                <a:cubicBezTo>
                  <a:pt x="1690521" y="2105036"/>
                  <a:pt x="1819792" y="2103471"/>
                  <a:pt x="1904845" y="2177370"/>
                </a:cubicBezTo>
                <a:cubicBezTo>
                  <a:pt x="1904969" y="2177454"/>
                  <a:pt x="1905084" y="2177580"/>
                  <a:pt x="1905203" y="2177681"/>
                </a:cubicBezTo>
                <a:lnTo>
                  <a:pt x="1905203" y="2177681"/>
                </a:lnTo>
                <a:cubicBezTo>
                  <a:pt x="1923932" y="2197210"/>
                  <a:pt x="1938913" y="2213922"/>
                  <a:pt x="1946485" y="2231281"/>
                </a:cubicBezTo>
                <a:cubicBezTo>
                  <a:pt x="1959838" y="2253234"/>
                  <a:pt x="1959024" y="2272867"/>
                  <a:pt x="1961576" y="2296673"/>
                </a:cubicBezTo>
                <a:cubicBezTo>
                  <a:pt x="1956087" y="2318288"/>
                  <a:pt x="1958364" y="2343653"/>
                  <a:pt x="1946206" y="2361823"/>
                </a:cubicBezTo>
                <a:cubicBezTo>
                  <a:pt x="1946204" y="2361848"/>
                  <a:pt x="1946206" y="2361886"/>
                  <a:pt x="1946206" y="2361904"/>
                </a:cubicBezTo>
                <a:close/>
                <a:moveTo>
                  <a:pt x="2110174" y="1652638"/>
                </a:moveTo>
                <a:cubicBezTo>
                  <a:pt x="1985255" y="1735578"/>
                  <a:pt x="1876508" y="1835565"/>
                  <a:pt x="1903020" y="1966800"/>
                </a:cubicBezTo>
                <a:cubicBezTo>
                  <a:pt x="1829310" y="1973640"/>
                  <a:pt x="1733430" y="1980477"/>
                  <a:pt x="1624400" y="1966800"/>
                </a:cubicBezTo>
                <a:cubicBezTo>
                  <a:pt x="1679342" y="1735117"/>
                  <a:pt x="1764241" y="1542424"/>
                  <a:pt x="1961809" y="1447492"/>
                </a:cubicBezTo>
                <a:cubicBezTo>
                  <a:pt x="2096706" y="1349748"/>
                  <a:pt x="2182662" y="1157519"/>
                  <a:pt x="2079698" y="1000417"/>
                </a:cubicBezTo>
                <a:cubicBezTo>
                  <a:pt x="1996694" y="882335"/>
                  <a:pt x="1748906" y="812783"/>
                  <a:pt x="1565704" y="897876"/>
                </a:cubicBezTo>
                <a:cubicBezTo>
                  <a:pt x="1445674" y="970763"/>
                  <a:pt x="1388636" y="1066793"/>
                  <a:pt x="1390871" y="1172834"/>
                </a:cubicBezTo>
                <a:cubicBezTo>
                  <a:pt x="1271809" y="1162842"/>
                  <a:pt x="1230801" y="1171890"/>
                  <a:pt x="1112251" y="1172834"/>
                </a:cubicBezTo>
                <a:cubicBezTo>
                  <a:pt x="1141374" y="824812"/>
                  <a:pt x="1476594" y="582843"/>
                  <a:pt x="1763510" y="605933"/>
                </a:cubicBezTo>
                <a:cubicBezTo>
                  <a:pt x="2101171" y="564684"/>
                  <a:pt x="2405455" y="790491"/>
                  <a:pt x="2415263" y="1172406"/>
                </a:cubicBezTo>
                <a:cubicBezTo>
                  <a:pt x="2447348" y="1359026"/>
                  <a:pt x="2298285" y="1530333"/>
                  <a:pt x="2110174" y="1652557"/>
                </a:cubicBezTo>
                <a:cubicBezTo>
                  <a:pt x="2110171" y="1652598"/>
                  <a:pt x="2110176" y="1652603"/>
                  <a:pt x="2110174" y="1652638"/>
                </a:cubicBezTo>
                <a:close/>
              </a:path>
              <a:path w="3527328" h="3068101" stroke="0" extrusionOk="0">
                <a:moveTo>
                  <a:pt x="1763711" y="0"/>
                </a:moveTo>
                <a:cubicBezTo>
                  <a:pt x="651764" y="17126"/>
                  <a:pt x="65685" y="867505"/>
                  <a:pt x="0" y="1534010"/>
                </a:cubicBezTo>
                <a:cubicBezTo>
                  <a:pt x="-2517" y="2431821"/>
                  <a:pt x="910517" y="3249676"/>
                  <a:pt x="1763618" y="3068101"/>
                </a:cubicBezTo>
                <a:cubicBezTo>
                  <a:pt x="2560769" y="2983299"/>
                  <a:pt x="3520367" y="2416794"/>
                  <a:pt x="3527328" y="1534091"/>
                </a:cubicBezTo>
                <a:cubicBezTo>
                  <a:pt x="3527330" y="1534041"/>
                  <a:pt x="3527331" y="1534000"/>
                  <a:pt x="3527328" y="1533929"/>
                </a:cubicBezTo>
                <a:cubicBezTo>
                  <a:pt x="3371737" y="733786"/>
                  <a:pt x="2749209" y="-111879"/>
                  <a:pt x="1765196" y="0"/>
                </a:cubicBezTo>
                <a:cubicBezTo>
                  <a:pt x="1764886" y="-44"/>
                  <a:pt x="1764236" y="-2"/>
                  <a:pt x="1763711" y="0"/>
                </a:cubicBezTo>
                <a:close/>
                <a:moveTo>
                  <a:pt x="1946206" y="2361904"/>
                </a:moveTo>
                <a:cubicBezTo>
                  <a:pt x="1925494" y="2402166"/>
                  <a:pt x="1890832" y="2432726"/>
                  <a:pt x="1844045" y="2450764"/>
                </a:cubicBezTo>
                <a:cubicBezTo>
                  <a:pt x="1822452" y="2457839"/>
                  <a:pt x="1794468" y="2457772"/>
                  <a:pt x="1769329" y="2463852"/>
                </a:cubicBezTo>
                <a:cubicBezTo>
                  <a:pt x="1718986" y="2460654"/>
                  <a:pt x="1660429" y="2451482"/>
                  <a:pt x="1632573" y="2414857"/>
                </a:cubicBezTo>
                <a:cubicBezTo>
                  <a:pt x="1615059" y="2395317"/>
                  <a:pt x="1599682" y="2382513"/>
                  <a:pt x="1591291" y="2361743"/>
                </a:cubicBezTo>
                <a:cubicBezTo>
                  <a:pt x="1586227" y="2341634"/>
                  <a:pt x="1574795" y="2318057"/>
                  <a:pt x="1576198" y="2296673"/>
                </a:cubicBezTo>
                <a:cubicBezTo>
                  <a:pt x="1579510" y="2259501"/>
                  <a:pt x="1603916" y="2206964"/>
                  <a:pt x="1632573" y="2177681"/>
                </a:cubicBezTo>
                <a:cubicBezTo>
                  <a:pt x="1725357" y="2119115"/>
                  <a:pt x="1829200" y="2114356"/>
                  <a:pt x="1904845" y="2177370"/>
                </a:cubicBezTo>
                <a:cubicBezTo>
                  <a:pt x="1904952" y="2177431"/>
                  <a:pt x="1905035" y="2177550"/>
                  <a:pt x="1905203" y="2177681"/>
                </a:cubicBezTo>
                <a:lnTo>
                  <a:pt x="1905203" y="2177681"/>
                </a:lnTo>
                <a:cubicBezTo>
                  <a:pt x="1923895" y="2193612"/>
                  <a:pt x="1938774" y="2216201"/>
                  <a:pt x="1946485" y="2231281"/>
                </a:cubicBezTo>
                <a:cubicBezTo>
                  <a:pt x="1959262" y="2254277"/>
                  <a:pt x="1964224" y="2274139"/>
                  <a:pt x="1961576" y="2296673"/>
                </a:cubicBezTo>
                <a:cubicBezTo>
                  <a:pt x="1958047" y="2319124"/>
                  <a:pt x="1960876" y="2343466"/>
                  <a:pt x="1946206" y="2361823"/>
                </a:cubicBezTo>
                <a:cubicBezTo>
                  <a:pt x="1946206" y="2361854"/>
                  <a:pt x="1946210" y="2361880"/>
                  <a:pt x="1946206" y="2361904"/>
                </a:cubicBezTo>
                <a:close/>
                <a:moveTo>
                  <a:pt x="2110174" y="1652638"/>
                </a:moveTo>
                <a:cubicBezTo>
                  <a:pt x="1996872" y="1727488"/>
                  <a:pt x="1900269" y="1834021"/>
                  <a:pt x="1903020" y="1966800"/>
                </a:cubicBezTo>
                <a:cubicBezTo>
                  <a:pt x="1836602" y="1967323"/>
                  <a:pt x="1738456" y="1980543"/>
                  <a:pt x="1624400" y="1966800"/>
                </a:cubicBezTo>
                <a:cubicBezTo>
                  <a:pt x="1634161" y="1727558"/>
                  <a:pt x="1740109" y="1519552"/>
                  <a:pt x="1961809" y="1447492"/>
                </a:cubicBezTo>
                <a:cubicBezTo>
                  <a:pt x="2138152" y="1343311"/>
                  <a:pt x="2142680" y="1152942"/>
                  <a:pt x="2079698" y="1000417"/>
                </a:cubicBezTo>
                <a:cubicBezTo>
                  <a:pt x="1991562" y="886551"/>
                  <a:pt x="1730163" y="827408"/>
                  <a:pt x="1565704" y="897876"/>
                </a:cubicBezTo>
                <a:cubicBezTo>
                  <a:pt x="1465019" y="944124"/>
                  <a:pt x="1374624" y="1071704"/>
                  <a:pt x="1390871" y="1172834"/>
                </a:cubicBezTo>
                <a:cubicBezTo>
                  <a:pt x="1306975" y="1170891"/>
                  <a:pt x="1196736" y="1165878"/>
                  <a:pt x="1112251" y="1172834"/>
                </a:cubicBezTo>
                <a:cubicBezTo>
                  <a:pt x="1083924" y="827746"/>
                  <a:pt x="1357675" y="672060"/>
                  <a:pt x="1763510" y="605933"/>
                </a:cubicBezTo>
                <a:cubicBezTo>
                  <a:pt x="2198815" y="603447"/>
                  <a:pt x="2412386" y="922560"/>
                  <a:pt x="2415263" y="1172406"/>
                </a:cubicBezTo>
                <a:cubicBezTo>
                  <a:pt x="2421941" y="1352933"/>
                  <a:pt x="2316441" y="1502816"/>
                  <a:pt x="2110174" y="1652557"/>
                </a:cubicBezTo>
                <a:cubicBezTo>
                  <a:pt x="2110178" y="1652594"/>
                  <a:pt x="2110176" y="1652623"/>
                  <a:pt x="2110174" y="1652638"/>
                </a:cubicBez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34925" cap="flat">
            <a:solidFill>
              <a:sysClr val="windowText" lastClr="000000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3121657029">
                  <a:custGeom>
                    <a:avLst/>
                    <a:gdLst>
                      <a:gd name="connsiteX0" fmla="*/ 1328886 w 2657701"/>
                      <a:gd name="connsiteY0" fmla="*/ 0 h 2657701"/>
                      <a:gd name="connsiteX1" fmla="*/ 0 w 2657701"/>
                      <a:gd name="connsiteY1" fmla="*/ 1328816 h 2657701"/>
                      <a:gd name="connsiteX2" fmla="*/ 1328816 w 2657701"/>
                      <a:gd name="connsiteY2" fmla="*/ 2657701 h 2657701"/>
                      <a:gd name="connsiteX3" fmla="*/ 2657701 w 2657701"/>
                      <a:gd name="connsiteY3" fmla="*/ 1328886 h 2657701"/>
                      <a:gd name="connsiteX4" fmla="*/ 2657701 w 2657701"/>
                      <a:gd name="connsiteY4" fmla="*/ 1328746 h 2657701"/>
                      <a:gd name="connsiteX5" fmla="*/ 1330005 w 2657701"/>
                      <a:gd name="connsiteY5" fmla="*/ 0 h 2657701"/>
                      <a:gd name="connsiteX6" fmla="*/ 1328886 w 2657701"/>
                      <a:gd name="connsiteY6" fmla="*/ 0 h 2657701"/>
                      <a:gd name="connsiteX7" fmla="*/ 1466389 w 2657701"/>
                      <a:gd name="connsiteY7" fmla="*/ 2045968 h 2657701"/>
                      <a:gd name="connsiteX8" fmla="*/ 1389415 w 2657701"/>
                      <a:gd name="connsiteY8" fmla="*/ 2122942 h 2657701"/>
                      <a:gd name="connsiteX9" fmla="*/ 1333119 w 2657701"/>
                      <a:gd name="connsiteY9" fmla="*/ 2134279 h 2657701"/>
                      <a:gd name="connsiteX10" fmla="*/ 1230079 w 2657701"/>
                      <a:gd name="connsiteY10" fmla="*/ 2091838 h 2657701"/>
                      <a:gd name="connsiteX11" fmla="*/ 1198975 w 2657701"/>
                      <a:gd name="connsiteY11" fmla="*/ 2045828 h 2657701"/>
                      <a:gd name="connsiteX12" fmla="*/ 1187603 w 2657701"/>
                      <a:gd name="connsiteY12" fmla="*/ 1989462 h 2657701"/>
                      <a:gd name="connsiteX13" fmla="*/ 1230079 w 2657701"/>
                      <a:gd name="connsiteY13" fmla="*/ 1886387 h 2657701"/>
                      <a:gd name="connsiteX14" fmla="*/ 1435225 w 2657701"/>
                      <a:gd name="connsiteY14" fmla="*/ 1886118 h 2657701"/>
                      <a:gd name="connsiteX15" fmla="*/ 1435495 w 2657701"/>
                      <a:gd name="connsiteY15" fmla="*/ 1886387 h 2657701"/>
                      <a:gd name="connsiteX16" fmla="*/ 1435495 w 2657701"/>
                      <a:gd name="connsiteY16" fmla="*/ 1886387 h 2657701"/>
                      <a:gd name="connsiteX17" fmla="*/ 1466599 w 2657701"/>
                      <a:gd name="connsiteY17" fmla="*/ 1932817 h 2657701"/>
                      <a:gd name="connsiteX18" fmla="*/ 1477970 w 2657701"/>
                      <a:gd name="connsiteY18" fmla="*/ 1989462 h 2657701"/>
                      <a:gd name="connsiteX19" fmla="*/ 1466389 w 2657701"/>
                      <a:gd name="connsiteY19" fmla="*/ 2045898 h 2657701"/>
                      <a:gd name="connsiteX20" fmla="*/ 1589932 w 2657701"/>
                      <a:gd name="connsiteY20" fmla="*/ 1431576 h 2657701"/>
                      <a:gd name="connsiteX21" fmla="*/ 1433850 w 2657701"/>
                      <a:gd name="connsiteY21" fmla="*/ 1703714 h 2657701"/>
                      <a:gd name="connsiteX22" fmla="*/ 1223921 w 2657701"/>
                      <a:gd name="connsiteY22" fmla="*/ 1703714 h 2657701"/>
                      <a:gd name="connsiteX23" fmla="*/ 1478145 w 2657701"/>
                      <a:gd name="connsiteY23" fmla="*/ 1253871 h 2657701"/>
                      <a:gd name="connsiteX24" fmla="*/ 1566970 w 2657701"/>
                      <a:gd name="connsiteY24" fmla="*/ 866598 h 2657701"/>
                      <a:gd name="connsiteX25" fmla="*/ 1179696 w 2657701"/>
                      <a:gd name="connsiteY25" fmla="*/ 777773 h 2657701"/>
                      <a:gd name="connsiteX26" fmla="*/ 1047966 w 2657701"/>
                      <a:gd name="connsiteY26" fmla="*/ 1015952 h 2657701"/>
                      <a:gd name="connsiteX27" fmla="*/ 838037 w 2657701"/>
                      <a:gd name="connsiteY27" fmla="*/ 1015952 h 2657701"/>
                      <a:gd name="connsiteX28" fmla="*/ 1328735 w 2657701"/>
                      <a:gd name="connsiteY28" fmla="*/ 524882 h 2657701"/>
                      <a:gd name="connsiteX29" fmla="*/ 1819805 w 2657701"/>
                      <a:gd name="connsiteY29" fmla="*/ 1015581 h 2657701"/>
                      <a:gd name="connsiteX30" fmla="*/ 1589932 w 2657701"/>
                      <a:gd name="connsiteY30" fmla="*/ 1431506 h 2657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657701" h="2657701">
                        <a:moveTo>
                          <a:pt x="1328886" y="0"/>
                        </a:moveTo>
                        <a:cubicBezTo>
                          <a:pt x="594981" y="-19"/>
                          <a:pt x="19" y="594911"/>
                          <a:pt x="0" y="1328816"/>
                        </a:cubicBezTo>
                        <a:cubicBezTo>
                          <a:pt x="-19" y="2062721"/>
                          <a:pt x="594911" y="2657680"/>
                          <a:pt x="1328816" y="2657701"/>
                        </a:cubicBezTo>
                        <a:cubicBezTo>
                          <a:pt x="2062720" y="2657719"/>
                          <a:pt x="2657684" y="2062791"/>
                          <a:pt x="2657701" y="1328886"/>
                        </a:cubicBezTo>
                        <a:cubicBezTo>
                          <a:pt x="2657701" y="1328840"/>
                          <a:pt x="2657701" y="1328791"/>
                          <a:pt x="2657701" y="1328746"/>
                        </a:cubicBezTo>
                        <a:cubicBezTo>
                          <a:pt x="2657992" y="595191"/>
                          <a:pt x="2063560" y="291"/>
                          <a:pt x="1330005" y="0"/>
                        </a:cubicBezTo>
                        <a:cubicBezTo>
                          <a:pt x="1329631" y="0"/>
                          <a:pt x="1329260" y="0"/>
                          <a:pt x="1328886" y="0"/>
                        </a:cubicBezTo>
                        <a:close/>
                        <a:moveTo>
                          <a:pt x="1466389" y="2045968"/>
                        </a:moveTo>
                        <a:cubicBezTo>
                          <a:pt x="1451589" y="2080572"/>
                          <a:pt x="1424019" y="2108142"/>
                          <a:pt x="1389415" y="2122942"/>
                        </a:cubicBezTo>
                        <a:cubicBezTo>
                          <a:pt x="1371617" y="2130514"/>
                          <a:pt x="1352461" y="2134373"/>
                          <a:pt x="1333119" y="2134279"/>
                        </a:cubicBezTo>
                        <a:cubicBezTo>
                          <a:pt x="1294503" y="2134352"/>
                          <a:pt x="1257440" y="2119087"/>
                          <a:pt x="1230079" y="2091838"/>
                        </a:cubicBezTo>
                        <a:cubicBezTo>
                          <a:pt x="1216882" y="2078616"/>
                          <a:pt x="1206326" y="2063004"/>
                          <a:pt x="1198975" y="2045828"/>
                        </a:cubicBezTo>
                        <a:cubicBezTo>
                          <a:pt x="1191365" y="2028016"/>
                          <a:pt x="1187495" y="2008832"/>
                          <a:pt x="1187603" y="1989462"/>
                        </a:cubicBezTo>
                        <a:cubicBezTo>
                          <a:pt x="1187509" y="1950825"/>
                          <a:pt x="1202792" y="1913741"/>
                          <a:pt x="1230079" y="1886387"/>
                        </a:cubicBezTo>
                        <a:cubicBezTo>
                          <a:pt x="1286655" y="1829665"/>
                          <a:pt x="1378502" y="1829542"/>
                          <a:pt x="1435225" y="1886118"/>
                        </a:cubicBezTo>
                        <a:cubicBezTo>
                          <a:pt x="1435316" y="1886209"/>
                          <a:pt x="1435404" y="1886296"/>
                          <a:pt x="1435495" y="1886387"/>
                        </a:cubicBezTo>
                        <a:lnTo>
                          <a:pt x="1435495" y="1886387"/>
                        </a:lnTo>
                        <a:cubicBezTo>
                          <a:pt x="1448766" y="1899707"/>
                          <a:pt x="1459328" y="1915476"/>
                          <a:pt x="1466599" y="1932817"/>
                        </a:cubicBezTo>
                        <a:cubicBezTo>
                          <a:pt x="1474177" y="1950738"/>
                          <a:pt x="1478047" y="1970006"/>
                          <a:pt x="1477970" y="1989462"/>
                        </a:cubicBezTo>
                        <a:cubicBezTo>
                          <a:pt x="1478016" y="2008870"/>
                          <a:pt x="1474073" y="2028079"/>
                          <a:pt x="1466389" y="2045898"/>
                        </a:cubicBezTo>
                        <a:close/>
                        <a:moveTo>
                          <a:pt x="1589932" y="1431576"/>
                        </a:moveTo>
                        <a:cubicBezTo>
                          <a:pt x="1494359" y="1489209"/>
                          <a:pt x="1435334" y="1592119"/>
                          <a:pt x="1433850" y="1703714"/>
                        </a:cubicBezTo>
                        <a:lnTo>
                          <a:pt x="1223921" y="1703714"/>
                        </a:lnTo>
                        <a:cubicBezTo>
                          <a:pt x="1225170" y="1519893"/>
                          <a:pt x="1321314" y="1349767"/>
                          <a:pt x="1478145" y="1253871"/>
                        </a:cubicBezTo>
                        <a:cubicBezTo>
                          <a:pt x="1609617" y="1171457"/>
                          <a:pt x="1649384" y="998069"/>
                          <a:pt x="1566970" y="866598"/>
                        </a:cubicBezTo>
                        <a:cubicBezTo>
                          <a:pt x="1484555" y="735126"/>
                          <a:pt x="1311168" y="695359"/>
                          <a:pt x="1179696" y="777773"/>
                        </a:cubicBezTo>
                        <a:cubicBezTo>
                          <a:pt x="1097694" y="829178"/>
                          <a:pt x="1047920" y="919167"/>
                          <a:pt x="1047966" y="1015952"/>
                        </a:cubicBezTo>
                        <a:lnTo>
                          <a:pt x="838037" y="1015952"/>
                        </a:lnTo>
                        <a:cubicBezTo>
                          <a:pt x="837935" y="744842"/>
                          <a:pt x="1057626" y="524984"/>
                          <a:pt x="1328735" y="524882"/>
                        </a:cubicBezTo>
                        <a:cubicBezTo>
                          <a:pt x="1599841" y="524781"/>
                          <a:pt x="1819703" y="744471"/>
                          <a:pt x="1819805" y="1015581"/>
                        </a:cubicBezTo>
                        <a:cubicBezTo>
                          <a:pt x="1819868" y="1184546"/>
                          <a:pt x="1733030" y="1341664"/>
                          <a:pt x="1589932" y="143150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3171BDF-A4BB-4852-938E-5283507BADB7}"/>
              </a:ext>
            </a:extLst>
          </p:cNvPr>
          <p:cNvGrpSpPr/>
          <p:nvPr/>
        </p:nvGrpSpPr>
        <p:grpSpPr>
          <a:xfrm>
            <a:off x="12383652" y="1493644"/>
            <a:ext cx="5277298" cy="5075590"/>
            <a:chOff x="6934006" y="1924817"/>
            <a:chExt cx="3244297" cy="3216439"/>
          </a:xfrm>
        </p:grpSpPr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EBC04C76-1FD3-4B97-99EF-76EB6231E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0366" y="1949477"/>
              <a:ext cx="2687000" cy="31917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5" name="Rectangle 21">
              <a:extLst>
                <a:ext uri="{FF2B5EF4-FFF2-40B4-BE49-F238E27FC236}">
                  <a16:creationId xmlns:a16="http://schemas.microsoft.com/office/drawing/2014/main" id="{D90E5B35-BE47-48B6-822E-649452DA9739}"/>
                </a:ext>
              </a:extLst>
            </p:cNvPr>
            <p:cNvSpPr/>
            <p:nvPr/>
          </p:nvSpPr>
          <p:spPr>
            <a:xfrm rot="13202396">
              <a:off x="9297073" y="1924817"/>
              <a:ext cx="881230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F574F75F-B396-491D-B196-9A209EAEB6AD}"/>
                </a:ext>
              </a:extLst>
            </p:cNvPr>
            <p:cNvSpPr/>
            <p:nvPr/>
          </p:nvSpPr>
          <p:spPr>
            <a:xfrm rot="13202396">
              <a:off x="6934006" y="4676439"/>
              <a:ext cx="671523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0CAC271-B02F-4F08-AB86-282C80A3E3FB}"/>
              </a:ext>
            </a:extLst>
          </p:cNvPr>
          <p:cNvGrpSpPr/>
          <p:nvPr/>
        </p:nvGrpSpPr>
        <p:grpSpPr>
          <a:xfrm>
            <a:off x="12190443" y="1571095"/>
            <a:ext cx="5587816" cy="4987453"/>
            <a:chOff x="14306669" y="7029393"/>
            <a:chExt cx="3203840" cy="3500285"/>
          </a:xfrm>
        </p:grpSpPr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8C75BDF9-A9FC-4F5F-A613-A6CDB4BC1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50148" y="7029393"/>
              <a:ext cx="2750517" cy="34623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3" name="Rectangle 21">
              <a:extLst>
                <a:ext uri="{FF2B5EF4-FFF2-40B4-BE49-F238E27FC236}">
                  <a16:creationId xmlns:a16="http://schemas.microsoft.com/office/drawing/2014/main" id="{9662AACA-AE05-49E1-95BE-EF82D25C6B49}"/>
                </a:ext>
              </a:extLst>
            </p:cNvPr>
            <p:cNvSpPr/>
            <p:nvPr/>
          </p:nvSpPr>
          <p:spPr>
            <a:xfrm rot="13202396">
              <a:off x="16629279" y="7061596"/>
              <a:ext cx="881230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AFC36AE3-D598-4CA2-A849-8DC4ED5F43F3}"/>
                </a:ext>
              </a:extLst>
            </p:cNvPr>
            <p:cNvSpPr/>
            <p:nvPr/>
          </p:nvSpPr>
          <p:spPr>
            <a:xfrm rot="13202396">
              <a:off x="14306669" y="10121976"/>
              <a:ext cx="671523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27">
            <a:extLst>
              <a:ext uri="{FF2B5EF4-FFF2-40B4-BE49-F238E27FC236}">
                <a16:creationId xmlns:a16="http://schemas.microsoft.com/office/drawing/2014/main" id="{E2BF7C2A-BFC5-446C-81CF-CD52A8F3930E}"/>
              </a:ext>
            </a:extLst>
          </p:cNvPr>
          <p:cNvGrpSpPr/>
          <p:nvPr/>
        </p:nvGrpSpPr>
        <p:grpSpPr>
          <a:xfrm>
            <a:off x="10909906" y="5373815"/>
            <a:ext cx="958700" cy="800412"/>
            <a:chOff x="4950622" y="2283622"/>
            <a:chExt cx="2290756" cy="2290756"/>
          </a:xfr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28">
              <a:hlinkClick r:id="rId7" action="ppaction://hlinksldjump"/>
              <a:extLst>
                <a:ext uri="{FF2B5EF4-FFF2-40B4-BE49-F238E27FC236}">
                  <a16:creationId xmlns:a16="http://schemas.microsoft.com/office/drawing/2014/main" id="{AAD78B11-20E9-4626-9584-27F7419DCAA4}"/>
                </a:ext>
              </a:extLst>
            </p:cNvPr>
            <p:cNvSpPr/>
            <p:nvPr/>
          </p:nvSpPr>
          <p:spPr>
            <a:xfrm>
              <a:off x="4950622" y="2283622"/>
              <a:ext cx="2290756" cy="22907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29">
              <a:hlinkClick r:id="rId7" action="ppaction://hlinksldjump"/>
              <a:extLst>
                <a:ext uri="{FF2B5EF4-FFF2-40B4-BE49-F238E27FC236}">
                  <a16:creationId xmlns:a16="http://schemas.microsoft.com/office/drawing/2014/main" id="{D663B1AD-3C44-47AB-89E3-9FB89694164A}"/>
                </a:ext>
              </a:extLst>
            </p:cNvPr>
            <p:cNvSpPr/>
            <p:nvPr/>
          </p:nvSpPr>
          <p:spPr>
            <a:xfrm>
              <a:off x="5209824" y="2544125"/>
              <a:ext cx="1769750" cy="17697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Folienzoom 16">
                <a:extLst>
                  <a:ext uri="{FF2B5EF4-FFF2-40B4-BE49-F238E27FC236}">
                    <a16:creationId xmlns:a16="http://schemas.microsoft.com/office/drawing/2014/main" id="{27DDB1F4-FA11-4EFB-8713-6BAD3D56FDF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209414" y="5535843"/>
              <a:ext cx="384101" cy="388369"/>
            </p:xfrm>
            <a:graphic>
              <a:graphicData uri="http://schemas.microsoft.com/office/powerpoint/2016/slidezoom">
                <pslz:sldZm>
                  <pslz:sldZmObj sldId="261" cId="4101549382">
                    <pslz:zmPr id="{6269295A-69BC-4550-9B92-71042549E2EB}" imageType="cover" transitionDur="1000" showBg="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4101" cy="38836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Folienzoom 1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7DDB1F4-FA11-4EFB-8713-6BAD3D56FD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209414" y="5535843"/>
                <a:ext cx="384101" cy="3883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5383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8 -2.59259E-6 L -0.53295 -0.032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39 -0.03217 L 0.07617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78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8 -1.48148E-6 L -0.53685 0.004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9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6 0.01667 L -1.45833E-6 -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8B1E7B7E-4830-40A0-8FDB-7D0121452ADA}"/>
              </a:ext>
            </a:extLst>
          </p:cNvPr>
          <p:cNvGrpSpPr/>
          <p:nvPr/>
        </p:nvGrpSpPr>
        <p:grpSpPr>
          <a:xfrm>
            <a:off x="180474" y="124326"/>
            <a:ext cx="11831051" cy="6609347"/>
            <a:chOff x="1387415" y="572412"/>
            <a:chExt cx="9317531" cy="5943600"/>
          </a:xfrm>
        </p:grpSpPr>
        <p:grpSp>
          <p:nvGrpSpPr>
            <p:cNvPr id="2" name="Group 45">
              <a:extLst>
                <a:ext uri="{FF2B5EF4-FFF2-40B4-BE49-F238E27FC236}">
                  <a16:creationId xmlns:a16="http://schemas.microsoft.com/office/drawing/2014/main" id="{5101838B-B792-44CC-9693-3501ED44B476}"/>
                </a:ext>
              </a:extLst>
            </p:cNvPr>
            <p:cNvGrpSpPr/>
            <p:nvPr/>
          </p:nvGrpSpPr>
          <p:grpSpPr>
            <a:xfrm>
              <a:off x="1537855" y="572412"/>
              <a:ext cx="9167091" cy="5943600"/>
              <a:chOff x="1537855" y="540328"/>
              <a:chExt cx="9167091" cy="5843772"/>
            </a:xfrm>
          </p:grpSpPr>
          <p:sp>
            <p:nvSpPr>
              <p:cNvPr id="3" name="Rectangle: Rounded Corners 5">
                <a:extLst>
                  <a:ext uri="{FF2B5EF4-FFF2-40B4-BE49-F238E27FC236}">
                    <a16:creationId xmlns:a16="http://schemas.microsoft.com/office/drawing/2014/main" id="{B043C2B2-4767-480A-BD42-B1906632C595}"/>
                  </a:ext>
                </a:extLst>
              </p:cNvPr>
              <p:cNvSpPr/>
              <p:nvPr/>
            </p:nvSpPr>
            <p:spPr>
              <a:xfrm>
                <a:off x="1588655" y="606755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654F51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D2A8D7D-EDEC-43B2-A802-F22DE00E9F61}"/>
                  </a:ext>
                </a:extLst>
              </p:cNvPr>
              <p:cNvSpPr/>
              <p:nvPr/>
            </p:nvSpPr>
            <p:spPr>
              <a:xfrm>
                <a:off x="1537855" y="540328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2A1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CF65D4E-D36A-40B4-9B9C-F416F6DB2601}"/>
                </a:ext>
              </a:extLst>
            </p:cNvPr>
            <p:cNvSpPr/>
            <p:nvPr/>
          </p:nvSpPr>
          <p:spPr>
            <a:xfrm>
              <a:off x="1770743" y="783770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43">
              <a:extLst>
                <a:ext uri="{FF2B5EF4-FFF2-40B4-BE49-F238E27FC236}">
                  <a16:creationId xmlns:a16="http://schemas.microsoft.com/office/drawing/2014/main" id="{30A17284-693A-4170-9B4F-AD6D0FD03A6E}"/>
                </a:ext>
              </a:extLst>
            </p:cNvPr>
            <p:cNvSpPr/>
            <p:nvPr/>
          </p:nvSpPr>
          <p:spPr>
            <a:xfrm>
              <a:off x="10253092" y="784359"/>
              <a:ext cx="202436" cy="137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241BD033-8017-4031-891D-C64DDC0A8AFB}"/>
                </a:ext>
              </a:extLst>
            </p:cNvPr>
            <p:cNvSpPr/>
            <p:nvPr/>
          </p:nvSpPr>
          <p:spPr>
            <a:xfrm>
              <a:off x="10250471" y="2155959"/>
              <a:ext cx="202436" cy="13716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48">
              <a:extLst>
                <a:ext uri="{FF2B5EF4-FFF2-40B4-BE49-F238E27FC236}">
                  <a16:creationId xmlns:a16="http://schemas.microsoft.com/office/drawing/2014/main" id="{6F48593A-20D2-4DD6-A672-CA155B494A20}"/>
                </a:ext>
              </a:extLst>
            </p:cNvPr>
            <p:cNvSpPr/>
            <p:nvPr/>
          </p:nvSpPr>
          <p:spPr>
            <a:xfrm>
              <a:off x="10250471" y="3528012"/>
              <a:ext cx="202436" cy="1371600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49">
              <a:extLst>
                <a:ext uri="{FF2B5EF4-FFF2-40B4-BE49-F238E27FC236}">
                  <a16:creationId xmlns:a16="http://schemas.microsoft.com/office/drawing/2014/main" id="{36C50FD1-7C4D-4341-804E-1FC0CE282D5C}"/>
                </a:ext>
              </a:extLst>
            </p:cNvPr>
            <p:cNvSpPr/>
            <p:nvPr/>
          </p:nvSpPr>
          <p:spPr>
            <a:xfrm>
              <a:off x="10251847" y="4899748"/>
              <a:ext cx="202436" cy="1371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ight Triangle 50">
              <a:extLst>
                <a:ext uri="{FF2B5EF4-FFF2-40B4-BE49-F238E27FC236}">
                  <a16:creationId xmlns:a16="http://schemas.microsoft.com/office/drawing/2014/main" id="{B1005BEE-CB0B-4E74-AADF-3B4AB0566B49}"/>
                </a:ext>
              </a:extLst>
            </p:cNvPr>
            <p:cNvSpPr/>
            <p:nvPr/>
          </p:nvSpPr>
          <p:spPr>
            <a:xfrm flipH="1" flipV="1">
              <a:off x="10022717" y="2139644"/>
              <a:ext cx="435498" cy="209729"/>
            </a:xfrm>
            <a:prstGeom prst="rtTriangle">
              <a:avLst/>
            </a:prstGeom>
            <a:gradFill flip="none" rotWithShape="1">
              <a:gsLst>
                <a:gs pos="100000">
                  <a:schemeClr val="tx1">
                    <a:alpha val="68000"/>
                  </a:schemeClr>
                </a:gs>
                <a:gs pos="0">
                  <a:srgbClr val="E9EDE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ight Triangle 51">
              <a:extLst>
                <a:ext uri="{FF2B5EF4-FFF2-40B4-BE49-F238E27FC236}">
                  <a16:creationId xmlns:a16="http://schemas.microsoft.com/office/drawing/2014/main" id="{4C3D6A9D-082A-4A6A-8623-0891D4E5880D}"/>
                </a:ext>
              </a:extLst>
            </p:cNvPr>
            <p:cNvSpPr/>
            <p:nvPr/>
          </p:nvSpPr>
          <p:spPr>
            <a:xfrm flipH="1" flipV="1">
              <a:off x="10022717" y="3527196"/>
              <a:ext cx="427568" cy="209729"/>
            </a:xfrm>
            <a:prstGeom prst="rtTriangle">
              <a:avLst/>
            </a:prstGeom>
            <a:gradFill flip="none" rotWithShape="1">
              <a:gsLst>
                <a:gs pos="100000">
                  <a:schemeClr val="tx1">
                    <a:alpha val="68000"/>
                  </a:schemeClr>
                </a:gs>
                <a:gs pos="0">
                  <a:srgbClr val="E9EDE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ight Triangle 52">
              <a:extLst>
                <a:ext uri="{FF2B5EF4-FFF2-40B4-BE49-F238E27FC236}">
                  <a16:creationId xmlns:a16="http://schemas.microsoft.com/office/drawing/2014/main" id="{8E6469E0-8734-4350-B46F-C0C4F0A6B11E}"/>
                </a:ext>
              </a:extLst>
            </p:cNvPr>
            <p:cNvSpPr/>
            <p:nvPr/>
          </p:nvSpPr>
          <p:spPr>
            <a:xfrm flipH="1" flipV="1">
              <a:off x="10022717" y="4898701"/>
              <a:ext cx="419638" cy="209729"/>
            </a:xfrm>
            <a:prstGeom prst="rtTriangle">
              <a:avLst/>
            </a:prstGeom>
            <a:gradFill flip="none" rotWithShape="1">
              <a:gsLst>
                <a:gs pos="100000">
                  <a:schemeClr val="tx1">
                    <a:alpha val="68000"/>
                  </a:schemeClr>
                </a:gs>
                <a:gs pos="0">
                  <a:srgbClr val="E9EDE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93">
              <a:extLst>
                <a:ext uri="{FF2B5EF4-FFF2-40B4-BE49-F238E27FC236}">
                  <a16:creationId xmlns:a16="http://schemas.microsoft.com/office/drawing/2014/main" id="{4603988F-ABF2-45BD-A5D1-28845CBF98C0}"/>
                </a:ext>
              </a:extLst>
            </p:cNvPr>
            <p:cNvGrpSpPr/>
            <p:nvPr/>
          </p:nvGrpSpPr>
          <p:grpSpPr>
            <a:xfrm>
              <a:off x="1387415" y="932755"/>
              <a:ext cx="624253" cy="228600"/>
              <a:chOff x="1373767" y="878163"/>
              <a:chExt cx="624253" cy="228600"/>
            </a:xfrm>
          </p:grpSpPr>
          <p:sp>
            <p:nvSpPr>
              <p:cNvPr id="54" name="Oval 94">
                <a:extLst>
                  <a:ext uri="{FF2B5EF4-FFF2-40B4-BE49-F238E27FC236}">
                    <a16:creationId xmlns:a16="http://schemas.microsoft.com/office/drawing/2014/main" id="{BD481918-3098-4B83-8CA4-EFB4100EE00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lowchart: Terminator 95">
                <a:extLst>
                  <a:ext uri="{FF2B5EF4-FFF2-40B4-BE49-F238E27FC236}">
                    <a16:creationId xmlns:a16="http://schemas.microsoft.com/office/drawing/2014/main" id="{8B1D60D7-234C-46E3-B3EC-71DBF8039E03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lowchart: Terminator 96">
                <a:extLst>
                  <a:ext uri="{FF2B5EF4-FFF2-40B4-BE49-F238E27FC236}">
                    <a16:creationId xmlns:a16="http://schemas.microsoft.com/office/drawing/2014/main" id="{D8B27316-DA32-4E3D-8D05-14ACFEFB4AF6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97">
              <a:extLst>
                <a:ext uri="{FF2B5EF4-FFF2-40B4-BE49-F238E27FC236}">
                  <a16:creationId xmlns:a16="http://schemas.microsoft.com/office/drawing/2014/main" id="{7B26774F-ECDD-406A-9146-3E64E23EDB51}"/>
                </a:ext>
              </a:extLst>
            </p:cNvPr>
            <p:cNvGrpSpPr/>
            <p:nvPr/>
          </p:nvGrpSpPr>
          <p:grpSpPr>
            <a:xfrm>
              <a:off x="1387415" y="1642164"/>
              <a:ext cx="624253" cy="228600"/>
              <a:chOff x="1373767" y="878163"/>
              <a:chExt cx="624253" cy="228600"/>
            </a:xfrm>
          </p:grpSpPr>
          <p:sp>
            <p:nvSpPr>
              <p:cNvPr id="58" name="Oval 98">
                <a:extLst>
                  <a:ext uri="{FF2B5EF4-FFF2-40B4-BE49-F238E27FC236}">
                    <a16:creationId xmlns:a16="http://schemas.microsoft.com/office/drawing/2014/main" id="{90522DA0-C900-4907-8495-EE104C14AE6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owchart: Terminator 99">
                <a:extLst>
                  <a:ext uri="{FF2B5EF4-FFF2-40B4-BE49-F238E27FC236}">
                    <a16:creationId xmlns:a16="http://schemas.microsoft.com/office/drawing/2014/main" id="{2D5FE9DC-18A7-47D5-B68F-DFE8BEEC1F81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lowchart: Terminator 100">
                <a:extLst>
                  <a:ext uri="{FF2B5EF4-FFF2-40B4-BE49-F238E27FC236}">
                    <a16:creationId xmlns:a16="http://schemas.microsoft.com/office/drawing/2014/main" id="{35976158-34BA-47D0-A8D0-DACCA25319A0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101">
              <a:extLst>
                <a:ext uri="{FF2B5EF4-FFF2-40B4-BE49-F238E27FC236}">
                  <a16:creationId xmlns:a16="http://schemas.microsoft.com/office/drawing/2014/main" id="{E349F720-E21E-4FC4-B30C-015F73667F05}"/>
                </a:ext>
              </a:extLst>
            </p:cNvPr>
            <p:cNvGrpSpPr/>
            <p:nvPr/>
          </p:nvGrpSpPr>
          <p:grpSpPr>
            <a:xfrm>
              <a:off x="1387415" y="2351573"/>
              <a:ext cx="624253" cy="228600"/>
              <a:chOff x="1373767" y="878163"/>
              <a:chExt cx="624253" cy="228600"/>
            </a:xfrm>
          </p:grpSpPr>
          <p:sp>
            <p:nvSpPr>
              <p:cNvPr id="62" name="Oval 102">
                <a:extLst>
                  <a:ext uri="{FF2B5EF4-FFF2-40B4-BE49-F238E27FC236}">
                    <a16:creationId xmlns:a16="http://schemas.microsoft.com/office/drawing/2014/main" id="{09ACB310-0884-4F16-B936-EDC69D5CCCA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lowchart: Terminator 103">
                <a:extLst>
                  <a:ext uri="{FF2B5EF4-FFF2-40B4-BE49-F238E27FC236}">
                    <a16:creationId xmlns:a16="http://schemas.microsoft.com/office/drawing/2014/main" id="{97B49CD5-0D8B-4A87-9311-C9EDEE83CF7F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owchart: Terminator 104">
                <a:extLst>
                  <a:ext uri="{FF2B5EF4-FFF2-40B4-BE49-F238E27FC236}">
                    <a16:creationId xmlns:a16="http://schemas.microsoft.com/office/drawing/2014/main" id="{6AB16A52-FCD6-4E18-BDE3-30BB448C1494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105">
              <a:extLst>
                <a:ext uri="{FF2B5EF4-FFF2-40B4-BE49-F238E27FC236}">
                  <a16:creationId xmlns:a16="http://schemas.microsoft.com/office/drawing/2014/main" id="{FC90514F-7DA4-4705-99FE-C523CEE140F4}"/>
                </a:ext>
              </a:extLst>
            </p:cNvPr>
            <p:cNvGrpSpPr/>
            <p:nvPr/>
          </p:nvGrpSpPr>
          <p:grpSpPr>
            <a:xfrm>
              <a:off x="1387415" y="3060982"/>
              <a:ext cx="624253" cy="228600"/>
              <a:chOff x="1373767" y="878163"/>
              <a:chExt cx="624253" cy="228600"/>
            </a:xfrm>
          </p:grpSpPr>
          <p:sp>
            <p:nvSpPr>
              <p:cNvPr id="66" name="Oval 106">
                <a:extLst>
                  <a:ext uri="{FF2B5EF4-FFF2-40B4-BE49-F238E27FC236}">
                    <a16:creationId xmlns:a16="http://schemas.microsoft.com/office/drawing/2014/main" id="{46689764-55ED-4764-8D8E-D23C802BB5BF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lowchart: Terminator 107">
                <a:extLst>
                  <a:ext uri="{FF2B5EF4-FFF2-40B4-BE49-F238E27FC236}">
                    <a16:creationId xmlns:a16="http://schemas.microsoft.com/office/drawing/2014/main" id="{1868FC7E-95F1-43CE-9FB3-5306B4B88A66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lowchart: Terminator 108">
                <a:extLst>
                  <a:ext uri="{FF2B5EF4-FFF2-40B4-BE49-F238E27FC236}">
                    <a16:creationId xmlns:a16="http://schemas.microsoft.com/office/drawing/2014/main" id="{335B9E6C-E209-4E4C-907A-85301DCFA93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09">
              <a:extLst>
                <a:ext uri="{FF2B5EF4-FFF2-40B4-BE49-F238E27FC236}">
                  <a16:creationId xmlns:a16="http://schemas.microsoft.com/office/drawing/2014/main" id="{2A64F356-280B-4944-AFCF-948A315BA073}"/>
                </a:ext>
              </a:extLst>
            </p:cNvPr>
            <p:cNvGrpSpPr/>
            <p:nvPr/>
          </p:nvGrpSpPr>
          <p:grpSpPr>
            <a:xfrm>
              <a:off x="1387415" y="3770391"/>
              <a:ext cx="624253" cy="228600"/>
              <a:chOff x="1373767" y="878163"/>
              <a:chExt cx="624253" cy="228600"/>
            </a:xfrm>
          </p:grpSpPr>
          <p:sp>
            <p:nvSpPr>
              <p:cNvPr id="70" name="Oval 110">
                <a:extLst>
                  <a:ext uri="{FF2B5EF4-FFF2-40B4-BE49-F238E27FC236}">
                    <a16:creationId xmlns:a16="http://schemas.microsoft.com/office/drawing/2014/main" id="{4D9443D1-17D3-4295-83D9-A95AB94C2D6E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lowchart: Terminator 111">
                <a:extLst>
                  <a:ext uri="{FF2B5EF4-FFF2-40B4-BE49-F238E27FC236}">
                    <a16:creationId xmlns:a16="http://schemas.microsoft.com/office/drawing/2014/main" id="{B88631CB-B154-4FBF-A47C-0960BDBAC9DB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lowchart: Terminator 112">
                <a:extLst>
                  <a:ext uri="{FF2B5EF4-FFF2-40B4-BE49-F238E27FC236}">
                    <a16:creationId xmlns:a16="http://schemas.microsoft.com/office/drawing/2014/main" id="{DA2ED5EA-F04C-496A-8786-37771F736E2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113">
              <a:extLst>
                <a:ext uri="{FF2B5EF4-FFF2-40B4-BE49-F238E27FC236}">
                  <a16:creationId xmlns:a16="http://schemas.microsoft.com/office/drawing/2014/main" id="{6F4C41DD-686C-4E33-85CD-399F459AE522}"/>
                </a:ext>
              </a:extLst>
            </p:cNvPr>
            <p:cNvGrpSpPr/>
            <p:nvPr/>
          </p:nvGrpSpPr>
          <p:grpSpPr>
            <a:xfrm>
              <a:off x="1387415" y="4479800"/>
              <a:ext cx="624253" cy="228600"/>
              <a:chOff x="1373767" y="878163"/>
              <a:chExt cx="624253" cy="228600"/>
            </a:xfrm>
          </p:grpSpPr>
          <p:sp>
            <p:nvSpPr>
              <p:cNvPr id="74" name="Oval 114">
                <a:extLst>
                  <a:ext uri="{FF2B5EF4-FFF2-40B4-BE49-F238E27FC236}">
                    <a16:creationId xmlns:a16="http://schemas.microsoft.com/office/drawing/2014/main" id="{928C9522-C055-4620-9B40-7A48010D15F4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lowchart: Terminator 115">
                <a:extLst>
                  <a:ext uri="{FF2B5EF4-FFF2-40B4-BE49-F238E27FC236}">
                    <a16:creationId xmlns:a16="http://schemas.microsoft.com/office/drawing/2014/main" id="{250A36EB-AA65-4B36-9EC0-13CA5FE3D463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lowchart: Terminator 116">
                <a:extLst>
                  <a:ext uri="{FF2B5EF4-FFF2-40B4-BE49-F238E27FC236}">
                    <a16:creationId xmlns:a16="http://schemas.microsoft.com/office/drawing/2014/main" id="{28342B2B-6577-48D3-91DC-31F08087EFC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117">
              <a:extLst>
                <a:ext uri="{FF2B5EF4-FFF2-40B4-BE49-F238E27FC236}">
                  <a16:creationId xmlns:a16="http://schemas.microsoft.com/office/drawing/2014/main" id="{9215205D-64A2-4AD9-B2B8-26C5F35A67B6}"/>
                </a:ext>
              </a:extLst>
            </p:cNvPr>
            <p:cNvGrpSpPr/>
            <p:nvPr/>
          </p:nvGrpSpPr>
          <p:grpSpPr>
            <a:xfrm>
              <a:off x="1387415" y="5189209"/>
              <a:ext cx="624253" cy="228600"/>
              <a:chOff x="1373767" y="878163"/>
              <a:chExt cx="624253" cy="228600"/>
            </a:xfrm>
          </p:grpSpPr>
          <p:sp>
            <p:nvSpPr>
              <p:cNvPr id="78" name="Oval 118">
                <a:extLst>
                  <a:ext uri="{FF2B5EF4-FFF2-40B4-BE49-F238E27FC236}">
                    <a16:creationId xmlns:a16="http://schemas.microsoft.com/office/drawing/2014/main" id="{435A6132-B007-4120-9C31-D2474CF69997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owchart: Terminator 119">
                <a:extLst>
                  <a:ext uri="{FF2B5EF4-FFF2-40B4-BE49-F238E27FC236}">
                    <a16:creationId xmlns:a16="http://schemas.microsoft.com/office/drawing/2014/main" id="{EF5F688F-5410-4F27-9EFC-1C4CDE5EB09B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lowchart: Terminator 120">
                <a:extLst>
                  <a:ext uri="{FF2B5EF4-FFF2-40B4-BE49-F238E27FC236}">
                    <a16:creationId xmlns:a16="http://schemas.microsoft.com/office/drawing/2014/main" id="{AE4B8987-3A20-4F9D-9EF7-A1D3A99887BA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121">
              <a:extLst>
                <a:ext uri="{FF2B5EF4-FFF2-40B4-BE49-F238E27FC236}">
                  <a16:creationId xmlns:a16="http://schemas.microsoft.com/office/drawing/2014/main" id="{2C446CF4-AE32-4465-885D-374E5EEE6D27}"/>
                </a:ext>
              </a:extLst>
            </p:cNvPr>
            <p:cNvGrpSpPr/>
            <p:nvPr/>
          </p:nvGrpSpPr>
          <p:grpSpPr>
            <a:xfrm>
              <a:off x="1387415" y="5898618"/>
              <a:ext cx="624253" cy="228600"/>
              <a:chOff x="1373767" y="878163"/>
              <a:chExt cx="624253" cy="228600"/>
            </a:xfrm>
          </p:grpSpPr>
          <p:sp>
            <p:nvSpPr>
              <p:cNvPr id="82" name="Oval 122">
                <a:extLst>
                  <a:ext uri="{FF2B5EF4-FFF2-40B4-BE49-F238E27FC236}">
                    <a16:creationId xmlns:a16="http://schemas.microsoft.com/office/drawing/2014/main" id="{63214D73-FA12-4092-A133-CF906B1B46A3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lowchart: Terminator 123">
                <a:extLst>
                  <a:ext uri="{FF2B5EF4-FFF2-40B4-BE49-F238E27FC236}">
                    <a16:creationId xmlns:a16="http://schemas.microsoft.com/office/drawing/2014/main" id="{DB7F650A-EEA7-4567-A85F-28122E2EFD09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lowchart: Terminator 124">
                <a:extLst>
                  <a:ext uri="{FF2B5EF4-FFF2-40B4-BE49-F238E27FC236}">
                    <a16:creationId xmlns:a16="http://schemas.microsoft.com/office/drawing/2014/main" id="{D830F277-54B7-4E91-90D8-F86F020A83E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65">
              <a:extLst>
                <a:ext uri="{FF2B5EF4-FFF2-40B4-BE49-F238E27FC236}">
                  <a16:creationId xmlns:a16="http://schemas.microsoft.com/office/drawing/2014/main" id="{7461DF55-8029-457D-AE3F-88FFB83CF5EA}"/>
                </a:ext>
              </a:extLst>
            </p:cNvPr>
            <p:cNvSpPr txBox="1"/>
            <p:nvPr/>
          </p:nvSpPr>
          <p:spPr>
            <a:xfrm>
              <a:off x="6222002" y="760440"/>
              <a:ext cx="3464410" cy="91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72F5F"/>
                  </a:solidFill>
                  <a:effectLst/>
                  <a:uLnTx/>
                  <a:uFillTx/>
                  <a:latin typeface="Uni Sans Heavy Italic CAPS" panose="00000500000000000000" pitchFamily="50" charset="0"/>
                  <a:ea typeface="+mn-ea"/>
                  <a:cs typeface="+mn-cs"/>
                </a:rPr>
                <a:t>Aktien</a:t>
              </a:r>
              <a:endPara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072F5F"/>
                </a:solidFill>
                <a:effectLst/>
                <a:uLnTx/>
                <a:uFillTx/>
                <a:latin typeface="Uni Sans Heavy Italic CAPS" panose="000005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13" name="Grafik 112">
            <a:extLst>
              <a:ext uri="{FF2B5EF4-FFF2-40B4-BE49-F238E27FC236}">
                <a16:creationId xmlns:a16="http://schemas.microsoft.com/office/drawing/2014/main" id="{722EDACE-874F-419E-9E82-C1116BAD8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048" y="413735"/>
            <a:ext cx="5374654" cy="574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5" name="Rectangle 21">
            <a:extLst>
              <a:ext uri="{FF2B5EF4-FFF2-40B4-BE49-F238E27FC236}">
                <a16:creationId xmlns:a16="http://schemas.microsoft.com/office/drawing/2014/main" id="{934D2DA7-4A8C-48C2-B54A-56AEBFAA1288}"/>
              </a:ext>
            </a:extLst>
          </p:cNvPr>
          <p:cNvSpPr/>
          <p:nvPr/>
        </p:nvSpPr>
        <p:spPr>
          <a:xfrm rot="13265377">
            <a:off x="992768" y="5241081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21">
            <a:extLst>
              <a:ext uri="{FF2B5EF4-FFF2-40B4-BE49-F238E27FC236}">
                <a16:creationId xmlns:a16="http://schemas.microsoft.com/office/drawing/2014/main" id="{9FF6E43D-1553-4B97-9C2A-24579FA35D55}"/>
              </a:ext>
            </a:extLst>
          </p:cNvPr>
          <p:cNvSpPr/>
          <p:nvPr/>
        </p:nvSpPr>
        <p:spPr>
          <a:xfrm rot="13620769">
            <a:off x="5093290" y="621193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1" name="1">
            <a:extLst>
              <a:ext uri="{FF2B5EF4-FFF2-40B4-BE49-F238E27FC236}">
                <a16:creationId xmlns:a16="http://schemas.microsoft.com/office/drawing/2014/main" id="{61E6B393-A730-423C-B442-A8D2296A9059}"/>
              </a:ext>
            </a:extLst>
          </p:cNvPr>
          <p:cNvGrpSpPr/>
          <p:nvPr/>
        </p:nvGrpSpPr>
        <p:grpSpPr>
          <a:xfrm>
            <a:off x="10953845" y="2261514"/>
            <a:ext cx="958700" cy="800412"/>
            <a:chOff x="10616407" y="842557"/>
            <a:chExt cx="958700" cy="800412"/>
          </a:xfrm>
        </p:grpSpPr>
        <p:grpSp>
          <p:nvGrpSpPr>
            <p:cNvPr id="87" name="1">
              <a:extLst>
                <a:ext uri="{FF2B5EF4-FFF2-40B4-BE49-F238E27FC236}">
                  <a16:creationId xmlns:a16="http://schemas.microsoft.com/office/drawing/2014/main" id="{98A61EF7-CF87-4F9D-9576-CB3DF90BA989}"/>
                </a:ext>
              </a:extLst>
            </p:cNvPr>
            <p:cNvGrpSpPr/>
            <p:nvPr/>
          </p:nvGrpSpPr>
          <p:grpSpPr>
            <a:xfrm>
              <a:off x="10616407" y="842557"/>
              <a:ext cx="958700" cy="800412"/>
              <a:chOff x="6794098" y="288174"/>
              <a:chExt cx="1391571" cy="1391571"/>
            </a:xfrm>
          </p:grpSpPr>
          <p:grpSp>
            <p:nvGrpSpPr>
              <p:cNvPr id="88" name="Group 27">
                <a:extLst>
                  <a:ext uri="{FF2B5EF4-FFF2-40B4-BE49-F238E27FC236}">
                    <a16:creationId xmlns:a16="http://schemas.microsoft.com/office/drawing/2014/main" id="{724CC785-3FC9-4DC7-9949-311ACA10C189}"/>
                  </a:ext>
                </a:extLst>
              </p:cNvPr>
              <p:cNvGrpSpPr/>
              <p:nvPr/>
            </p:nvGrpSpPr>
            <p:grpSpPr>
              <a:xfrm>
                <a:off x="6794098" y="288174"/>
                <a:ext cx="1391571" cy="1391571"/>
                <a:chOff x="4950622" y="2283622"/>
                <a:chExt cx="2290756" cy="2290756"/>
              </a:xfrm>
              <a:effectLst>
                <a:outerShdw blurRad="101600" dist="1016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0" name="Oval 28">
                  <a:extLst>
                    <a:ext uri="{FF2B5EF4-FFF2-40B4-BE49-F238E27FC236}">
                      <a16:creationId xmlns:a16="http://schemas.microsoft.com/office/drawing/2014/main" id="{37FB2EE1-5B23-4230-B635-B1BDFAA99979}"/>
                    </a:ext>
                  </a:extLst>
                </p:cNvPr>
                <p:cNvSpPr/>
                <p:nvPr/>
              </p:nvSpPr>
              <p:spPr>
                <a:xfrm>
                  <a:off x="4950622" y="2283622"/>
                  <a:ext cx="2290756" cy="22907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29">
                  <a:extLst>
                    <a:ext uri="{FF2B5EF4-FFF2-40B4-BE49-F238E27FC236}">
                      <a16:creationId xmlns:a16="http://schemas.microsoft.com/office/drawing/2014/main" id="{BB699C0E-A29F-47F4-A4A4-E6895AE474D2}"/>
                    </a:ext>
                  </a:extLst>
                </p:cNvPr>
                <p:cNvSpPr/>
                <p:nvPr/>
              </p:nvSpPr>
              <p:spPr>
                <a:xfrm>
                  <a:off x="5209824" y="2544125"/>
                  <a:ext cx="1769750" cy="1769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89" name="Graphic 48" descr="Bullseye">
                <a:extLst>
                  <a:ext uri="{FF2B5EF4-FFF2-40B4-BE49-F238E27FC236}">
                    <a16:creationId xmlns:a16="http://schemas.microsoft.com/office/drawing/2014/main" id="{D5FB51EF-0FE6-441B-B94F-1967D2F24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268620" y="693785"/>
                <a:ext cx="522547" cy="522548"/>
              </a:xfrm>
              <a:prstGeom prst="rect">
                <a:avLst/>
              </a:prstGeom>
            </p:spPr>
          </p:pic>
        </p:grp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EC43DD71-68AB-4519-9B7C-F49C3B4183C5}"/>
                </a:ext>
              </a:extLst>
            </p:cNvPr>
            <p:cNvSpPr txBox="1"/>
            <p:nvPr/>
          </p:nvSpPr>
          <p:spPr>
            <a:xfrm>
              <a:off x="10927601" y="1301714"/>
              <a:ext cx="421789" cy="2769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   1 </a:t>
              </a:r>
            </a:p>
          </p:txBody>
        </p:sp>
      </p:grpSp>
      <p:grpSp>
        <p:nvGrpSpPr>
          <p:cNvPr id="122" name="2">
            <a:extLst>
              <a:ext uri="{FF2B5EF4-FFF2-40B4-BE49-F238E27FC236}">
                <a16:creationId xmlns:a16="http://schemas.microsoft.com/office/drawing/2014/main" id="{93890AC1-D436-4C68-B858-B7B6E1BC6462}"/>
              </a:ext>
            </a:extLst>
          </p:cNvPr>
          <p:cNvGrpSpPr/>
          <p:nvPr/>
        </p:nvGrpSpPr>
        <p:grpSpPr>
          <a:xfrm>
            <a:off x="10974061" y="3841001"/>
            <a:ext cx="958700" cy="800412"/>
            <a:chOff x="10624164" y="2245864"/>
            <a:chExt cx="958700" cy="800412"/>
          </a:xfrm>
        </p:grpSpPr>
        <p:grpSp>
          <p:nvGrpSpPr>
            <p:cNvPr id="98" name="2">
              <a:extLst>
                <a:ext uri="{FF2B5EF4-FFF2-40B4-BE49-F238E27FC236}">
                  <a16:creationId xmlns:a16="http://schemas.microsoft.com/office/drawing/2014/main" id="{195D9BD8-B280-493B-94DA-95CC2C72B27A}"/>
                </a:ext>
              </a:extLst>
            </p:cNvPr>
            <p:cNvGrpSpPr/>
            <p:nvPr/>
          </p:nvGrpSpPr>
          <p:grpSpPr>
            <a:xfrm>
              <a:off x="10624164" y="2245864"/>
              <a:ext cx="958700" cy="800412"/>
              <a:chOff x="6794098" y="288174"/>
              <a:chExt cx="1391571" cy="1391571"/>
            </a:xfrm>
          </p:grpSpPr>
          <p:grpSp>
            <p:nvGrpSpPr>
              <p:cNvPr id="99" name="Group 27">
                <a:extLst>
                  <a:ext uri="{FF2B5EF4-FFF2-40B4-BE49-F238E27FC236}">
                    <a16:creationId xmlns:a16="http://schemas.microsoft.com/office/drawing/2014/main" id="{30322C36-01CE-4C72-859E-1A828DDE9BB1}"/>
                  </a:ext>
                </a:extLst>
              </p:cNvPr>
              <p:cNvGrpSpPr/>
              <p:nvPr/>
            </p:nvGrpSpPr>
            <p:grpSpPr>
              <a:xfrm>
                <a:off x="6794098" y="288174"/>
                <a:ext cx="1391571" cy="1391571"/>
                <a:chOff x="4950622" y="2283622"/>
                <a:chExt cx="2290756" cy="2290756"/>
              </a:xfrm>
              <a:effectLst>
                <a:outerShdw blurRad="101600" dist="1016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1" name="Oval 28">
                  <a:extLst>
                    <a:ext uri="{FF2B5EF4-FFF2-40B4-BE49-F238E27FC236}">
                      <a16:creationId xmlns:a16="http://schemas.microsoft.com/office/drawing/2014/main" id="{98D8FA98-1595-472B-8A93-21104A7370F1}"/>
                    </a:ext>
                  </a:extLst>
                </p:cNvPr>
                <p:cNvSpPr/>
                <p:nvPr/>
              </p:nvSpPr>
              <p:spPr>
                <a:xfrm>
                  <a:off x="4950622" y="2283622"/>
                  <a:ext cx="2290756" cy="22907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70B1FD4C-F743-4AD0-93A3-FB983F4FF090}"/>
                    </a:ext>
                  </a:extLst>
                </p:cNvPr>
                <p:cNvSpPr/>
                <p:nvPr/>
              </p:nvSpPr>
              <p:spPr>
                <a:xfrm>
                  <a:off x="5209824" y="2544125"/>
                  <a:ext cx="1769750" cy="1769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00" name="Graphic 48" descr="Bullseye">
                <a:extLst>
                  <a:ext uri="{FF2B5EF4-FFF2-40B4-BE49-F238E27FC236}">
                    <a16:creationId xmlns:a16="http://schemas.microsoft.com/office/drawing/2014/main" id="{52A0644B-BE42-41C5-A154-22CA05137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07034" y="677302"/>
                <a:ext cx="522547" cy="522548"/>
              </a:xfrm>
              <a:prstGeom prst="rect">
                <a:avLst/>
              </a:prstGeom>
            </p:spPr>
          </p:pic>
        </p:grp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01ED21FD-EB93-463F-A87B-C486BF536CDA}"/>
                </a:ext>
              </a:extLst>
            </p:cNvPr>
            <p:cNvSpPr txBox="1"/>
            <p:nvPr/>
          </p:nvSpPr>
          <p:spPr>
            <a:xfrm>
              <a:off x="10939610" y="2713482"/>
              <a:ext cx="528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   2</a:t>
              </a:r>
            </a:p>
          </p:txBody>
        </p:sp>
      </p:grpSp>
      <p:sp>
        <p:nvSpPr>
          <p:cNvPr id="138" name="Grafik 5" descr="Marke Fragezeichen mit einfarbiger Füllung">
            <a:extLst>
              <a:ext uri="{FF2B5EF4-FFF2-40B4-BE49-F238E27FC236}">
                <a16:creationId xmlns:a16="http://schemas.microsoft.com/office/drawing/2014/main" id="{3F074452-77ED-49D9-9F3B-7F4BCDAA4E05}"/>
              </a:ext>
            </a:extLst>
          </p:cNvPr>
          <p:cNvSpPr/>
          <p:nvPr/>
        </p:nvSpPr>
        <p:spPr>
          <a:xfrm>
            <a:off x="6385152" y="1691420"/>
            <a:ext cx="4151012" cy="3243786"/>
          </a:xfrm>
          <a:custGeom>
            <a:avLst/>
            <a:gdLst>
              <a:gd name="connsiteX0" fmla="*/ 2075561 w 4151012"/>
              <a:gd name="connsiteY0" fmla="*/ 0 h 3243786"/>
              <a:gd name="connsiteX1" fmla="*/ 0 w 4151012"/>
              <a:gd name="connsiteY1" fmla="*/ 1621850 h 3243786"/>
              <a:gd name="connsiteX2" fmla="*/ 2075452 w 4151012"/>
              <a:gd name="connsiteY2" fmla="*/ 3243786 h 3243786"/>
              <a:gd name="connsiteX3" fmla="*/ 4151012 w 4151012"/>
              <a:gd name="connsiteY3" fmla="*/ 1621936 h 3243786"/>
              <a:gd name="connsiteX4" fmla="*/ 4151012 w 4151012"/>
              <a:gd name="connsiteY4" fmla="*/ 1621765 h 3243786"/>
              <a:gd name="connsiteX5" fmla="*/ 2077309 w 4151012"/>
              <a:gd name="connsiteY5" fmla="*/ 0 h 3243786"/>
              <a:gd name="connsiteX6" fmla="*/ 2075561 w 4151012"/>
              <a:gd name="connsiteY6" fmla="*/ 0 h 3243786"/>
              <a:gd name="connsiteX7" fmla="*/ 2290324 w 4151012"/>
              <a:gd name="connsiteY7" fmla="*/ 2497151 h 3243786"/>
              <a:gd name="connsiteX8" fmla="*/ 2170100 w 4151012"/>
              <a:gd name="connsiteY8" fmla="*/ 2591100 h 3243786"/>
              <a:gd name="connsiteX9" fmla="*/ 2082172 w 4151012"/>
              <a:gd name="connsiteY9" fmla="*/ 2604937 h 3243786"/>
              <a:gd name="connsiteX10" fmla="*/ 1921236 w 4151012"/>
              <a:gd name="connsiteY10" fmla="*/ 2553137 h 3243786"/>
              <a:gd name="connsiteX11" fmla="*/ 1872655 w 4151012"/>
              <a:gd name="connsiteY11" fmla="*/ 2496980 h 3243786"/>
              <a:gd name="connsiteX12" fmla="*/ 1854894 w 4151012"/>
              <a:gd name="connsiteY12" fmla="*/ 2428184 h 3243786"/>
              <a:gd name="connsiteX13" fmla="*/ 1921236 w 4151012"/>
              <a:gd name="connsiteY13" fmla="*/ 2302379 h 3243786"/>
              <a:gd name="connsiteX14" fmla="*/ 2241650 w 4151012"/>
              <a:gd name="connsiteY14" fmla="*/ 2302050 h 3243786"/>
              <a:gd name="connsiteX15" fmla="*/ 2242071 w 4151012"/>
              <a:gd name="connsiteY15" fmla="*/ 2302379 h 3243786"/>
              <a:gd name="connsiteX16" fmla="*/ 2242071 w 4151012"/>
              <a:gd name="connsiteY16" fmla="*/ 2302379 h 3243786"/>
              <a:gd name="connsiteX17" fmla="*/ 2290652 w 4151012"/>
              <a:gd name="connsiteY17" fmla="*/ 2359048 h 3243786"/>
              <a:gd name="connsiteX18" fmla="*/ 2308412 w 4151012"/>
              <a:gd name="connsiteY18" fmla="*/ 2428184 h 3243786"/>
              <a:gd name="connsiteX19" fmla="*/ 2290324 w 4151012"/>
              <a:gd name="connsiteY19" fmla="*/ 2497066 h 3243786"/>
              <a:gd name="connsiteX20" fmla="*/ 2290324 w 4151012"/>
              <a:gd name="connsiteY20" fmla="*/ 2497151 h 3243786"/>
              <a:gd name="connsiteX21" fmla="*/ 2483284 w 4151012"/>
              <a:gd name="connsiteY21" fmla="*/ 1747271 h 3243786"/>
              <a:gd name="connsiteX22" fmla="*/ 2239502 w 4151012"/>
              <a:gd name="connsiteY22" fmla="*/ 2079422 h 3243786"/>
              <a:gd name="connsiteX23" fmla="*/ 1911618 w 4151012"/>
              <a:gd name="connsiteY23" fmla="*/ 2079422 h 3243786"/>
              <a:gd name="connsiteX24" fmla="*/ 2308686 w 4151012"/>
              <a:gd name="connsiteY24" fmla="*/ 1530378 h 3243786"/>
              <a:gd name="connsiteX25" fmla="*/ 2447420 w 4151012"/>
              <a:gd name="connsiteY25" fmla="*/ 1057703 h 3243786"/>
              <a:gd name="connsiteX26" fmla="*/ 1842544 w 4151012"/>
              <a:gd name="connsiteY26" fmla="*/ 949290 h 3243786"/>
              <a:gd name="connsiteX27" fmla="*/ 1636797 w 4151012"/>
              <a:gd name="connsiteY27" fmla="*/ 1239993 h 3243786"/>
              <a:gd name="connsiteX28" fmla="*/ 1308913 w 4151012"/>
              <a:gd name="connsiteY28" fmla="*/ 1239993 h 3243786"/>
              <a:gd name="connsiteX29" fmla="*/ 2075325 w 4151012"/>
              <a:gd name="connsiteY29" fmla="*/ 640630 h 3243786"/>
              <a:gd name="connsiteX30" fmla="*/ 2842318 w 4151012"/>
              <a:gd name="connsiteY30" fmla="*/ 1239540 h 3243786"/>
              <a:gd name="connsiteX31" fmla="*/ 2483284 w 4151012"/>
              <a:gd name="connsiteY31" fmla="*/ 1747186 h 3243786"/>
              <a:gd name="connsiteX32" fmla="*/ 2483284 w 4151012"/>
              <a:gd name="connsiteY32" fmla="*/ 1747271 h 324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51012" h="3243786" fill="none" extrusionOk="0">
                <a:moveTo>
                  <a:pt x="2075561" y="0"/>
                </a:moveTo>
                <a:cubicBezTo>
                  <a:pt x="984044" y="-77955"/>
                  <a:pt x="-29725" y="587297"/>
                  <a:pt x="0" y="1621850"/>
                </a:cubicBezTo>
                <a:cubicBezTo>
                  <a:pt x="-68664" y="2554492"/>
                  <a:pt x="957823" y="3456148"/>
                  <a:pt x="2075452" y="3243786"/>
                </a:cubicBezTo>
                <a:cubicBezTo>
                  <a:pt x="3105877" y="3170343"/>
                  <a:pt x="4329682" y="2425888"/>
                  <a:pt x="4151012" y="1621936"/>
                </a:cubicBezTo>
                <a:cubicBezTo>
                  <a:pt x="4151014" y="1621894"/>
                  <a:pt x="4151012" y="1621813"/>
                  <a:pt x="4151012" y="1621765"/>
                </a:cubicBezTo>
                <a:cubicBezTo>
                  <a:pt x="3909343" y="860889"/>
                  <a:pt x="3264523" y="247324"/>
                  <a:pt x="2077309" y="0"/>
                </a:cubicBezTo>
                <a:cubicBezTo>
                  <a:pt x="2076551" y="36"/>
                  <a:pt x="2076086" y="-33"/>
                  <a:pt x="2075561" y="0"/>
                </a:cubicBezTo>
                <a:close/>
                <a:moveTo>
                  <a:pt x="2290324" y="2497151"/>
                </a:moveTo>
                <a:cubicBezTo>
                  <a:pt x="2266163" y="2546856"/>
                  <a:pt x="2228191" y="2585346"/>
                  <a:pt x="2170100" y="2591100"/>
                </a:cubicBezTo>
                <a:cubicBezTo>
                  <a:pt x="2139513" y="2604223"/>
                  <a:pt x="2113377" y="2604431"/>
                  <a:pt x="2082172" y="2604937"/>
                </a:cubicBezTo>
                <a:cubicBezTo>
                  <a:pt x="2023547" y="2603647"/>
                  <a:pt x="1965879" y="2584114"/>
                  <a:pt x="1921236" y="2553137"/>
                </a:cubicBezTo>
                <a:cubicBezTo>
                  <a:pt x="1902403" y="2538925"/>
                  <a:pt x="1885388" y="2518184"/>
                  <a:pt x="1872655" y="2496980"/>
                </a:cubicBezTo>
                <a:cubicBezTo>
                  <a:pt x="1862075" y="2475347"/>
                  <a:pt x="1854102" y="2448036"/>
                  <a:pt x="1854894" y="2428184"/>
                </a:cubicBezTo>
                <a:cubicBezTo>
                  <a:pt x="1858151" y="2377624"/>
                  <a:pt x="1882751" y="2346343"/>
                  <a:pt x="1921236" y="2302379"/>
                </a:cubicBezTo>
                <a:cubicBezTo>
                  <a:pt x="2005419" y="2231400"/>
                  <a:pt x="2133538" y="2215843"/>
                  <a:pt x="2241650" y="2302050"/>
                </a:cubicBezTo>
                <a:cubicBezTo>
                  <a:pt x="2241817" y="2302171"/>
                  <a:pt x="2241906" y="2302248"/>
                  <a:pt x="2242071" y="2302379"/>
                </a:cubicBezTo>
                <a:lnTo>
                  <a:pt x="2242071" y="2302379"/>
                </a:lnTo>
                <a:cubicBezTo>
                  <a:pt x="2263729" y="2322099"/>
                  <a:pt x="2282782" y="2342344"/>
                  <a:pt x="2290652" y="2359048"/>
                </a:cubicBezTo>
                <a:cubicBezTo>
                  <a:pt x="2307500" y="2382845"/>
                  <a:pt x="2307854" y="2404094"/>
                  <a:pt x="2308412" y="2428184"/>
                </a:cubicBezTo>
                <a:cubicBezTo>
                  <a:pt x="2306740" y="2451624"/>
                  <a:pt x="2304176" y="2477581"/>
                  <a:pt x="2290324" y="2497066"/>
                </a:cubicBezTo>
                <a:cubicBezTo>
                  <a:pt x="2290328" y="2497095"/>
                  <a:pt x="2290325" y="2497135"/>
                  <a:pt x="2290324" y="2497151"/>
                </a:cubicBezTo>
                <a:close/>
                <a:moveTo>
                  <a:pt x="2483284" y="1747271"/>
                </a:moveTo>
                <a:cubicBezTo>
                  <a:pt x="2334860" y="1824853"/>
                  <a:pt x="2225911" y="1941873"/>
                  <a:pt x="2239502" y="2079422"/>
                </a:cubicBezTo>
                <a:cubicBezTo>
                  <a:pt x="2126891" y="2082022"/>
                  <a:pt x="2073288" y="2075160"/>
                  <a:pt x="1911618" y="2079422"/>
                </a:cubicBezTo>
                <a:cubicBezTo>
                  <a:pt x="1940648" y="1845166"/>
                  <a:pt x="2068756" y="1639935"/>
                  <a:pt x="2308686" y="1530378"/>
                </a:cubicBezTo>
                <a:cubicBezTo>
                  <a:pt x="2468020" y="1426764"/>
                  <a:pt x="2564992" y="1227427"/>
                  <a:pt x="2447420" y="1057703"/>
                </a:cubicBezTo>
                <a:cubicBezTo>
                  <a:pt x="2327495" y="908475"/>
                  <a:pt x="2068944" y="872988"/>
                  <a:pt x="1842544" y="949290"/>
                </a:cubicBezTo>
                <a:cubicBezTo>
                  <a:pt x="1707634" y="1020298"/>
                  <a:pt x="1628449" y="1143525"/>
                  <a:pt x="1636797" y="1239993"/>
                </a:cubicBezTo>
                <a:cubicBezTo>
                  <a:pt x="1499746" y="1225124"/>
                  <a:pt x="1389174" y="1238087"/>
                  <a:pt x="1308913" y="1239993"/>
                </a:cubicBezTo>
                <a:cubicBezTo>
                  <a:pt x="1361992" y="845329"/>
                  <a:pt x="1713989" y="620985"/>
                  <a:pt x="2075325" y="640630"/>
                </a:cubicBezTo>
                <a:cubicBezTo>
                  <a:pt x="2487872" y="620291"/>
                  <a:pt x="2840851" y="899321"/>
                  <a:pt x="2842318" y="1239540"/>
                </a:cubicBezTo>
                <a:cubicBezTo>
                  <a:pt x="2888090" y="1433725"/>
                  <a:pt x="2703111" y="1599963"/>
                  <a:pt x="2483284" y="1747186"/>
                </a:cubicBezTo>
                <a:cubicBezTo>
                  <a:pt x="2483286" y="1747222"/>
                  <a:pt x="2483282" y="1747251"/>
                  <a:pt x="2483284" y="1747271"/>
                </a:cubicBezTo>
                <a:close/>
              </a:path>
              <a:path w="4151012" h="3243786" stroke="0" extrusionOk="0">
                <a:moveTo>
                  <a:pt x="2075561" y="0"/>
                </a:moveTo>
                <a:cubicBezTo>
                  <a:pt x="745620" y="22816"/>
                  <a:pt x="61425" y="895094"/>
                  <a:pt x="0" y="1621850"/>
                </a:cubicBezTo>
                <a:cubicBezTo>
                  <a:pt x="-10311" y="2726365"/>
                  <a:pt x="1012485" y="3368842"/>
                  <a:pt x="2075452" y="3243786"/>
                </a:cubicBezTo>
                <a:cubicBezTo>
                  <a:pt x="3185560" y="3226467"/>
                  <a:pt x="4119447" y="2678910"/>
                  <a:pt x="4151012" y="1621936"/>
                </a:cubicBezTo>
                <a:cubicBezTo>
                  <a:pt x="4151018" y="1621900"/>
                  <a:pt x="4151017" y="1621834"/>
                  <a:pt x="4151012" y="1621765"/>
                </a:cubicBezTo>
                <a:cubicBezTo>
                  <a:pt x="4060911" y="753549"/>
                  <a:pt x="3241861" y="-202166"/>
                  <a:pt x="2077309" y="0"/>
                </a:cubicBezTo>
                <a:cubicBezTo>
                  <a:pt x="2076614" y="-37"/>
                  <a:pt x="2076423" y="-15"/>
                  <a:pt x="2075561" y="0"/>
                </a:cubicBezTo>
                <a:close/>
                <a:moveTo>
                  <a:pt x="2290324" y="2497151"/>
                </a:moveTo>
                <a:cubicBezTo>
                  <a:pt x="2262536" y="2540758"/>
                  <a:pt x="2225360" y="2571691"/>
                  <a:pt x="2170100" y="2591100"/>
                </a:cubicBezTo>
                <a:cubicBezTo>
                  <a:pt x="2145337" y="2597846"/>
                  <a:pt x="2112118" y="2601979"/>
                  <a:pt x="2082172" y="2604937"/>
                </a:cubicBezTo>
                <a:cubicBezTo>
                  <a:pt x="2022652" y="2602163"/>
                  <a:pt x="1954862" y="2591961"/>
                  <a:pt x="1921236" y="2553137"/>
                </a:cubicBezTo>
                <a:cubicBezTo>
                  <a:pt x="1900625" y="2534310"/>
                  <a:pt x="1879902" y="2520863"/>
                  <a:pt x="1872655" y="2496980"/>
                </a:cubicBezTo>
                <a:cubicBezTo>
                  <a:pt x="1866382" y="2475746"/>
                  <a:pt x="1851796" y="2449554"/>
                  <a:pt x="1854894" y="2428184"/>
                </a:cubicBezTo>
                <a:cubicBezTo>
                  <a:pt x="1859439" y="2391176"/>
                  <a:pt x="1887693" y="2333010"/>
                  <a:pt x="1921236" y="2302379"/>
                </a:cubicBezTo>
                <a:cubicBezTo>
                  <a:pt x="2021600" y="2237837"/>
                  <a:pt x="2151434" y="2243310"/>
                  <a:pt x="2241650" y="2302050"/>
                </a:cubicBezTo>
                <a:cubicBezTo>
                  <a:pt x="2241817" y="2302202"/>
                  <a:pt x="2241951" y="2302263"/>
                  <a:pt x="2242071" y="2302379"/>
                </a:cubicBezTo>
                <a:lnTo>
                  <a:pt x="2242071" y="2302379"/>
                </a:lnTo>
                <a:cubicBezTo>
                  <a:pt x="2264436" y="2319478"/>
                  <a:pt x="2279998" y="2339672"/>
                  <a:pt x="2290652" y="2359048"/>
                </a:cubicBezTo>
                <a:cubicBezTo>
                  <a:pt x="2306258" y="2384121"/>
                  <a:pt x="2312635" y="2404320"/>
                  <a:pt x="2308412" y="2428184"/>
                </a:cubicBezTo>
                <a:cubicBezTo>
                  <a:pt x="2303763" y="2451933"/>
                  <a:pt x="2306657" y="2477460"/>
                  <a:pt x="2290324" y="2497066"/>
                </a:cubicBezTo>
                <a:cubicBezTo>
                  <a:pt x="2290324" y="2497099"/>
                  <a:pt x="2290322" y="2497130"/>
                  <a:pt x="2290324" y="2497151"/>
                </a:cubicBezTo>
                <a:close/>
                <a:moveTo>
                  <a:pt x="2483284" y="1747271"/>
                </a:moveTo>
                <a:cubicBezTo>
                  <a:pt x="2344190" y="1823865"/>
                  <a:pt x="2222201" y="1926793"/>
                  <a:pt x="2239502" y="2079422"/>
                </a:cubicBezTo>
                <a:cubicBezTo>
                  <a:pt x="2153538" y="2085766"/>
                  <a:pt x="2026546" y="2068002"/>
                  <a:pt x="1911618" y="2079422"/>
                </a:cubicBezTo>
                <a:cubicBezTo>
                  <a:pt x="1931074" y="1796659"/>
                  <a:pt x="2052166" y="1614435"/>
                  <a:pt x="2308686" y="1530378"/>
                </a:cubicBezTo>
                <a:cubicBezTo>
                  <a:pt x="2519703" y="1402095"/>
                  <a:pt x="2544955" y="1218672"/>
                  <a:pt x="2447420" y="1057703"/>
                </a:cubicBezTo>
                <a:cubicBezTo>
                  <a:pt x="2326899" y="911873"/>
                  <a:pt x="2037801" y="873509"/>
                  <a:pt x="1842544" y="949290"/>
                </a:cubicBezTo>
                <a:cubicBezTo>
                  <a:pt x="1723001" y="998318"/>
                  <a:pt x="1628701" y="1127120"/>
                  <a:pt x="1636797" y="1239993"/>
                </a:cubicBezTo>
                <a:cubicBezTo>
                  <a:pt x="1537454" y="1231960"/>
                  <a:pt x="1431801" y="1238879"/>
                  <a:pt x="1308913" y="1239993"/>
                </a:cubicBezTo>
                <a:cubicBezTo>
                  <a:pt x="1244249" y="835620"/>
                  <a:pt x="1618153" y="689143"/>
                  <a:pt x="2075325" y="640630"/>
                </a:cubicBezTo>
                <a:cubicBezTo>
                  <a:pt x="2567635" y="638345"/>
                  <a:pt x="2840834" y="939154"/>
                  <a:pt x="2842318" y="1239540"/>
                </a:cubicBezTo>
                <a:cubicBezTo>
                  <a:pt x="2863842" y="1398555"/>
                  <a:pt x="2713223" y="1619408"/>
                  <a:pt x="2483284" y="1747186"/>
                </a:cubicBezTo>
                <a:cubicBezTo>
                  <a:pt x="2483287" y="1747214"/>
                  <a:pt x="2483283" y="1747233"/>
                  <a:pt x="2483284" y="1747271"/>
                </a:cubicBez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34925" cap="flat">
            <a:solidFill>
              <a:sysClr val="windowText" lastClr="000000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3121657029">
                  <a:custGeom>
                    <a:avLst/>
                    <a:gdLst>
                      <a:gd name="connsiteX0" fmla="*/ 1328886 w 2657701"/>
                      <a:gd name="connsiteY0" fmla="*/ 0 h 2657701"/>
                      <a:gd name="connsiteX1" fmla="*/ 0 w 2657701"/>
                      <a:gd name="connsiteY1" fmla="*/ 1328816 h 2657701"/>
                      <a:gd name="connsiteX2" fmla="*/ 1328816 w 2657701"/>
                      <a:gd name="connsiteY2" fmla="*/ 2657701 h 2657701"/>
                      <a:gd name="connsiteX3" fmla="*/ 2657701 w 2657701"/>
                      <a:gd name="connsiteY3" fmla="*/ 1328886 h 2657701"/>
                      <a:gd name="connsiteX4" fmla="*/ 2657701 w 2657701"/>
                      <a:gd name="connsiteY4" fmla="*/ 1328746 h 2657701"/>
                      <a:gd name="connsiteX5" fmla="*/ 1330005 w 2657701"/>
                      <a:gd name="connsiteY5" fmla="*/ 0 h 2657701"/>
                      <a:gd name="connsiteX6" fmla="*/ 1328886 w 2657701"/>
                      <a:gd name="connsiteY6" fmla="*/ 0 h 2657701"/>
                      <a:gd name="connsiteX7" fmla="*/ 1466389 w 2657701"/>
                      <a:gd name="connsiteY7" fmla="*/ 2045968 h 2657701"/>
                      <a:gd name="connsiteX8" fmla="*/ 1389415 w 2657701"/>
                      <a:gd name="connsiteY8" fmla="*/ 2122942 h 2657701"/>
                      <a:gd name="connsiteX9" fmla="*/ 1333119 w 2657701"/>
                      <a:gd name="connsiteY9" fmla="*/ 2134279 h 2657701"/>
                      <a:gd name="connsiteX10" fmla="*/ 1230079 w 2657701"/>
                      <a:gd name="connsiteY10" fmla="*/ 2091838 h 2657701"/>
                      <a:gd name="connsiteX11" fmla="*/ 1198975 w 2657701"/>
                      <a:gd name="connsiteY11" fmla="*/ 2045828 h 2657701"/>
                      <a:gd name="connsiteX12" fmla="*/ 1187603 w 2657701"/>
                      <a:gd name="connsiteY12" fmla="*/ 1989462 h 2657701"/>
                      <a:gd name="connsiteX13" fmla="*/ 1230079 w 2657701"/>
                      <a:gd name="connsiteY13" fmla="*/ 1886387 h 2657701"/>
                      <a:gd name="connsiteX14" fmla="*/ 1435225 w 2657701"/>
                      <a:gd name="connsiteY14" fmla="*/ 1886118 h 2657701"/>
                      <a:gd name="connsiteX15" fmla="*/ 1435495 w 2657701"/>
                      <a:gd name="connsiteY15" fmla="*/ 1886387 h 2657701"/>
                      <a:gd name="connsiteX16" fmla="*/ 1435495 w 2657701"/>
                      <a:gd name="connsiteY16" fmla="*/ 1886387 h 2657701"/>
                      <a:gd name="connsiteX17" fmla="*/ 1466599 w 2657701"/>
                      <a:gd name="connsiteY17" fmla="*/ 1932817 h 2657701"/>
                      <a:gd name="connsiteX18" fmla="*/ 1477970 w 2657701"/>
                      <a:gd name="connsiteY18" fmla="*/ 1989462 h 2657701"/>
                      <a:gd name="connsiteX19" fmla="*/ 1466389 w 2657701"/>
                      <a:gd name="connsiteY19" fmla="*/ 2045898 h 2657701"/>
                      <a:gd name="connsiteX20" fmla="*/ 1589932 w 2657701"/>
                      <a:gd name="connsiteY20" fmla="*/ 1431576 h 2657701"/>
                      <a:gd name="connsiteX21" fmla="*/ 1433850 w 2657701"/>
                      <a:gd name="connsiteY21" fmla="*/ 1703714 h 2657701"/>
                      <a:gd name="connsiteX22" fmla="*/ 1223921 w 2657701"/>
                      <a:gd name="connsiteY22" fmla="*/ 1703714 h 2657701"/>
                      <a:gd name="connsiteX23" fmla="*/ 1478145 w 2657701"/>
                      <a:gd name="connsiteY23" fmla="*/ 1253871 h 2657701"/>
                      <a:gd name="connsiteX24" fmla="*/ 1566970 w 2657701"/>
                      <a:gd name="connsiteY24" fmla="*/ 866598 h 2657701"/>
                      <a:gd name="connsiteX25" fmla="*/ 1179696 w 2657701"/>
                      <a:gd name="connsiteY25" fmla="*/ 777773 h 2657701"/>
                      <a:gd name="connsiteX26" fmla="*/ 1047966 w 2657701"/>
                      <a:gd name="connsiteY26" fmla="*/ 1015952 h 2657701"/>
                      <a:gd name="connsiteX27" fmla="*/ 838037 w 2657701"/>
                      <a:gd name="connsiteY27" fmla="*/ 1015952 h 2657701"/>
                      <a:gd name="connsiteX28" fmla="*/ 1328735 w 2657701"/>
                      <a:gd name="connsiteY28" fmla="*/ 524882 h 2657701"/>
                      <a:gd name="connsiteX29" fmla="*/ 1819805 w 2657701"/>
                      <a:gd name="connsiteY29" fmla="*/ 1015581 h 2657701"/>
                      <a:gd name="connsiteX30" fmla="*/ 1589932 w 2657701"/>
                      <a:gd name="connsiteY30" fmla="*/ 1431506 h 2657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657701" h="2657701">
                        <a:moveTo>
                          <a:pt x="1328886" y="0"/>
                        </a:moveTo>
                        <a:cubicBezTo>
                          <a:pt x="594981" y="-19"/>
                          <a:pt x="19" y="594911"/>
                          <a:pt x="0" y="1328816"/>
                        </a:cubicBezTo>
                        <a:cubicBezTo>
                          <a:pt x="-19" y="2062721"/>
                          <a:pt x="594911" y="2657680"/>
                          <a:pt x="1328816" y="2657701"/>
                        </a:cubicBezTo>
                        <a:cubicBezTo>
                          <a:pt x="2062720" y="2657719"/>
                          <a:pt x="2657684" y="2062791"/>
                          <a:pt x="2657701" y="1328886"/>
                        </a:cubicBezTo>
                        <a:cubicBezTo>
                          <a:pt x="2657701" y="1328840"/>
                          <a:pt x="2657701" y="1328791"/>
                          <a:pt x="2657701" y="1328746"/>
                        </a:cubicBezTo>
                        <a:cubicBezTo>
                          <a:pt x="2657992" y="595191"/>
                          <a:pt x="2063560" y="291"/>
                          <a:pt x="1330005" y="0"/>
                        </a:cubicBezTo>
                        <a:cubicBezTo>
                          <a:pt x="1329631" y="0"/>
                          <a:pt x="1329260" y="0"/>
                          <a:pt x="1328886" y="0"/>
                        </a:cubicBezTo>
                        <a:close/>
                        <a:moveTo>
                          <a:pt x="1466389" y="2045968"/>
                        </a:moveTo>
                        <a:cubicBezTo>
                          <a:pt x="1451589" y="2080572"/>
                          <a:pt x="1424019" y="2108142"/>
                          <a:pt x="1389415" y="2122942"/>
                        </a:cubicBezTo>
                        <a:cubicBezTo>
                          <a:pt x="1371617" y="2130514"/>
                          <a:pt x="1352461" y="2134373"/>
                          <a:pt x="1333119" y="2134279"/>
                        </a:cubicBezTo>
                        <a:cubicBezTo>
                          <a:pt x="1294503" y="2134352"/>
                          <a:pt x="1257440" y="2119087"/>
                          <a:pt x="1230079" y="2091838"/>
                        </a:cubicBezTo>
                        <a:cubicBezTo>
                          <a:pt x="1216882" y="2078616"/>
                          <a:pt x="1206326" y="2063004"/>
                          <a:pt x="1198975" y="2045828"/>
                        </a:cubicBezTo>
                        <a:cubicBezTo>
                          <a:pt x="1191365" y="2028016"/>
                          <a:pt x="1187495" y="2008832"/>
                          <a:pt x="1187603" y="1989462"/>
                        </a:cubicBezTo>
                        <a:cubicBezTo>
                          <a:pt x="1187509" y="1950825"/>
                          <a:pt x="1202792" y="1913741"/>
                          <a:pt x="1230079" y="1886387"/>
                        </a:cubicBezTo>
                        <a:cubicBezTo>
                          <a:pt x="1286655" y="1829665"/>
                          <a:pt x="1378502" y="1829542"/>
                          <a:pt x="1435225" y="1886118"/>
                        </a:cubicBezTo>
                        <a:cubicBezTo>
                          <a:pt x="1435316" y="1886209"/>
                          <a:pt x="1435404" y="1886296"/>
                          <a:pt x="1435495" y="1886387"/>
                        </a:cubicBezTo>
                        <a:lnTo>
                          <a:pt x="1435495" y="1886387"/>
                        </a:lnTo>
                        <a:cubicBezTo>
                          <a:pt x="1448766" y="1899707"/>
                          <a:pt x="1459328" y="1915476"/>
                          <a:pt x="1466599" y="1932817"/>
                        </a:cubicBezTo>
                        <a:cubicBezTo>
                          <a:pt x="1474177" y="1950738"/>
                          <a:pt x="1478047" y="1970006"/>
                          <a:pt x="1477970" y="1989462"/>
                        </a:cubicBezTo>
                        <a:cubicBezTo>
                          <a:pt x="1478016" y="2008870"/>
                          <a:pt x="1474073" y="2028079"/>
                          <a:pt x="1466389" y="2045898"/>
                        </a:cubicBezTo>
                        <a:close/>
                        <a:moveTo>
                          <a:pt x="1589932" y="1431576"/>
                        </a:moveTo>
                        <a:cubicBezTo>
                          <a:pt x="1494359" y="1489209"/>
                          <a:pt x="1435334" y="1592119"/>
                          <a:pt x="1433850" y="1703714"/>
                        </a:cubicBezTo>
                        <a:lnTo>
                          <a:pt x="1223921" y="1703714"/>
                        </a:lnTo>
                        <a:cubicBezTo>
                          <a:pt x="1225170" y="1519893"/>
                          <a:pt x="1321314" y="1349767"/>
                          <a:pt x="1478145" y="1253871"/>
                        </a:cubicBezTo>
                        <a:cubicBezTo>
                          <a:pt x="1609617" y="1171457"/>
                          <a:pt x="1649384" y="998069"/>
                          <a:pt x="1566970" y="866598"/>
                        </a:cubicBezTo>
                        <a:cubicBezTo>
                          <a:pt x="1484555" y="735126"/>
                          <a:pt x="1311168" y="695359"/>
                          <a:pt x="1179696" y="777773"/>
                        </a:cubicBezTo>
                        <a:cubicBezTo>
                          <a:pt x="1097694" y="829178"/>
                          <a:pt x="1047920" y="919167"/>
                          <a:pt x="1047966" y="1015952"/>
                        </a:cubicBezTo>
                        <a:lnTo>
                          <a:pt x="838037" y="1015952"/>
                        </a:lnTo>
                        <a:cubicBezTo>
                          <a:pt x="837935" y="744842"/>
                          <a:pt x="1057626" y="524984"/>
                          <a:pt x="1328735" y="524882"/>
                        </a:cubicBezTo>
                        <a:cubicBezTo>
                          <a:pt x="1599841" y="524781"/>
                          <a:pt x="1819703" y="744471"/>
                          <a:pt x="1819805" y="1015581"/>
                        </a:cubicBezTo>
                        <a:cubicBezTo>
                          <a:pt x="1819868" y="1184546"/>
                          <a:pt x="1733030" y="1341664"/>
                          <a:pt x="1589932" y="143150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3171BDF-A4BB-4852-938E-5283507BADB7}"/>
              </a:ext>
            </a:extLst>
          </p:cNvPr>
          <p:cNvGrpSpPr/>
          <p:nvPr/>
        </p:nvGrpSpPr>
        <p:grpSpPr>
          <a:xfrm>
            <a:off x="12155158" y="1286350"/>
            <a:ext cx="5957488" cy="5244326"/>
            <a:chOff x="6402865" y="1499717"/>
            <a:chExt cx="4269222" cy="4091299"/>
          </a:xfrm>
        </p:grpSpPr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EBC04C76-1FD3-4B97-99EF-76EB6231E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5645" y="1499717"/>
              <a:ext cx="4256442" cy="40912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5" name="Rectangle 21">
              <a:extLst>
                <a:ext uri="{FF2B5EF4-FFF2-40B4-BE49-F238E27FC236}">
                  <a16:creationId xmlns:a16="http://schemas.microsoft.com/office/drawing/2014/main" id="{D90E5B35-BE47-48B6-822E-649452DA9739}"/>
                </a:ext>
              </a:extLst>
            </p:cNvPr>
            <p:cNvSpPr/>
            <p:nvPr/>
          </p:nvSpPr>
          <p:spPr>
            <a:xfrm rot="13202396">
              <a:off x="9524925" y="1680794"/>
              <a:ext cx="881230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F574F75F-B396-491D-B196-9A209EAEB6AD}"/>
                </a:ext>
              </a:extLst>
            </p:cNvPr>
            <p:cNvSpPr/>
            <p:nvPr/>
          </p:nvSpPr>
          <p:spPr>
            <a:xfrm rot="13202396">
              <a:off x="6402865" y="4783080"/>
              <a:ext cx="671523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0CAC271-B02F-4F08-AB86-282C80A3E3FB}"/>
              </a:ext>
            </a:extLst>
          </p:cNvPr>
          <p:cNvGrpSpPr/>
          <p:nvPr/>
        </p:nvGrpSpPr>
        <p:grpSpPr>
          <a:xfrm>
            <a:off x="12246229" y="1441199"/>
            <a:ext cx="5565444" cy="4957112"/>
            <a:chOff x="13724372" y="6692286"/>
            <a:chExt cx="4294518" cy="4127897"/>
          </a:xfrm>
        </p:grpSpPr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8C75BDF9-A9FC-4F5F-A613-A6CDB4BC1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24372" y="6692286"/>
              <a:ext cx="4294518" cy="4127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3" name="Rectangle 21">
              <a:extLst>
                <a:ext uri="{FF2B5EF4-FFF2-40B4-BE49-F238E27FC236}">
                  <a16:creationId xmlns:a16="http://schemas.microsoft.com/office/drawing/2014/main" id="{9662AACA-AE05-49E1-95BE-EF82D25C6B49}"/>
                </a:ext>
              </a:extLst>
            </p:cNvPr>
            <p:cNvSpPr/>
            <p:nvPr/>
          </p:nvSpPr>
          <p:spPr>
            <a:xfrm rot="13202396">
              <a:off x="16877411" y="6921916"/>
              <a:ext cx="881230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AFC36AE3-D598-4CA2-A849-8DC4ED5F43F3}"/>
                </a:ext>
              </a:extLst>
            </p:cNvPr>
            <p:cNvSpPr/>
            <p:nvPr/>
          </p:nvSpPr>
          <p:spPr>
            <a:xfrm rot="13202396">
              <a:off x="13760216" y="10018281"/>
              <a:ext cx="671523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27">
            <a:extLst>
              <a:ext uri="{FF2B5EF4-FFF2-40B4-BE49-F238E27FC236}">
                <a16:creationId xmlns:a16="http://schemas.microsoft.com/office/drawing/2014/main" id="{407F8E70-51FF-4E46-9C8B-E9BF489F59B0}"/>
              </a:ext>
            </a:extLst>
          </p:cNvPr>
          <p:cNvGrpSpPr/>
          <p:nvPr/>
        </p:nvGrpSpPr>
        <p:grpSpPr>
          <a:xfrm>
            <a:off x="10909906" y="5373815"/>
            <a:ext cx="958700" cy="800412"/>
            <a:chOff x="4950622" y="2283622"/>
            <a:chExt cx="2290756" cy="2290756"/>
          </a:xfr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" name="Oval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094EC13E-A540-42D1-ADB0-DD44533FB2C2}"/>
                </a:ext>
              </a:extLst>
            </p:cNvPr>
            <p:cNvSpPr/>
            <p:nvPr/>
          </p:nvSpPr>
          <p:spPr>
            <a:xfrm>
              <a:off x="4950622" y="2283622"/>
              <a:ext cx="2290756" cy="22907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29">
              <a:hlinkClick r:id="rId6" action="ppaction://hlinksldjump"/>
              <a:extLst>
                <a:ext uri="{FF2B5EF4-FFF2-40B4-BE49-F238E27FC236}">
                  <a16:creationId xmlns:a16="http://schemas.microsoft.com/office/drawing/2014/main" id="{2AB10638-A865-4D58-A53C-8FAE3F4C2177}"/>
                </a:ext>
              </a:extLst>
            </p:cNvPr>
            <p:cNvSpPr/>
            <p:nvPr/>
          </p:nvSpPr>
          <p:spPr>
            <a:xfrm>
              <a:off x="5209824" y="2544125"/>
              <a:ext cx="1769750" cy="17697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8" name="Folienzoom 107">
                <a:extLst>
                  <a:ext uri="{FF2B5EF4-FFF2-40B4-BE49-F238E27FC236}">
                    <a16:creationId xmlns:a16="http://schemas.microsoft.com/office/drawing/2014/main" id="{C303FCEF-ED2E-4CD1-9477-9E183D8BFB9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6762642"/>
                  </p:ext>
                </p:extLst>
              </p:nvPr>
            </p:nvGraphicFramePr>
            <p:xfrm>
              <a:off x="11201467" y="5592083"/>
              <a:ext cx="384101" cy="388369"/>
            </p:xfrm>
            <a:graphic>
              <a:graphicData uri="http://schemas.microsoft.com/office/powerpoint/2016/slidezoom">
                <pslz:sldZm>
                  <pslz:sldZmObj sldId="261" cId="4101549382">
                    <pslz:zmPr id="{6269295A-69BC-4550-9B92-71042549E2EB}" imageType="cover" transitionDur="1000" showBg="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8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4101" cy="38836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8" name="Folienzoom 107">
                <a:extLst>
                  <a:ext uri="{FF2B5EF4-FFF2-40B4-BE49-F238E27FC236}">
                    <a16:creationId xmlns:a16="http://schemas.microsoft.com/office/drawing/2014/main" id="{C303FCEF-ED2E-4CD1-9477-9E183D8BFB9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201467" y="5592083"/>
                <a:ext cx="384101" cy="3883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7906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2.59259E-6 L -0.53685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9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6 0.01666 L 3.95833E-6 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9 2.22222E-6 L -0.53294 -0.032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39 -0.03218 L 0.07617 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78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8B1E7B7E-4830-40A0-8FDB-7D0121452ADA}"/>
              </a:ext>
            </a:extLst>
          </p:cNvPr>
          <p:cNvGrpSpPr/>
          <p:nvPr/>
        </p:nvGrpSpPr>
        <p:grpSpPr>
          <a:xfrm>
            <a:off x="180474" y="124326"/>
            <a:ext cx="11831051" cy="6609347"/>
            <a:chOff x="1387415" y="572412"/>
            <a:chExt cx="9317531" cy="5943600"/>
          </a:xfrm>
        </p:grpSpPr>
        <p:grpSp>
          <p:nvGrpSpPr>
            <p:cNvPr id="2" name="Group 45">
              <a:extLst>
                <a:ext uri="{FF2B5EF4-FFF2-40B4-BE49-F238E27FC236}">
                  <a16:creationId xmlns:a16="http://schemas.microsoft.com/office/drawing/2014/main" id="{5101838B-B792-44CC-9693-3501ED44B476}"/>
                </a:ext>
              </a:extLst>
            </p:cNvPr>
            <p:cNvGrpSpPr/>
            <p:nvPr/>
          </p:nvGrpSpPr>
          <p:grpSpPr>
            <a:xfrm>
              <a:off x="1537855" y="572412"/>
              <a:ext cx="9167091" cy="5943600"/>
              <a:chOff x="1537855" y="540328"/>
              <a:chExt cx="9167091" cy="5843772"/>
            </a:xfrm>
          </p:grpSpPr>
          <p:sp>
            <p:nvSpPr>
              <p:cNvPr id="3" name="Rectangle: Rounded Corners 5">
                <a:extLst>
                  <a:ext uri="{FF2B5EF4-FFF2-40B4-BE49-F238E27FC236}">
                    <a16:creationId xmlns:a16="http://schemas.microsoft.com/office/drawing/2014/main" id="{B043C2B2-4767-480A-BD42-B1906632C595}"/>
                  </a:ext>
                </a:extLst>
              </p:cNvPr>
              <p:cNvSpPr/>
              <p:nvPr/>
            </p:nvSpPr>
            <p:spPr>
              <a:xfrm>
                <a:off x="1588655" y="606755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654F51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D2A8D7D-EDEC-43B2-A802-F22DE00E9F61}"/>
                  </a:ext>
                </a:extLst>
              </p:cNvPr>
              <p:cNvSpPr/>
              <p:nvPr/>
            </p:nvSpPr>
            <p:spPr>
              <a:xfrm>
                <a:off x="1537855" y="540328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2A1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CF65D4E-D36A-40B4-9B9C-F416F6DB2601}"/>
                </a:ext>
              </a:extLst>
            </p:cNvPr>
            <p:cNvSpPr/>
            <p:nvPr/>
          </p:nvSpPr>
          <p:spPr>
            <a:xfrm>
              <a:off x="1770743" y="783770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43">
              <a:extLst>
                <a:ext uri="{FF2B5EF4-FFF2-40B4-BE49-F238E27FC236}">
                  <a16:creationId xmlns:a16="http://schemas.microsoft.com/office/drawing/2014/main" id="{30A17284-693A-4170-9B4F-AD6D0FD03A6E}"/>
                </a:ext>
              </a:extLst>
            </p:cNvPr>
            <p:cNvSpPr/>
            <p:nvPr/>
          </p:nvSpPr>
          <p:spPr>
            <a:xfrm>
              <a:off x="10253092" y="784359"/>
              <a:ext cx="202436" cy="137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241BD033-8017-4031-891D-C64DDC0A8AFB}"/>
                </a:ext>
              </a:extLst>
            </p:cNvPr>
            <p:cNvSpPr/>
            <p:nvPr/>
          </p:nvSpPr>
          <p:spPr>
            <a:xfrm>
              <a:off x="10250471" y="2155959"/>
              <a:ext cx="202436" cy="13716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48">
              <a:extLst>
                <a:ext uri="{FF2B5EF4-FFF2-40B4-BE49-F238E27FC236}">
                  <a16:creationId xmlns:a16="http://schemas.microsoft.com/office/drawing/2014/main" id="{6F48593A-20D2-4DD6-A672-CA155B494A20}"/>
                </a:ext>
              </a:extLst>
            </p:cNvPr>
            <p:cNvSpPr/>
            <p:nvPr/>
          </p:nvSpPr>
          <p:spPr>
            <a:xfrm>
              <a:off x="10250471" y="3528012"/>
              <a:ext cx="202436" cy="1371600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49">
              <a:extLst>
                <a:ext uri="{FF2B5EF4-FFF2-40B4-BE49-F238E27FC236}">
                  <a16:creationId xmlns:a16="http://schemas.microsoft.com/office/drawing/2014/main" id="{36C50FD1-7C4D-4341-804E-1FC0CE282D5C}"/>
                </a:ext>
              </a:extLst>
            </p:cNvPr>
            <p:cNvSpPr/>
            <p:nvPr/>
          </p:nvSpPr>
          <p:spPr>
            <a:xfrm>
              <a:off x="10251847" y="4899748"/>
              <a:ext cx="202436" cy="1371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ight Triangle 50">
              <a:extLst>
                <a:ext uri="{FF2B5EF4-FFF2-40B4-BE49-F238E27FC236}">
                  <a16:creationId xmlns:a16="http://schemas.microsoft.com/office/drawing/2014/main" id="{B1005BEE-CB0B-4E74-AADF-3B4AB0566B49}"/>
                </a:ext>
              </a:extLst>
            </p:cNvPr>
            <p:cNvSpPr/>
            <p:nvPr/>
          </p:nvSpPr>
          <p:spPr>
            <a:xfrm flipH="1" flipV="1">
              <a:off x="10022717" y="2139644"/>
              <a:ext cx="435498" cy="209729"/>
            </a:xfrm>
            <a:prstGeom prst="rtTriangle">
              <a:avLst/>
            </a:prstGeom>
            <a:gradFill flip="none" rotWithShape="1">
              <a:gsLst>
                <a:gs pos="100000">
                  <a:schemeClr val="tx1">
                    <a:alpha val="68000"/>
                  </a:schemeClr>
                </a:gs>
                <a:gs pos="0">
                  <a:srgbClr val="E9EDE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ight Triangle 51">
              <a:extLst>
                <a:ext uri="{FF2B5EF4-FFF2-40B4-BE49-F238E27FC236}">
                  <a16:creationId xmlns:a16="http://schemas.microsoft.com/office/drawing/2014/main" id="{4C3D6A9D-082A-4A6A-8623-0891D4E5880D}"/>
                </a:ext>
              </a:extLst>
            </p:cNvPr>
            <p:cNvSpPr/>
            <p:nvPr/>
          </p:nvSpPr>
          <p:spPr>
            <a:xfrm flipH="1" flipV="1">
              <a:off x="10022717" y="3527196"/>
              <a:ext cx="427568" cy="209729"/>
            </a:xfrm>
            <a:prstGeom prst="rtTriangle">
              <a:avLst/>
            </a:prstGeom>
            <a:gradFill flip="none" rotWithShape="1">
              <a:gsLst>
                <a:gs pos="100000">
                  <a:schemeClr val="tx1">
                    <a:alpha val="68000"/>
                  </a:schemeClr>
                </a:gs>
                <a:gs pos="0">
                  <a:srgbClr val="E9EDE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ight Triangle 52">
              <a:extLst>
                <a:ext uri="{FF2B5EF4-FFF2-40B4-BE49-F238E27FC236}">
                  <a16:creationId xmlns:a16="http://schemas.microsoft.com/office/drawing/2014/main" id="{8E6469E0-8734-4350-B46F-C0C4F0A6B11E}"/>
                </a:ext>
              </a:extLst>
            </p:cNvPr>
            <p:cNvSpPr/>
            <p:nvPr/>
          </p:nvSpPr>
          <p:spPr>
            <a:xfrm flipH="1" flipV="1">
              <a:off x="10022717" y="4898701"/>
              <a:ext cx="419638" cy="209729"/>
            </a:xfrm>
            <a:prstGeom prst="rtTriangle">
              <a:avLst/>
            </a:prstGeom>
            <a:gradFill flip="none" rotWithShape="1">
              <a:gsLst>
                <a:gs pos="100000">
                  <a:schemeClr val="tx1">
                    <a:alpha val="68000"/>
                  </a:schemeClr>
                </a:gs>
                <a:gs pos="0">
                  <a:srgbClr val="E9EDE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93">
              <a:extLst>
                <a:ext uri="{FF2B5EF4-FFF2-40B4-BE49-F238E27FC236}">
                  <a16:creationId xmlns:a16="http://schemas.microsoft.com/office/drawing/2014/main" id="{4603988F-ABF2-45BD-A5D1-28845CBF98C0}"/>
                </a:ext>
              </a:extLst>
            </p:cNvPr>
            <p:cNvGrpSpPr/>
            <p:nvPr/>
          </p:nvGrpSpPr>
          <p:grpSpPr>
            <a:xfrm>
              <a:off x="1387415" y="932755"/>
              <a:ext cx="624253" cy="228600"/>
              <a:chOff x="1373767" y="878163"/>
              <a:chExt cx="624253" cy="228600"/>
            </a:xfrm>
          </p:grpSpPr>
          <p:sp>
            <p:nvSpPr>
              <p:cNvPr id="54" name="Oval 94">
                <a:extLst>
                  <a:ext uri="{FF2B5EF4-FFF2-40B4-BE49-F238E27FC236}">
                    <a16:creationId xmlns:a16="http://schemas.microsoft.com/office/drawing/2014/main" id="{BD481918-3098-4B83-8CA4-EFB4100EE00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lowchart: Terminator 95">
                <a:extLst>
                  <a:ext uri="{FF2B5EF4-FFF2-40B4-BE49-F238E27FC236}">
                    <a16:creationId xmlns:a16="http://schemas.microsoft.com/office/drawing/2014/main" id="{8B1D60D7-234C-46E3-B3EC-71DBF8039E03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lowchart: Terminator 96">
                <a:extLst>
                  <a:ext uri="{FF2B5EF4-FFF2-40B4-BE49-F238E27FC236}">
                    <a16:creationId xmlns:a16="http://schemas.microsoft.com/office/drawing/2014/main" id="{D8B27316-DA32-4E3D-8D05-14ACFEFB4AF6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97">
              <a:extLst>
                <a:ext uri="{FF2B5EF4-FFF2-40B4-BE49-F238E27FC236}">
                  <a16:creationId xmlns:a16="http://schemas.microsoft.com/office/drawing/2014/main" id="{7B26774F-ECDD-406A-9146-3E64E23EDB51}"/>
                </a:ext>
              </a:extLst>
            </p:cNvPr>
            <p:cNvGrpSpPr/>
            <p:nvPr/>
          </p:nvGrpSpPr>
          <p:grpSpPr>
            <a:xfrm>
              <a:off x="1387415" y="1642164"/>
              <a:ext cx="624253" cy="228600"/>
              <a:chOff x="1373767" y="878163"/>
              <a:chExt cx="624253" cy="228600"/>
            </a:xfrm>
          </p:grpSpPr>
          <p:sp>
            <p:nvSpPr>
              <p:cNvPr id="58" name="Oval 98">
                <a:extLst>
                  <a:ext uri="{FF2B5EF4-FFF2-40B4-BE49-F238E27FC236}">
                    <a16:creationId xmlns:a16="http://schemas.microsoft.com/office/drawing/2014/main" id="{90522DA0-C900-4907-8495-EE104C14AE6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owchart: Terminator 99">
                <a:extLst>
                  <a:ext uri="{FF2B5EF4-FFF2-40B4-BE49-F238E27FC236}">
                    <a16:creationId xmlns:a16="http://schemas.microsoft.com/office/drawing/2014/main" id="{2D5FE9DC-18A7-47D5-B68F-DFE8BEEC1F81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lowchart: Terminator 100">
                <a:extLst>
                  <a:ext uri="{FF2B5EF4-FFF2-40B4-BE49-F238E27FC236}">
                    <a16:creationId xmlns:a16="http://schemas.microsoft.com/office/drawing/2014/main" id="{35976158-34BA-47D0-A8D0-DACCA25319A0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101">
              <a:extLst>
                <a:ext uri="{FF2B5EF4-FFF2-40B4-BE49-F238E27FC236}">
                  <a16:creationId xmlns:a16="http://schemas.microsoft.com/office/drawing/2014/main" id="{E349F720-E21E-4FC4-B30C-015F73667F05}"/>
                </a:ext>
              </a:extLst>
            </p:cNvPr>
            <p:cNvGrpSpPr/>
            <p:nvPr/>
          </p:nvGrpSpPr>
          <p:grpSpPr>
            <a:xfrm>
              <a:off x="1387415" y="2351573"/>
              <a:ext cx="624253" cy="228600"/>
              <a:chOff x="1373767" y="878163"/>
              <a:chExt cx="624253" cy="228600"/>
            </a:xfrm>
          </p:grpSpPr>
          <p:sp>
            <p:nvSpPr>
              <p:cNvPr id="62" name="Oval 102">
                <a:extLst>
                  <a:ext uri="{FF2B5EF4-FFF2-40B4-BE49-F238E27FC236}">
                    <a16:creationId xmlns:a16="http://schemas.microsoft.com/office/drawing/2014/main" id="{09ACB310-0884-4F16-B936-EDC69D5CCCA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lowchart: Terminator 103">
                <a:extLst>
                  <a:ext uri="{FF2B5EF4-FFF2-40B4-BE49-F238E27FC236}">
                    <a16:creationId xmlns:a16="http://schemas.microsoft.com/office/drawing/2014/main" id="{97B49CD5-0D8B-4A87-9311-C9EDEE83CF7F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owchart: Terminator 104">
                <a:extLst>
                  <a:ext uri="{FF2B5EF4-FFF2-40B4-BE49-F238E27FC236}">
                    <a16:creationId xmlns:a16="http://schemas.microsoft.com/office/drawing/2014/main" id="{6AB16A52-FCD6-4E18-BDE3-30BB448C1494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105">
              <a:extLst>
                <a:ext uri="{FF2B5EF4-FFF2-40B4-BE49-F238E27FC236}">
                  <a16:creationId xmlns:a16="http://schemas.microsoft.com/office/drawing/2014/main" id="{FC90514F-7DA4-4705-99FE-C523CEE140F4}"/>
                </a:ext>
              </a:extLst>
            </p:cNvPr>
            <p:cNvGrpSpPr/>
            <p:nvPr/>
          </p:nvGrpSpPr>
          <p:grpSpPr>
            <a:xfrm>
              <a:off x="1387415" y="3060982"/>
              <a:ext cx="624253" cy="228600"/>
              <a:chOff x="1373767" y="878163"/>
              <a:chExt cx="624253" cy="228600"/>
            </a:xfrm>
          </p:grpSpPr>
          <p:sp>
            <p:nvSpPr>
              <p:cNvPr id="66" name="Oval 106">
                <a:extLst>
                  <a:ext uri="{FF2B5EF4-FFF2-40B4-BE49-F238E27FC236}">
                    <a16:creationId xmlns:a16="http://schemas.microsoft.com/office/drawing/2014/main" id="{46689764-55ED-4764-8D8E-D23C802BB5BF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lowchart: Terminator 107">
                <a:extLst>
                  <a:ext uri="{FF2B5EF4-FFF2-40B4-BE49-F238E27FC236}">
                    <a16:creationId xmlns:a16="http://schemas.microsoft.com/office/drawing/2014/main" id="{1868FC7E-95F1-43CE-9FB3-5306B4B88A66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lowchart: Terminator 108">
                <a:extLst>
                  <a:ext uri="{FF2B5EF4-FFF2-40B4-BE49-F238E27FC236}">
                    <a16:creationId xmlns:a16="http://schemas.microsoft.com/office/drawing/2014/main" id="{335B9E6C-E209-4E4C-907A-85301DCFA93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09">
              <a:extLst>
                <a:ext uri="{FF2B5EF4-FFF2-40B4-BE49-F238E27FC236}">
                  <a16:creationId xmlns:a16="http://schemas.microsoft.com/office/drawing/2014/main" id="{2A64F356-280B-4944-AFCF-948A315BA073}"/>
                </a:ext>
              </a:extLst>
            </p:cNvPr>
            <p:cNvGrpSpPr/>
            <p:nvPr/>
          </p:nvGrpSpPr>
          <p:grpSpPr>
            <a:xfrm>
              <a:off x="1387415" y="3770391"/>
              <a:ext cx="624253" cy="228600"/>
              <a:chOff x="1373767" y="878163"/>
              <a:chExt cx="624253" cy="228600"/>
            </a:xfrm>
          </p:grpSpPr>
          <p:sp>
            <p:nvSpPr>
              <p:cNvPr id="70" name="Oval 110">
                <a:extLst>
                  <a:ext uri="{FF2B5EF4-FFF2-40B4-BE49-F238E27FC236}">
                    <a16:creationId xmlns:a16="http://schemas.microsoft.com/office/drawing/2014/main" id="{4D9443D1-17D3-4295-83D9-A95AB94C2D6E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lowchart: Terminator 111">
                <a:extLst>
                  <a:ext uri="{FF2B5EF4-FFF2-40B4-BE49-F238E27FC236}">
                    <a16:creationId xmlns:a16="http://schemas.microsoft.com/office/drawing/2014/main" id="{B88631CB-B154-4FBF-A47C-0960BDBAC9DB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lowchart: Terminator 112">
                <a:extLst>
                  <a:ext uri="{FF2B5EF4-FFF2-40B4-BE49-F238E27FC236}">
                    <a16:creationId xmlns:a16="http://schemas.microsoft.com/office/drawing/2014/main" id="{DA2ED5EA-F04C-496A-8786-37771F736E2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113">
              <a:extLst>
                <a:ext uri="{FF2B5EF4-FFF2-40B4-BE49-F238E27FC236}">
                  <a16:creationId xmlns:a16="http://schemas.microsoft.com/office/drawing/2014/main" id="{6F4C41DD-686C-4E33-85CD-399F459AE522}"/>
                </a:ext>
              </a:extLst>
            </p:cNvPr>
            <p:cNvGrpSpPr/>
            <p:nvPr/>
          </p:nvGrpSpPr>
          <p:grpSpPr>
            <a:xfrm>
              <a:off x="1387415" y="4479800"/>
              <a:ext cx="624253" cy="228600"/>
              <a:chOff x="1373767" y="878163"/>
              <a:chExt cx="624253" cy="228600"/>
            </a:xfrm>
          </p:grpSpPr>
          <p:sp>
            <p:nvSpPr>
              <p:cNvPr id="74" name="Oval 114">
                <a:extLst>
                  <a:ext uri="{FF2B5EF4-FFF2-40B4-BE49-F238E27FC236}">
                    <a16:creationId xmlns:a16="http://schemas.microsoft.com/office/drawing/2014/main" id="{928C9522-C055-4620-9B40-7A48010D15F4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lowchart: Terminator 115">
                <a:extLst>
                  <a:ext uri="{FF2B5EF4-FFF2-40B4-BE49-F238E27FC236}">
                    <a16:creationId xmlns:a16="http://schemas.microsoft.com/office/drawing/2014/main" id="{250A36EB-AA65-4B36-9EC0-13CA5FE3D463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lowchart: Terminator 116">
                <a:extLst>
                  <a:ext uri="{FF2B5EF4-FFF2-40B4-BE49-F238E27FC236}">
                    <a16:creationId xmlns:a16="http://schemas.microsoft.com/office/drawing/2014/main" id="{28342B2B-6577-48D3-91DC-31F08087EFC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117">
              <a:extLst>
                <a:ext uri="{FF2B5EF4-FFF2-40B4-BE49-F238E27FC236}">
                  <a16:creationId xmlns:a16="http://schemas.microsoft.com/office/drawing/2014/main" id="{9215205D-64A2-4AD9-B2B8-26C5F35A67B6}"/>
                </a:ext>
              </a:extLst>
            </p:cNvPr>
            <p:cNvGrpSpPr/>
            <p:nvPr/>
          </p:nvGrpSpPr>
          <p:grpSpPr>
            <a:xfrm>
              <a:off x="1387415" y="5189209"/>
              <a:ext cx="624253" cy="228600"/>
              <a:chOff x="1373767" y="878163"/>
              <a:chExt cx="624253" cy="228600"/>
            </a:xfrm>
          </p:grpSpPr>
          <p:sp>
            <p:nvSpPr>
              <p:cNvPr id="78" name="Oval 118">
                <a:extLst>
                  <a:ext uri="{FF2B5EF4-FFF2-40B4-BE49-F238E27FC236}">
                    <a16:creationId xmlns:a16="http://schemas.microsoft.com/office/drawing/2014/main" id="{435A6132-B007-4120-9C31-D2474CF69997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owchart: Terminator 119">
                <a:extLst>
                  <a:ext uri="{FF2B5EF4-FFF2-40B4-BE49-F238E27FC236}">
                    <a16:creationId xmlns:a16="http://schemas.microsoft.com/office/drawing/2014/main" id="{EF5F688F-5410-4F27-9EFC-1C4CDE5EB09B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lowchart: Terminator 120">
                <a:extLst>
                  <a:ext uri="{FF2B5EF4-FFF2-40B4-BE49-F238E27FC236}">
                    <a16:creationId xmlns:a16="http://schemas.microsoft.com/office/drawing/2014/main" id="{AE4B8987-3A20-4F9D-9EF7-A1D3A99887BA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121">
              <a:extLst>
                <a:ext uri="{FF2B5EF4-FFF2-40B4-BE49-F238E27FC236}">
                  <a16:creationId xmlns:a16="http://schemas.microsoft.com/office/drawing/2014/main" id="{2C446CF4-AE32-4465-885D-374E5EEE6D27}"/>
                </a:ext>
              </a:extLst>
            </p:cNvPr>
            <p:cNvGrpSpPr/>
            <p:nvPr/>
          </p:nvGrpSpPr>
          <p:grpSpPr>
            <a:xfrm>
              <a:off x="1387415" y="5898618"/>
              <a:ext cx="624253" cy="228600"/>
              <a:chOff x="1373767" y="878163"/>
              <a:chExt cx="624253" cy="228600"/>
            </a:xfrm>
          </p:grpSpPr>
          <p:sp>
            <p:nvSpPr>
              <p:cNvPr id="82" name="Oval 122">
                <a:extLst>
                  <a:ext uri="{FF2B5EF4-FFF2-40B4-BE49-F238E27FC236}">
                    <a16:creationId xmlns:a16="http://schemas.microsoft.com/office/drawing/2014/main" id="{63214D73-FA12-4092-A133-CF906B1B46A3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lowchart: Terminator 123">
                <a:extLst>
                  <a:ext uri="{FF2B5EF4-FFF2-40B4-BE49-F238E27FC236}">
                    <a16:creationId xmlns:a16="http://schemas.microsoft.com/office/drawing/2014/main" id="{DB7F650A-EEA7-4567-A85F-28122E2EFD09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lowchart: Terminator 124">
                <a:extLst>
                  <a:ext uri="{FF2B5EF4-FFF2-40B4-BE49-F238E27FC236}">
                    <a16:creationId xmlns:a16="http://schemas.microsoft.com/office/drawing/2014/main" id="{D830F277-54B7-4E91-90D8-F86F020A83E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65">
              <a:extLst>
                <a:ext uri="{FF2B5EF4-FFF2-40B4-BE49-F238E27FC236}">
                  <a16:creationId xmlns:a16="http://schemas.microsoft.com/office/drawing/2014/main" id="{7461DF55-8029-457D-AE3F-88FFB83CF5EA}"/>
                </a:ext>
              </a:extLst>
            </p:cNvPr>
            <p:cNvSpPr txBox="1"/>
            <p:nvPr/>
          </p:nvSpPr>
          <p:spPr>
            <a:xfrm>
              <a:off x="6222002" y="760440"/>
              <a:ext cx="3464410" cy="91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72F5F"/>
                  </a:solidFill>
                  <a:effectLst/>
                  <a:uLnTx/>
                  <a:uFillTx/>
                  <a:latin typeface="Uni Sans Heavy Italic CAPS" panose="00000500000000000000" pitchFamily="50" charset="0"/>
                  <a:ea typeface="+mn-ea"/>
                  <a:cs typeface="+mn-cs"/>
                </a:rPr>
                <a:t>ANlagen</a:t>
              </a:r>
              <a:endPara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072F5F"/>
                </a:solidFill>
                <a:effectLst/>
                <a:uLnTx/>
                <a:uFillTx/>
                <a:latin typeface="Uni Sans Heavy Italic CAPS" panose="000005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13" name="Grafik 112">
            <a:extLst>
              <a:ext uri="{FF2B5EF4-FFF2-40B4-BE49-F238E27FC236}">
                <a16:creationId xmlns:a16="http://schemas.microsoft.com/office/drawing/2014/main" id="{722EDACE-874F-419E-9E82-C1116BAD8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696" y="533967"/>
            <a:ext cx="5465636" cy="603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5" name="Rectangle 21">
            <a:extLst>
              <a:ext uri="{FF2B5EF4-FFF2-40B4-BE49-F238E27FC236}">
                <a16:creationId xmlns:a16="http://schemas.microsoft.com/office/drawing/2014/main" id="{934D2DA7-4A8C-48C2-B54A-56AEBFAA1288}"/>
              </a:ext>
            </a:extLst>
          </p:cNvPr>
          <p:cNvSpPr/>
          <p:nvPr/>
        </p:nvSpPr>
        <p:spPr>
          <a:xfrm rot="13265377">
            <a:off x="906079" y="5888344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21">
            <a:extLst>
              <a:ext uri="{FF2B5EF4-FFF2-40B4-BE49-F238E27FC236}">
                <a16:creationId xmlns:a16="http://schemas.microsoft.com/office/drawing/2014/main" id="{9FF6E43D-1553-4B97-9C2A-24579FA35D55}"/>
              </a:ext>
            </a:extLst>
          </p:cNvPr>
          <p:cNvSpPr/>
          <p:nvPr/>
        </p:nvSpPr>
        <p:spPr>
          <a:xfrm rot="13620769">
            <a:off x="5682556" y="609420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1" name="1">
            <a:extLst>
              <a:ext uri="{FF2B5EF4-FFF2-40B4-BE49-F238E27FC236}">
                <a16:creationId xmlns:a16="http://schemas.microsoft.com/office/drawing/2014/main" id="{61E6B393-A730-423C-B442-A8D2296A9059}"/>
              </a:ext>
            </a:extLst>
          </p:cNvPr>
          <p:cNvGrpSpPr/>
          <p:nvPr/>
        </p:nvGrpSpPr>
        <p:grpSpPr>
          <a:xfrm>
            <a:off x="10802599" y="2205764"/>
            <a:ext cx="958700" cy="800412"/>
            <a:chOff x="10616407" y="842557"/>
            <a:chExt cx="958700" cy="800412"/>
          </a:xfrm>
        </p:grpSpPr>
        <p:grpSp>
          <p:nvGrpSpPr>
            <p:cNvPr id="87" name="1">
              <a:extLst>
                <a:ext uri="{FF2B5EF4-FFF2-40B4-BE49-F238E27FC236}">
                  <a16:creationId xmlns:a16="http://schemas.microsoft.com/office/drawing/2014/main" id="{98A61EF7-CF87-4F9D-9576-CB3DF90BA989}"/>
                </a:ext>
              </a:extLst>
            </p:cNvPr>
            <p:cNvGrpSpPr/>
            <p:nvPr/>
          </p:nvGrpSpPr>
          <p:grpSpPr>
            <a:xfrm>
              <a:off x="10616407" y="842557"/>
              <a:ext cx="958700" cy="800412"/>
              <a:chOff x="6794098" y="288174"/>
              <a:chExt cx="1391571" cy="1391571"/>
            </a:xfrm>
          </p:grpSpPr>
          <p:grpSp>
            <p:nvGrpSpPr>
              <p:cNvPr id="88" name="Group 27">
                <a:extLst>
                  <a:ext uri="{FF2B5EF4-FFF2-40B4-BE49-F238E27FC236}">
                    <a16:creationId xmlns:a16="http://schemas.microsoft.com/office/drawing/2014/main" id="{724CC785-3FC9-4DC7-9949-311ACA10C189}"/>
                  </a:ext>
                </a:extLst>
              </p:cNvPr>
              <p:cNvGrpSpPr/>
              <p:nvPr/>
            </p:nvGrpSpPr>
            <p:grpSpPr>
              <a:xfrm>
                <a:off x="6794098" y="288174"/>
                <a:ext cx="1391571" cy="1391571"/>
                <a:chOff x="4950622" y="2283622"/>
                <a:chExt cx="2290756" cy="2290756"/>
              </a:xfrm>
              <a:effectLst>
                <a:outerShdw blurRad="101600" dist="1016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0" name="Oval 28">
                  <a:extLst>
                    <a:ext uri="{FF2B5EF4-FFF2-40B4-BE49-F238E27FC236}">
                      <a16:creationId xmlns:a16="http://schemas.microsoft.com/office/drawing/2014/main" id="{37FB2EE1-5B23-4230-B635-B1BDFAA99979}"/>
                    </a:ext>
                  </a:extLst>
                </p:cNvPr>
                <p:cNvSpPr/>
                <p:nvPr/>
              </p:nvSpPr>
              <p:spPr>
                <a:xfrm>
                  <a:off x="4950622" y="2283622"/>
                  <a:ext cx="2290756" cy="22907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29">
                  <a:extLst>
                    <a:ext uri="{FF2B5EF4-FFF2-40B4-BE49-F238E27FC236}">
                      <a16:creationId xmlns:a16="http://schemas.microsoft.com/office/drawing/2014/main" id="{BB699C0E-A29F-47F4-A4A4-E6895AE474D2}"/>
                    </a:ext>
                  </a:extLst>
                </p:cNvPr>
                <p:cNvSpPr/>
                <p:nvPr/>
              </p:nvSpPr>
              <p:spPr>
                <a:xfrm>
                  <a:off x="5209824" y="2544125"/>
                  <a:ext cx="1769750" cy="1769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89" name="Graphic 48" descr="Bullseye">
                <a:extLst>
                  <a:ext uri="{FF2B5EF4-FFF2-40B4-BE49-F238E27FC236}">
                    <a16:creationId xmlns:a16="http://schemas.microsoft.com/office/drawing/2014/main" id="{D5FB51EF-0FE6-441B-B94F-1967D2F24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268620" y="693785"/>
                <a:ext cx="522547" cy="522548"/>
              </a:xfrm>
              <a:prstGeom prst="rect">
                <a:avLst/>
              </a:prstGeom>
            </p:spPr>
          </p:pic>
        </p:grp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EC43DD71-68AB-4519-9B7C-F49C3B4183C5}"/>
                </a:ext>
              </a:extLst>
            </p:cNvPr>
            <p:cNvSpPr txBox="1"/>
            <p:nvPr/>
          </p:nvSpPr>
          <p:spPr>
            <a:xfrm>
              <a:off x="10927601" y="1301714"/>
              <a:ext cx="421789" cy="2769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 1-5 </a:t>
              </a:r>
            </a:p>
          </p:txBody>
        </p:sp>
      </p:grpSp>
      <p:grpSp>
        <p:nvGrpSpPr>
          <p:cNvPr id="122" name="2">
            <a:extLst>
              <a:ext uri="{FF2B5EF4-FFF2-40B4-BE49-F238E27FC236}">
                <a16:creationId xmlns:a16="http://schemas.microsoft.com/office/drawing/2014/main" id="{93890AC1-D436-4C68-B858-B7B6E1BC6462}"/>
              </a:ext>
            </a:extLst>
          </p:cNvPr>
          <p:cNvGrpSpPr/>
          <p:nvPr/>
        </p:nvGrpSpPr>
        <p:grpSpPr>
          <a:xfrm>
            <a:off x="10892088" y="3826739"/>
            <a:ext cx="958700" cy="800412"/>
            <a:chOff x="10624164" y="2245864"/>
            <a:chExt cx="958700" cy="800412"/>
          </a:xfrm>
        </p:grpSpPr>
        <p:grpSp>
          <p:nvGrpSpPr>
            <p:cNvPr id="98" name="2">
              <a:extLst>
                <a:ext uri="{FF2B5EF4-FFF2-40B4-BE49-F238E27FC236}">
                  <a16:creationId xmlns:a16="http://schemas.microsoft.com/office/drawing/2014/main" id="{195D9BD8-B280-493B-94DA-95CC2C72B27A}"/>
                </a:ext>
              </a:extLst>
            </p:cNvPr>
            <p:cNvGrpSpPr/>
            <p:nvPr/>
          </p:nvGrpSpPr>
          <p:grpSpPr>
            <a:xfrm>
              <a:off x="10624164" y="2245864"/>
              <a:ext cx="958700" cy="800412"/>
              <a:chOff x="6794098" y="288174"/>
              <a:chExt cx="1391571" cy="1391571"/>
            </a:xfrm>
          </p:grpSpPr>
          <p:grpSp>
            <p:nvGrpSpPr>
              <p:cNvPr id="99" name="Group 27">
                <a:extLst>
                  <a:ext uri="{FF2B5EF4-FFF2-40B4-BE49-F238E27FC236}">
                    <a16:creationId xmlns:a16="http://schemas.microsoft.com/office/drawing/2014/main" id="{30322C36-01CE-4C72-859E-1A828DDE9BB1}"/>
                  </a:ext>
                </a:extLst>
              </p:cNvPr>
              <p:cNvGrpSpPr/>
              <p:nvPr/>
            </p:nvGrpSpPr>
            <p:grpSpPr>
              <a:xfrm>
                <a:off x="6794098" y="288174"/>
                <a:ext cx="1391571" cy="1391571"/>
                <a:chOff x="4950622" y="2283622"/>
                <a:chExt cx="2290756" cy="2290756"/>
              </a:xfrm>
              <a:effectLst>
                <a:outerShdw blurRad="101600" dist="1016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1" name="Oval 28">
                  <a:extLst>
                    <a:ext uri="{FF2B5EF4-FFF2-40B4-BE49-F238E27FC236}">
                      <a16:creationId xmlns:a16="http://schemas.microsoft.com/office/drawing/2014/main" id="{98D8FA98-1595-472B-8A93-21104A7370F1}"/>
                    </a:ext>
                  </a:extLst>
                </p:cNvPr>
                <p:cNvSpPr/>
                <p:nvPr/>
              </p:nvSpPr>
              <p:spPr>
                <a:xfrm>
                  <a:off x="4950622" y="2283622"/>
                  <a:ext cx="2290756" cy="22907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70B1FD4C-F743-4AD0-93A3-FB983F4FF090}"/>
                    </a:ext>
                  </a:extLst>
                </p:cNvPr>
                <p:cNvSpPr/>
                <p:nvPr/>
              </p:nvSpPr>
              <p:spPr>
                <a:xfrm>
                  <a:off x="5209824" y="2544125"/>
                  <a:ext cx="1769750" cy="1769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00" name="Graphic 48" descr="Bullseye">
                <a:extLst>
                  <a:ext uri="{FF2B5EF4-FFF2-40B4-BE49-F238E27FC236}">
                    <a16:creationId xmlns:a16="http://schemas.microsoft.com/office/drawing/2014/main" id="{52A0644B-BE42-41C5-A154-22CA05137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07034" y="677302"/>
                <a:ext cx="522547" cy="522548"/>
              </a:xfrm>
              <a:prstGeom prst="rect">
                <a:avLst/>
              </a:prstGeom>
            </p:spPr>
          </p:pic>
        </p:grp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01ED21FD-EB93-463F-A87B-C486BF536CDA}"/>
                </a:ext>
              </a:extLst>
            </p:cNvPr>
            <p:cNvSpPr txBox="1"/>
            <p:nvPr/>
          </p:nvSpPr>
          <p:spPr>
            <a:xfrm>
              <a:off x="10939610" y="2713482"/>
              <a:ext cx="528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 6- 10</a:t>
              </a:r>
            </a:p>
          </p:txBody>
        </p:sp>
      </p:grpSp>
      <p:sp>
        <p:nvSpPr>
          <p:cNvPr id="138" name="Grafik 5" descr="Marke Fragezeichen mit einfarbiger Füllung">
            <a:extLst>
              <a:ext uri="{FF2B5EF4-FFF2-40B4-BE49-F238E27FC236}">
                <a16:creationId xmlns:a16="http://schemas.microsoft.com/office/drawing/2014/main" id="{3F074452-77ED-49D9-9F3B-7F4BCDAA4E05}"/>
              </a:ext>
            </a:extLst>
          </p:cNvPr>
          <p:cNvSpPr/>
          <p:nvPr/>
        </p:nvSpPr>
        <p:spPr>
          <a:xfrm>
            <a:off x="6385152" y="1691420"/>
            <a:ext cx="4151012" cy="3243786"/>
          </a:xfrm>
          <a:custGeom>
            <a:avLst/>
            <a:gdLst>
              <a:gd name="connsiteX0" fmla="*/ 2075561 w 4151012"/>
              <a:gd name="connsiteY0" fmla="*/ 0 h 3243786"/>
              <a:gd name="connsiteX1" fmla="*/ 0 w 4151012"/>
              <a:gd name="connsiteY1" fmla="*/ 1621850 h 3243786"/>
              <a:gd name="connsiteX2" fmla="*/ 2075452 w 4151012"/>
              <a:gd name="connsiteY2" fmla="*/ 3243786 h 3243786"/>
              <a:gd name="connsiteX3" fmla="*/ 4151012 w 4151012"/>
              <a:gd name="connsiteY3" fmla="*/ 1621936 h 3243786"/>
              <a:gd name="connsiteX4" fmla="*/ 4151012 w 4151012"/>
              <a:gd name="connsiteY4" fmla="*/ 1621765 h 3243786"/>
              <a:gd name="connsiteX5" fmla="*/ 2077309 w 4151012"/>
              <a:gd name="connsiteY5" fmla="*/ 0 h 3243786"/>
              <a:gd name="connsiteX6" fmla="*/ 2075561 w 4151012"/>
              <a:gd name="connsiteY6" fmla="*/ 0 h 3243786"/>
              <a:gd name="connsiteX7" fmla="*/ 2290324 w 4151012"/>
              <a:gd name="connsiteY7" fmla="*/ 2497151 h 3243786"/>
              <a:gd name="connsiteX8" fmla="*/ 2170100 w 4151012"/>
              <a:gd name="connsiteY8" fmla="*/ 2591100 h 3243786"/>
              <a:gd name="connsiteX9" fmla="*/ 2082172 w 4151012"/>
              <a:gd name="connsiteY9" fmla="*/ 2604937 h 3243786"/>
              <a:gd name="connsiteX10" fmla="*/ 1921236 w 4151012"/>
              <a:gd name="connsiteY10" fmla="*/ 2553137 h 3243786"/>
              <a:gd name="connsiteX11" fmla="*/ 1872655 w 4151012"/>
              <a:gd name="connsiteY11" fmla="*/ 2496980 h 3243786"/>
              <a:gd name="connsiteX12" fmla="*/ 1854894 w 4151012"/>
              <a:gd name="connsiteY12" fmla="*/ 2428184 h 3243786"/>
              <a:gd name="connsiteX13" fmla="*/ 1921236 w 4151012"/>
              <a:gd name="connsiteY13" fmla="*/ 2302379 h 3243786"/>
              <a:gd name="connsiteX14" fmla="*/ 2241650 w 4151012"/>
              <a:gd name="connsiteY14" fmla="*/ 2302050 h 3243786"/>
              <a:gd name="connsiteX15" fmla="*/ 2242071 w 4151012"/>
              <a:gd name="connsiteY15" fmla="*/ 2302379 h 3243786"/>
              <a:gd name="connsiteX16" fmla="*/ 2242071 w 4151012"/>
              <a:gd name="connsiteY16" fmla="*/ 2302379 h 3243786"/>
              <a:gd name="connsiteX17" fmla="*/ 2290652 w 4151012"/>
              <a:gd name="connsiteY17" fmla="*/ 2359048 h 3243786"/>
              <a:gd name="connsiteX18" fmla="*/ 2308412 w 4151012"/>
              <a:gd name="connsiteY18" fmla="*/ 2428184 h 3243786"/>
              <a:gd name="connsiteX19" fmla="*/ 2290324 w 4151012"/>
              <a:gd name="connsiteY19" fmla="*/ 2497066 h 3243786"/>
              <a:gd name="connsiteX20" fmla="*/ 2290324 w 4151012"/>
              <a:gd name="connsiteY20" fmla="*/ 2497151 h 3243786"/>
              <a:gd name="connsiteX21" fmla="*/ 2483284 w 4151012"/>
              <a:gd name="connsiteY21" fmla="*/ 1747271 h 3243786"/>
              <a:gd name="connsiteX22" fmla="*/ 2239502 w 4151012"/>
              <a:gd name="connsiteY22" fmla="*/ 2079422 h 3243786"/>
              <a:gd name="connsiteX23" fmla="*/ 1911618 w 4151012"/>
              <a:gd name="connsiteY23" fmla="*/ 2079422 h 3243786"/>
              <a:gd name="connsiteX24" fmla="*/ 2308686 w 4151012"/>
              <a:gd name="connsiteY24" fmla="*/ 1530378 h 3243786"/>
              <a:gd name="connsiteX25" fmla="*/ 2447420 w 4151012"/>
              <a:gd name="connsiteY25" fmla="*/ 1057703 h 3243786"/>
              <a:gd name="connsiteX26" fmla="*/ 1842544 w 4151012"/>
              <a:gd name="connsiteY26" fmla="*/ 949290 h 3243786"/>
              <a:gd name="connsiteX27" fmla="*/ 1636797 w 4151012"/>
              <a:gd name="connsiteY27" fmla="*/ 1239993 h 3243786"/>
              <a:gd name="connsiteX28" fmla="*/ 1308913 w 4151012"/>
              <a:gd name="connsiteY28" fmla="*/ 1239993 h 3243786"/>
              <a:gd name="connsiteX29" fmla="*/ 2075325 w 4151012"/>
              <a:gd name="connsiteY29" fmla="*/ 640630 h 3243786"/>
              <a:gd name="connsiteX30" fmla="*/ 2842318 w 4151012"/>
              <a:gd name="connsiteY30" fmla="*/ 1239540 h 3243786"/>
              <a:gd name="connsiteX31" fmla="*/ 2483284 w 4151012"/>
              <a:gd name="connsiteY31" fmla="*/ 1747186 h 3243786"/>
              <a:gd name="connsiteX32" fmla="*/ 2483284 w 4151012"/>
              <a:gd name="connsiteY32" fmla="*/ 1747271 h 324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51012" h="3243786" fill="none" extrusionOk="0">
                <a:moveTo>
                  <a:pt x="2075561" y="0"/>
                </a:moveTo>
                <a:cubicBezTo>
                  <a:pt x="984044" y="-77955"/>
                  <a:pt x="-29725" y="587297"/>
                  <a:pt x="0" y="1621850"/>
                </a:cubicBezTo>
                <a:cubicBezTo>
                  <a:pt x="-68664" y="2554492"/>
                  <a:pt x="957823" y="3456148"/>
                  <a:pt x="2075452" y="3243786"/>
                </a:cubicBezTo>
                <a:cubicBezTo>
                  <a:pt x="3105877" y="3170343"/>
                  <a:pt x="4329682" y="2425888"/>
                  <a:pt x="4151012" y="1621936"/>
                </a:cubicBezTo>
                <a:cubicBezTo>
                  <a:pt x="4151014" y="1621894"/>
                  <a:pt x="4151012" y="1621813"/>
                  <a:pt x="4151012" y="1621765"/>
                </a:cubicBezTo>
                <a:cubicBezTo>
                  <a:pt x="3909343" y="860889"/>
                  <a:pt x="3264523" y="247324"/>
                  <a:pt x="2077309" y="0"/>
                </a:cubicBezTo>
                <a:cubicBezTo>
                  <a:pt x="2076551" y="36"/>
                  <a:pt x="2076086" y="-33"/>
                  <a:pt x="2075561" y="0"/>
                </a:cubicBezTo>
                <a:close/>
                <a:moveTo>
                  <a:pt x="2290324" y="2497151"/>
                </a:moveTo>
                <a:cubicBezTo>
                  <a:pt x="2266163" y="2546856"/>
                  <a:pt x="2228191" y="2585346"/>
                  <a:pt x="2170100" y="2591100"/>
                </a:cubicBezTo>
                <a:cubicBezTo>
                  <a:pt x="2139513" y="2604223"/>
                  <a:pt x="2113377" y="2604431"/>
                  <a:pt x="2082172" y="2604937"/>
                </a:cubicBezTo>
                <a:cubicBezTo>
                  <a:pt x="2023547" y="2603647"/>
                  <a:pt x="1965879" y="2584114"/>
                  <a:pt x="1921236" y="2553137"/>
                </a:cubicBezTo>
                <a:cubicBezTo>
                  <a:pt x="1902403" y="2538925"/>
                  <a:pt x="1885388" y="2518184"/>
                  <a:pt x="1872655" y="2496980"/>
                </a:cubicBezTo>
                <a:cubicBezTo>
                  <a:pt x="1862075" y="2475347"/>
                  <a:pt x="1854102" y="2448036"/>
                  <a:pt x="1854894" y="2428184"/>
                </a:cubicBezTo>
                <a:cubicBezTo>
                  <a:pt x="1858151" y="2377624"/>
                  <a:pt x="1882751" y="2346343"/>
                  <a:pt x="1921236" y="2302379"/>
                </a:cubicBezTo>
                <a:cubicBezTo>
                  <a:pt x="2005419" y="2231400"/>
                  <a:pt x="2133538" y="2215843"/>
                  <a:pt x="2241650" y="2302050"/>
                </a:cubicBezTo>
                <a:cubicBezTo>
                  <a:pt x="2241817" y="2302171"/>
                  <a:pt x="2241906" y="2302248"/>
                  <a:pt x="2242071" y="2302379"/>
                </a:cubicBezTo>
                <a:lnTo>
                  <a:pt x="2242071" y="2302379"/>
                </a:lnTo>
                <a:cubicBezTo>
                  <a:pt x="2263729" y="2322099"/>
                  <a:pt x="2282782" y="2342344"/>
                  <a:pt x="2290652" y="2359048"/>
                </a:cubicBezTo>
                <a:cubicBezTo>
                  <a:pt x="2307500" y="2382845"/>
                  <a:pt x="2307854" y="2404094"/>
                  <a:pt x="2308412" y="2428184"/>
                </a:cubicBezTo>
                <a:cubicBezTo>
                  <a:pt x="2306740" y="2451624"/>
                  <a:pt x="2304176" y="2477581"/>
                  <a:pt x="2290324" y="2497066"/>
                </a:cubicBezTo>
                <a:cubicBezTo>
                  <a:pt x="2290328" y="2497095"/>
                  <a:pt x="2290325" y="2497135"/>
                  <a:pt x="2290324" y="2497151"/>
                </a:cubicBezTo>
                <a:close/>
                <a:moveTo>
                  <a:pt x="2483284" y="1747271"/>
                </a:moveTo>
                <a:cubicBezTo>
                  <a:pt x="2334860" y="1824853"/>
                  <a:pt x="2225911" y="1941873"/>
                  <a:pt x="2239502" y="2079422"/>
                </a:cubicBezTo>
                <a:cubicBezTo>
                  <a:pt x="2126891" y="2082022"/>
                  <a:pt x="2073288" y="2075160"/>
                  <a:pt x="1911618" y="2079422"/>
                </a:cubicBezTo>
                <a:cubicBezTo>
                  <a:pt x="1940648" y="1845166"/>
                  <a:pt x="2068756" y="1639935"/>
                  <a:pt x="2308686" y="1530378"/>
                </a:cubicBezTo>
                <a:cubicBezTo>
                  <a:pt x="2468020" y="1426764"/>
                  <a:pt x="2564992" y="1227427"/>
                  <a:pt x="2447420" y="1057703"/>
                </a:cubicBezTo>
                <a:cubicBezTo>
                  <a:pt x="2327495" y="908475"/>
                  <a:pt x="2068944" y="872988"/>
                  <a:pt x="1842544" y="949290"/>
                </a:cubicBezTo>
                <a:cubicBezTo>
                  <a:pt x="1707634" y="1020298"/>
                  <a:pt x="1628449" y="1143525"/>
                  <a:pt x="1636797" y="1239993"/>
                </a:cubicBezTo>
                <a:cubicBezTo>
                  <a:pt x="1499746" y="1225124"/>
                  <a:pt x="1389174" y="1238087"/>
                  <a:pt x="1308913" y="1239993"/>
                </a:cubicBezTo>
                <a:cubicBezTo>
                  <a:pt x="1361992" y="845329"/>
                  <a:pt x="1713989" y="620985"/>
                  <a:pt x="2075325" y="640630"/>
                </a:cubicBezTo>
                <a:cubicBezTo>
                  <a:pt x="2487872" y="620291"/>
                  <a:pt x="2840851" y="899321"/>
                  <a:pt x="2842318" y="1239540"/>
                </a:cubicBezTo>
                <a:cubicBezTo>
                  <a:pt x="2888090" y="1433725"/>
                  <a:pt x="2703111" y="1599963"/>
                  <a:pt x="2483284" y="1747186"/>
                </a:cubicBezTo>
                <a:cubicBezTo>
                  <a:pt x="2483286" y="1747222"/>
                  <a:pt x="2483282" y="1747251"/>
                  <a:pt x="2483284" y="1747271"/>
                </a:cubicBezTo>
                <a:close/>
              </a:path>
              <a:path w="4151012" h="3243786" stroke="0" extrusionOk="0">
                <a:moveTo>
                  <a:pt x="2075561" y="0"/>
                </a:moveTo>
                <a:cubicBezTo>
                  <a:pt x="745620" y="22816"/>
                  <a:pt x="61425" y="895094"/>
                  <a:pt x="0" y="1621850"/>
                </a:cubicBezTo>
                <a:cubicBezTo>
                  <a:pt x="-10311" y="2726365"/>
                  <a:pt x="1012485" y="3368842"/>
                  <a:pt x="2075452" y="3243786"/>
                </a:cubicBezTo>
                <a:cubicBezTo>
                  <a:pt x="3185560" y="3226467"/>
                  <a:pt x="4119447" y="2678910"/>
                  <a:pt x="4151012" y="1621936"/>
                </a:cubicBezTo>
                <a:cubicBezTo>
                  <a:pt x="4151018" y="1621900"/>
                  <a:pt x="4151017" y="1621834"/>
                  <a:pt x="4151012" y="1621765"/>
                </a:cubicBezTo>
                <a:cubicBezTo>
                  <a:pt x="4060911" y="753549"/>
                  <a:pt x="3241861" y="-202166"/>
                  <a:pt x="2077309" y="0"/>
                </a:cubicBezTo>
                <a:cubicBezTo>
                  <a:pt x="2076614" y="-37"/>
                  <a:pt x="2076423" y="-15"/>
                  <a:pt x="2075561" y="0"/>
                </a:cubicBezTo>
                <a:close/>
                <a:moveTo>
                  <a:pt x="2290324" y="2497151"/>
                </a:moveTo>
                <a:cubicBezTo>
                  <a:pt x="2262536" y="2540758"/>
                  <a:pt x="2225360" y="2571691"/>
                  <a:pt x="2170100" y="2591100"/>
                </a:cubicBezTo>
                <a:cubicBezTo>
                  <a:pt x="2145337" y="2597846"/>
                  <a:pt x="2112118" y="2601979"/>
                  <a:pt x="2082172" y="2604937"/>
                </a:cubicBezTo>
                <a:cubicBezTo>
                  <a:pt x="2022652" y="2602163"/>
                  <a:pt x="1954862" y="2591961"/>
                  <a:pt x="1921236" y="2553137"/>
                </a:cubicBezTo>
                <a:cubicBezTo>
                  <a:pt x="1900625" y="2534310"/>
                  <a:pt x="1879902" y="2520863"/>
                  <a:pt x="1872655" y="2496980"/>
                </a:cubicBezTo>
                <a:cubicBezTo>
                  <a:pt x="1866382" y="2475746"/>
                  <a:pt x="1851796" y="2449554"/>
                  <a:pt x="1854894" y="2428184"/>
                </a:cubicBezTo>
                <a:cubicBezTo>
                  <a:pt x="1859439" y="2391176"/>
                  <a:pt x="1887693" y="2333010"/>
                  <a:pt x="1921236" y="2302379"/>
                </a:cubicBezTo>
                <a:cubicBezTo>
                  <a:pt x="2021600" y="2237837"/>
                  <a:pt x="2151434" y="2243310"/>
                  <a:pt x="2241650" y="2302050"/>
                </a:cubicBezTo>
                <a:cubicBezTo>
                  <a:pt x="2241817" y="2302202"/>
                  <a:pt x="2241951" y="2302263"/>
                  <a:pt x="2242071" y="2302379"/>
                </a:cubicBezTo>
                <a:lnTo>
                  <a:pt x="2242071" y="2302379"/>
                </a:lnTo>
                <a:cubicBezTo>
                  <a:pt x="2264436" y="2319478"/>
                  <a:pt x="2279998" y="2339672"/>
                  <a:pt x="2290652" y="2359048"/>
                </a:cubicBezTo>
                <a:cubicBezTo>
                  <a:pt x="2306258" y="2384121"/>
                  <a:pt x="2312635" y="2404320"/>
                  <a:pt x="2308412" y="2428184"/>
                </a:cubicBezTo>
                <a:cubicBezTo>
                  <a:pt x="2303763" y="2451933"/>
                  <a:pt x="2306657" y="2477460"/>
                  <a:pt x="2290324" y="2497066"/>
                </a:cubicBezTo>
                <a:cubicBezTo>
                  <a:pt x="2290324" y="2497099"/>
                  <a:pt x="2290322" y="2497130"/>
                  <a:pt x="2290324" y="2497151"/>
                </a:cubicBezTo>
                <a:close/>
                <a:moveTo>
                  <a:pt x="2483284" y="1747271"/>
                </a:moveTo>
                <a:cubicBezTo>
                  <a:pt x="2344190" y="1823865"/>
                  <a:pt x="2222201" y="1926793"/>
                  <a:pt x="2239502" y="2079422"/>
                </a:cubicBezTo>
                <a:cubicBezTo>
                  <a:pt x="2153538" y="2085766"/>
                  <a:pt x="2026546" y="2068002"/>
                  <a:pt x="1911618" y="2079422"/>
                </a:cubicBezTo>
                <a:cubicBezTo>
                  <a:pt x="1931074" y="1796659"/>
                  <a:pt x="2052166" y="1614435"/>
                  <a:pt x="2308686" y="1530378"/>
                </a:cubicBezTo>
                <a:cubicBezTo>
                  <a:pt x="2519703" y="1402095"/>
                  <a:pt x="2544955" y="1218672"/>
                  <a:pt x="2447420" y="1057703"/>
                </a:cubicBezTo>
                <a:cubicBezTo>
                  <a:pt x="2326899" y="911873"/>
                  <a:pt x="2037801" y="873509"/>
                  <a:pt x="1842544" y="949290"/>
                </a:cubicBezTo>
                <a:cubicBezTo>
                  <a:pt x="1723001" y="998318"/>
                  <a:pt x="1628701" y="1127120"/>
                  <a:pt x="1636797" y="1239993"/>
                </a:cubicBezTo>
                <a:cubicBezTo>
                  <a:pt x="1537454" y="1231960"/>
                  <a:pt x="1431801" y="1238879"/>
                  <a:pt x="1308913" y="1239993"/>
                </a:cubicBezTo>
                <a:cubicBezTo>
                  <a:pt x="1244249" y="835620"/>
                  <a:pt x="1618153" y="689143"/>
                  <a:pt x="2075325" y="640630"/>
                </a:cubicBezTo>
                <a:cubicBezTo>
                  <a:pt x="2567635" y="638345"/>
                  <a:pt x="2840834" y="939154"/>
                  <a:pt x="2842318" y="1239540"/>
                </a:cubicBezTo>
                <a:cubicBezTo>
                  <a:pt x="2863842" y="1398555"/>
                  <a:pt x="2713223" y="1619408"/>
                  <a:pt x="2483284" y="1747186"/>
                </a:cubicBezTo>
                <a:cubicBezTo>
                  <a:pt x="2483287" y="1747214"/>
                  <a:pt x="2483283" y="1747233"/>
                  <a:pt x="2483284" y="1747271"/>
                </a:cubicBez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34925" cap="flat">
            <a:solidFill>
              <a:sysClr val="windowText" lastClr="000000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3121657029">
                  <a:custGeom>
                    <a:avLst/>
                    <a:gdLst>
                      <a:gd name="connsiteX0" fmla="*/ 1328886 w 2657701"/>
                      <a:gd name="connsiteY0" fmla="*/ 0 h 2657701"/>
                      <a:gd name="connsiteX1" fmla="*/ 0 w 2657701"/>
                      <a:gd name="connsiteY1" fmla="*/ 1328816 h 2657701"/>
                      <a:gd name="connsiteX2" fmla="*/ 1328816 w 2657701"/>
                      <a:gd name="connsiteY2" fmla="*/ 2657701 h 2657701"/>
                      <a:gd name="connsiteX3" fmla="*/ 2657701 w 2657701"/>
                      <a:gd name="connsiteY3" fmla="*/ 1328886 h 2657701"/>
                      <a:gd name="connsiteX4" fmla="*/ 2657701 w 2657701"/>
                      <a:gd name="connsiteY4" fmla="*/ 1328746 h 2657701"/>
                      <a:gd name="connsiteX5" fmla="*/ 1330005 w 2657701"/>
                      <a:gd name="connsiteY5" fmla="*/ 0 h 2657701"/>
                      <a:gd name="connsiteX6" fmla="*/ 1328886 w 2657701"/>
                      <a:gd name="connsiteY6" fmla="*/ 0 h 2657701"/>
                      <a:gd name="connsiteX7" fmla="*/ 1466389 w 2657701"/>
                      <a:gd name="connsiteY7" fmla="*/ 2045968 h 2657701"/>
                      <a:gd name="connsiteX8" fmla="*/ 1389415 w 2657701"/>
                      <a:gd name="connsiteY8" fmla="*/ 2122942 h 2657701"/>
                      <a:gd name="connsiteX9" fmla="*/ 1333119 w 2657701"/>
                      <a:gd name="connsiteY9" fmla="*/ 2134279 h 2657701"/>
                      <a:gd name="connsiteX10" fmla="*/ 1230079 w 2657701"/>
                      <a:gd name="connsiteY10" fmla="*/ 2091838 h 2657701"/>
                      <a:gd name="connsiteX11" fmla="*/ 1198975 w 2657701"/>
                      <a:gd name="connsiteY11" fmla="*/ 2045828 h 2657701"/>
                      <a:gd name="connsiteX12" fmla="*/ 1187603 w 2657701"/>
                      <a:gd name="connsiteY12" fmla="*/ 1989462 h 2657701"/>
                      <a:gd name="connsiteX13" fmla="*/ 1230079 w 2657701"/>
                      <a:gd name="connsiteY13" fmla="*/ 1886387 h 2657701"/>
                      <a:gd name="connsiteX14" fmla="*/ 1435225 w 2657701"/>
                      <a:gd name="connsiteY14" fmla="*/ 1886118 h 2657701"/>
                      <a:gd name="connsiteX15" fmla="*/ 1435495 w 2657701"/>
                      <a:gd name="connsiteY15" fmla="*/ 1886387 h 2657701"/>
                      <a:gd name="connsiteX16" fmla="*/ 1435495 w 2657701"/>
                      <a:gd name="connsiteY16" fmla="*/ 1886387 h 2657701"/>
                      <a:gd name="connsiteX17" fmla="*/ 1466599 w 2657701"/>
                      <a:gd name="connsiteY17" fmla="*/ 1932817 h 2657701"/>
                      <a:gd name="connsiteX18" fmla="*/ 1477970 w 2657701"/>
                      <a:gd name="connsiteY18" fmla="*/ 1989462 h 2657701"/>
                      <a:gd name="connsiteX19" fmla="*/ 1466389 w 2657701"/>
                      <a:gd name="connsiteY19" fmla="*/ 2045898 h 2657701"/>
                      <a:gd name="connsiteX20" fmla="*/ 1589932 w 2657701"/>
                      <a:gd name="connsiteY20" fmla="*/ 1431576 h 2657701"/>
                      <a:gd name="connsiteX21" fmla="*/ 1433850 w 2657701"/>
                      <a:gd name="connsiteY21" fmla="*/ 1703714 h 2657701"/>
                      <a:gd name="connsiteX22" fmla="*/ 1223921 w 2657701"/>
                      <a:gd name="connsiteY22" fmla="*/ 1703714 h 2657701"/>
                      <a:gd name="connsiteX23" fmla="*/ 1478145 w 2657701"/>
                      <a:gd name="connsiteY23" fmla="*/ 1253871 h 2657701"/>
                      <a:gd name="connsiteX24" fmla="*/ 1566970 w 2657701"/>
                      <a:gd name="connsiteY24" fmla="*/ 866598 h 2657701"/>
                      <a:gd name="connsiteX25" fmla="*/ 1179696 w 2657701"/>
                      <a:gd name="connsiteY25" fmla="*/ 777773 h 2657701"/>
                      <a:gd name="connsiteX26" fmla="*/ 1047966 w 2657701"/>
                      <a:gd name="connsiteY26" fmla="*/ 1015952 h 2657701"/>
                      <a:gd name="connsiteX27" fmla="*/ 838037 w 2657701"/>
                      <a:gd name="connsiteY27" fmla="*/ 1015952 h 2657701"/>
                      <a:gd name="connsiteX28" fmla="*/ 1328735 w 2657701"/>
                      <a:gd name="connsiteY28" fmla="*/ 524882 h 2657701"/>
                      <a:gd name="connsiteX29" fmla="*/ 1819805 w 2657701"/>
                      <a:gd name="connsiteY29" fmla="*/ 1015581 h 2657701"/>
                      <a:gd name="connsiteX30" fmla="*/ 1589932 w 2657701"/>
                      <a:gd name="connsiteY30" fmla="*/ 1431506 h 2657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657701" h="2657701">
                        <a:moveTo>
                          <a:pt x="1328886" y="0"/>
                        </a:moveTo>
                        <a:cubicBezTo>
                          <a:pt x="594981" y="-19"/>
                          <a:pt x="19" y="594911"/>
                          <a:pt x="0" y="1328816"/>
                        </a:cubicBezTo>
                        <a:cubicBezTo>
                          <a:pt x="-19" y="2062721"/>
                          <a:pt x="594911" y="2657680"/>
                          <a:pt x="1328816" y="2657701"/>
                        </a:cubicBezTo>
                        <a:cubicBezTo>
                          <a:pt x="2062720" y="2657719"/>
                          <a:pt x="2657684" y="2062791"/>
                          <a:pt x="2657701" y="1328886"/>
                        </a:cubicBezTo>
                        <a:cubicBezTo>
                          <a:pt x="2657701" y="1328840"/>
                          <a:pt x="2657701" y="1328791"/>
                          <a:pt x="2657701" y="1328746"/>
                        </a:cubicBezTo>
                        <a:cubicBezTo>
                          <a:pt x="2657992" y="595191"/>
                          <a:pt x="2063560" y="291"/>
                          <a:pt x="1330005" y="0"/>
                        </a:cubicBezTo>
                        <a:cubicBezTo>
                          <a:pt x="1329631" y="0"/>
                          <a:pt x="1329260" y="0"/>
                          <a:pt x="1328886" y="0"/>
                        </a:cubicBezTo>
                        <a:close/>
                        <a:moveTo>
                          <a:pt x="1466389" y="2045968"/>
                        </a:moveTo>
                        <a:cubicBezTo>
                          <a:pt x="1451589" y="2080572"/>
                          <a:pt x="1424019" y="2108142"/>
                          <a:pt x="1389415" y="2122942"/>
                        </a:cubicBezTo>
                        <a:cubicBezTo>
                          <a:pt x="1371617" y="2130514"/>
                          <a:pt x="1352461" y="2134373"/>
                          <a:pt x="1333119" y="2134279"/>
                        </a:cubicBezTo>
                        <a:cubicBezTo>
                          <a:pt x="1294503" y="2134352"/>
                          <a:pt x="1257440" y="2119087"/>
                          <a:pt x="1230079" y="2091838"/>
                        </a:cubicBezTo>
                        <a:cubicBezTo>
                          <a:pt x="1216882" y="2078616"/>
                          <a:pt x="1206326" y="2063004"/>
                          <a:pt x="1198975" y="2045828"/>
                        </a:cubicBezTo>
                        <a:cubicBezTo>
                          <a:pt x="1191365" y="2028016"/>
                          <a:pt x="1187495" y="2008832"/>
                          <a:pt x="1187603" y="1989462"/>
                        </a:cubicBezTo>
                        <a:cubicBezTo>
                          <a:pt x="1187509" y="1950825"/>
                          <a:pt x="1202792" y="1913741"/>
                          <a:pt x="1230079" y="1886387"/>
                        </a:cubicBezTo>
                        <a:cubicBezTo>
                          <a:pt x="1286655" y="1829665"/>
                          <a:pt x="1378502" y="1829542"/>
                          <a:pt x="1435225" y="1886118"/>
                        </a:cubicBezTo>
                        <a:cubicBezTo>
                          <a:pt x="1435316" y="1886209"/>
                          <a:pt x="1435404" y="1886296"/>
                          <a:pt x="1435495" y="1886387"/>
                        </a:cubicBezTo>
                        <a:lnTo>
                          <a:pt x="1435495" y="1886387"/>
                        </a:lnTo>
                        <a:cubicBezTo>
                          <a:pt x="1448766" y="1899707"/>
                          <a:pt x="1459328" y="1915476"/>
                          <a:pt x="1466599" y="1932817"/>
                        </a:cubicBezTo>
                        <a:cubicBezTo>
                          <a:pt x="1474177" y="1950738"/>
                          <a:pt x="1478047" y="1970006"/>
                          <a:pt x="1477970" y="1989462"/>
                        </a:cubicBezTo>
                        <a:cubicBezTo>
                          <a:pt x="1478016" y="2008870"/>
                          <a:pt x="1474073" y="2028079"/>
                          <a:pt x="1466389" y="2045898"/>
                        </a:cubicBezTo>
                        <a:close/>
                        <a:moveTo>
                          <a:pt x="1589932" y="1431576"/>
                        </a:moveTo>
                        <a:cubicBezTo>
                          <a:pt x="1494359" y="1489209"/>
                          <a:pt x="1435334" y="1592119"/>
                          <a:pt x="1433850" y="1703714"/>
                        </a:cubicBezTo>
                        <a:lnTo>
                          <a:pt x="1223921" y="1703714"/>
                        </a:lnTo>
                        <a:cubicBezTo>
                          <a:pt x="1225170" y="1519893"/>
                          <a:pt x="1321314" y="1349767"/>
                          <a:pt x="1478145" y="1253871"/>
                        </a:cubicBezTo>
                        <a:cubicBezTo>
                          <a:pt x="1609617" y="1171457"/>
                          <a:pt x="1649384" y="998069"/>
                          <a:pt x="1566970" y="866598"/>
                        </a:cubicBezTo>
                        <a:cubicBezTo>
                          <a:pt x="1484555" y="735126"/>
                          <a:pt x="1311168" y="695359"/>
                          <a:pt x="1179696" y="777773"/>
                        </a:cubicBezTo>
                        <a:cubicBezTo>
                          <a:pt x="1097694" y="829178"/>
                          <a:pt x="1047920" y="919167"/>
                          <a:pt x="1047966" y="1015952"/>
                        </a:cubicBezTo>
                        <a:lnTo>
                          <a:pt x="838037" y="1015952"/>
                        </a:lnTo>
                        <a:cubicBezTo>
                          <a:pt x="837935" y="744842"/>
                          <a:pt x="1057626" y="524984"/>
                          <a:pt x="1328735" y="524882"/>
                        </a:cubicBezTo>
                        <a:cubicBezTo>
                          <a:pt x="1599841" y="524781"/>
                          <a:pt x="1819703" y="744471"/>
                          <a:pt x="1819805" y="1015581"/>
                        </a:cubicBezTo>
                        <a:cubicBezTo>
                          <a:pt x="1819868" y="1184546"/>
                          <a:pt x="1733030" y="1341664"/>
                          <a:pt x="1589932" y="143150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3171BDF-A4BB-4852-938E-5283507BADB7}"/>
              </a:ext>
            </a:extLst>
          </p:cNvPr>
          <p:cNvGrpSpPr/>
          <p:nvPr/>
        </p:nvGrpSpPr>
        <p:grpSpPr>
          <a:xfrm>
            <a:off x="13275679" y="1156553"/>
            <a:ext cx="5034688" cy="4180549"/>
            <a:chOff x="6110632" y="1450005"/>
            <a:chExt cx="5034688" cy="4180549"/>
          </a:xfrm>
        </p:grpSpPr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EBC04C76-1FD3-4B97-99EF-76EB6231E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0632" y="1460179"/>
              <a:ext cx="4866468" cy="4170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5" name="Rectangle 21">
              <a:extLst>
                <a:ext uri="{FF2B5EF4-FFF2-40B4-BE49-F238E27FC236}">
                  <a16:creationId xmlns:a16="http://schemas.microsoft.com/office/drawing/2014/main" id="{D90E5B35-BE47-48B6-822E-649452DA9739}"/>
                </a:ext>
              </a:extLst>
            </p:cNvPr>
            <p:cNvSpPr/>
            <p:nvPr/>
          </p:nvSpPr>
          <p:spPr>
            <a:xfrm rot="13202396">
              <a:off x="10264090" y="1450005"/>
              <a:ext cx="881230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F574F75F-B396-491D-B196-9A209EAEB6AD}"/>
                </a:ext>
              </a:extLst>
            </p:cNvPr>
            <p:cNvSpPr/>
            <p:nvPr/>
          </p:nvSpPr>
          <p:spPr>
            <a:xfrm rot="13202396">
              <a:off x="6133807" y="5069691"/>
              <a:ext cx="671523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0CAC271-B02F-4F08-AB86-282C80A3E3FB}"/>
              </a:ext>
            </a:extLst>
          </p:cNvPr>
          <p:cNvGrpSpPr/>
          <p:nvPr/>
        </p:nvGrpSpPr>
        <p:grpSpPr>
          <a:xfrm>
            <a:off x="13268647" y="1392750"/>
            <a:ext cx="4996151" cy="5542836"/>
            <a:chOff x="13408684" y="5984817"/>
            <a:chExt cx="4996151" cy="5542836"/>
          </a:xfrm>
        </p:grpSpPr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8C75BDF9-A9FC-4F5F-A613-A6CDB4BC1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08684" y="5984817"/>
              <a:ext cx="4925894" cy="55428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3" name="Rectangle 21">
              <a:extLst>
                <a:ext uri="{FF2B5EF4-FFF2-40B4-BE49-F238E27FC236}">
                  <a16:creationId xmlns:a16="http://schemas.microsoft.com/office/drawing/2014/main" id="{9662AACA-AE05-49E1-95BE-EF82D25C6B49}"/>
                </a:ext>
              </a:extLst>
            </p:cNvPr>
            <p:cNvSpPr/>
            <p:nvPr/>
          </p:nvSpPr>
          <p:spPr>
            <a:xfrm rot="13202396">
              <a:off x="17523605" y="6102318"/>
              <a:ext cx="881230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AFC36AE3-D598-4CA2-A849-8DC4ED5F43F3}"/>
                </a:ext>
              </a:extLst>
            </p:cNvPr>
            <p:cNvSpPr/>
            <p:nvPr/>
          </p:nvSpPr>
          <p:spPr>
            <a:xfrm rot="13202396">
              <a:off x="13433326" y="10951731"/>
              <a:ext cx="671523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27">
            <a:extLst>
              <a:ext uri="{FF2B5EF4-FFF2-40B4-BE49-F238E27FC236}">
                <a16:creationId xmlns:a16="http://schemas.microsoft.com/office/drawing/2014/main" id="{DD0E3A73-5150-4B2A-9720-6EA8900576FB}"/>
              </a:ext>
            </a:extLst>
          </p:cNvPr>
          <p:cNvGrpSpPr/>
          <p:nvPr/>
        </p:nvGrpSpPr>
        <p:grpSpPr>
          <a:xfrm>
            <a:off x="10909906" y="5373815"/>
            <a:ext cx="958700" cy="800412"/>
            <a:chOff x="4950622" y="2283622"/>
            <a:chExt cx="2290756" cy="2290756"/>
          </a:xfr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" name="Oval 28">
              <a:hlinkClick r:id="rId7" action="ppaction://hlinksldjump"/>
              <a:extLst>
                <a:ext uri="{FF2B5EF4-FFF2-40B4-BE49-F238E27FC236}">
                  <a16:creationId xmlns:a16="http://schemas.microsoft.com/office/drawing/2014/main" id="{90A07285-8AB6-400F-8068-E28C691988D6}"/>
                </a:ext>
              </a:extLst>
            </p:cNvPr>
            <p:cNvSpPr/>
            <p:nvPr/>
          </p:nvSpPr>
          <p:spPr>
            <a:xfrm>
              <a:off x="4950622" y="2283622"/>
              <a:ext cx="2290756" cy="22907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29">
              <a:hlinkClick r:id="rId7" action="ppaction://hlinksldjump"/>
              <a:extLst>
                <a:ext uri="{FF2B5EF4-FFF2-40B4-BE49-F238E27FC236}">
                  <a16:creationId xmlns:a16="http://schemas.microsoft.com/office/drawing/2014/main" id="{3215E7DF-8BAB-42C8-9E0F-8AA7ABB74E5E}"/>
                </a:ext>
              </a:extLst>
            </p:cNvPr>
            <p:cNvSpPr/>
            <p:nvPr/>
          </p:nvSpPr>
          <p:spPr>
            <a:xfrm>
              <a:off x="5209824" y="2544125"/>
              <a:ext cx="1769750" cy="17697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8" name="Folienzoom 107">
                <a:extLst>
                  <a:ext uri="{FF2B5EF4-FFF2-40B4-BE49-F238E27FC236}">
                    <a16:creationId xmlns:a16="http://schemas.microsoft.com/office/drawing/2014/main" id="{3C82EB41-1077-4A48-BCD6-2CD139E5777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209414" y="5535843"/>
              <a:ext cx="384101" cy="388369"/>
            </p:xfrm>
            <a:graphic>
              <a:graphicData uri="http://schemas.microsoft.com/office/powerpoint/2016/slidezoom">
                <pslz:sldZm>
                  <pslz:sldZmObj sldId="261" cId="4101549382">
                    <pslz:zmPr id="{6269295A-69BC-4550-9B92-71042549E2EB}" imageType="cover" transitionDur="1000" showBg="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4101" cy="38836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8" name="Folienzoom 10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3C82EB41-1077-4A48-BCD6-2CD139E577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209414" y="5535843"/>
                <a:ext cx="384101" cy="3883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589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58372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9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6 0.01667 L -2.5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58633 -0.032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633 -0.03218 L 0.01523 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78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8B1E7B7E-4830-40A0-8FDB-7D0121452ADA}"/>
              </a:ext>
            </a:extLst>
          </p:cNvPr>
          <p:cNvGrpSpPr/>
          <p:nvPr/>
        </p:nvGrpSpPr>
        <p:grpSpPr>
          <a:xfrm>
            <a:off x="180474" y="124326"/>
            <a:ext cx="11831051" cy="6609347"/>
            <a:chOff x="1387415" y="572412"/>
            <a:chExt cx="9317531" cy="5943600"/>
          </a:xfrm>
        </p:grpSpPr>
        <p:grpSp>
          <p:nvGrpSpPr>
            <p:cNvPr id="2" name="Group 45">
              <a:extLst>
                <a:ext uri="{FF2B5EF4-FFF2-40B4-BE49-F238E27FC236}">
                  <a16:creationId xmlns:a16="http://schemas.microsoft.com/office/drawing/2014/main" id="{5101838B-B792-44CC-9693-3501ED44B476}"/>
                </a:ext>
              </a:extLst>
            </p:cNvPr>
            <p:cNvGrpSpPr/>
            <p:nvPr/>
          </p:nvGrpSpPr>
          <p:grpSpPr>
            <a:xfrm>
              <a:off x="1537855" y="572412"/>
              <a:ext cx="9167091" cy="5943600"/>
              <a:chOff x="1537855" y="540328"/>
              <a:chExt cx="9167091" cy="5843772"/>
            </a:xfrm>
          </p:grpSpPr>
          <p:sp>
            <p:nvSpPr>
              <p:cNvPr id="3" name="Rectangle: Rounded Corners 5">
                <a:extLst>
                  <a:ext uri="{FF2B5EF4-FFF2-40B4-BE49-F238E27FC236}">
                    <a16:creationId xmlns:a16="http://schemas.microsoft.com/office/drawing/2014/main" id="{B043C2B2-4767-480A-BD42-B1906632C595}"/>
                  </a:ext>
                </a:extLst>
              </p:cNvPr>
              <p:cNvSpPr/>
              <p:nvPr/>
            </p:nvSpPr>
            <p:spPr>
              <a:xfrm>
                <a:off x="1588655" y="606755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654F51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D2A8D7D-EDEC-43B2-A802-F22DE00E9F61}"/>
                  </a:ext>
                </a:extLst>
              </p:cNvPr>
              <p:cNvSpPr/>
              <p:nvPr/>
            </p:nvSpPr>
            <p:spPr>
              <a:xfrm>
                <a:off x="1537855" y="540328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2A1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CF65D4E-D36A-40B4-9B9C-F416F6DB2601}"/>
                </a:ext>
              </a:extLst>
            </p:cNvPr>
            <p:cNvSpPr/>
            <p:nvPr/>
          </p:nvSpPr>
          <p:spPr>
            <a:xfrm>
              <a:off x="1770743" y="783770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43">
              <a:extLst>
                <a:ext uri="{FF2B5EF4-FFF2-40B4-BE49-F238E27FC236}">
                  <a16:creationId xmlns:a16="http://schemas.microsoft.com/office/drawing/2014/main" id="{30A17284-693A-4170-9B4F-AD6D0FD03A6E}"/>
                </a:ext>
              </a:extLst>
            </p:cNvPr>
            <p:cNvSpPr/>
            <p:nvPr/>
          </p:nvSpPr>
          <p:spPr>
            <a:xfrm>
              <a:off x="10253092" y="784359"/>
              <a:ext cx="202436" cy="137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241BD033-8017-4031-891D-C64DDC0A8AFB}"/>
                </a:ext>
              </a:extLst>
            </p:cNvPr>
            <p:cNvSpPr/>
            <p:nvPr/>
          </p:nvSpPr>
          <p:spPr>
            <a:xfrm>
              <a:off x="10250471" y="2155959"/>
              <a:ext cx="202436" cy="13716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48">
              <a:extLst>
                <a:ext uri="{FF2B5EF4-FFF2-40B4-BE49-F238E27FC236}">
                  <a16:creationId xmlns:a16="http://schemas.microsoft.com/office/drawing/2014/main" id="{6F48593A-20D2-4DD6-A672-CA155B494A20}"/>
                </a:ext>
              </a:extLst>
            </p:cNvPr>
            <p:cNvSpPr/>
            <p:nvPr/>
          </p:nvSpPr>
          <p:spPr>
            <a:xfrm>
              <a:off x="10250471" y="3528012"/>
              <a:ext cx="202436" cy="1371600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49">
              <a:extLst>
                <a:ext uri="{FF2B5EF4-FFF2-40B4-BE49-F238E27FC236}">
                  <a16:creationId xmlns:a16="http://schemas.microsoft.com/office/drawing/2014/main" id="{36C50FD1-7C4D-4341-804E-1FC0CE282D5C}"/>
                </a:ext>
              </a:extLst>
            </p:cNvPr>
            <p:cNvSpPr/>
            <p:nvPr/>
          </p:nvSpPr>
          <p:spPr>
            <a:xfrm>
              <a:off x="10251847" y="4899748"/>
              <a:ext cx="202436" cy="1371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ight Triangle 50">
              <a:extLst>
                <a:ext uri="{FF2B5EF4-FFF2-40B4-BE49-F238E27FC236}">
                  <a16:creationId xmlns:a16="http://schemas.microsoft.com/office/drawing/2014/main" id="{B1005BEE-CB0B-4E74-AADF-3B4AB0566B49}"/>
                </a:ext>
              </a:extLst>
            </p:cNvPr>
            <p:cNvSpPr/>
            <p:nvPr/>
          </p:nvSpPr>
          <p:spPr>
            <a:xfrm flipH="1" flipV="1">
              <a:off x="10022717" y="2139644"/>
              <a:ext cx="435498" cy="209729"/>
            </a:xfrm>
            <a:prstGeom prst="rtTriangle">
              <a:avLst/>
            </a:prstGeom>
            <a:gradFill flip="none" rotWithShape="1">
              <a:gsLst>
                <a:gs pos="100000">
                  <a:schemeClr val="tx1">
                    <a:alpha val="68000"/>
                  </a:schemeClr>
                </a:gs>
                <a:gs pos="0">
                  <a:srgbClr val="E9EDE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ight Triangle 51">
              <a:extLst>
                <a:ext uri="{FF2B5EF4-FFF2-40B4-BE49-F238E27FC236}">
                  <a16:creationId xmlns:a16="http://schemas.microsoft.com/office/drawing/2014/main" id="{4C3D6A9D-082A-4A6A-8623-0891D4E5880D}"/>
                </a:ext>
              </a:extLst>
            </p:cNvPr>
            <p:cNvSpPr/>
            <p:nvPr/>
          </p:nvSpPr>
          <p:spPr>
            <a:xfrm flipH="1" flipV="1">
              <a:off x="10022717" y="3527196"/>
              <a:ext cx="427568" cy="209729"/>
            </a:xfrm>
            <a:prstGeom prst="rtTriangle">
              <a:avLst/>
            </a:prstGeom>
            <a:gradFill flip="none" rotWithShape="1">
              <a:gsLst>
                <a:gs pos="100000">
                  <a:schemeClr val="tx1">
                    <a:alpha val="68000"/>
                  </a:schemeClr>
                </a:gs>
                <a:gs pos="0">
                  <a:srgbClr val="E9EDE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ight Triangle 52">
              <a:extLst>
                <a:ext uri="{FF2B5EF4-FFF2-40B4-BE49-F238E27FC236}">
                  <a16:creationId xmlns:a16="http://schemas.microsoft.com/office/drawing/2014/main" id="{8E6469E0-8734-4350-B46F-C0C4F0A6B11E}"/>
                </a:ext>
              </a:extLst>
            </p:cNvPr>
            <p:cNvSpPr/>
            <p:nvPr/>
          </p:nvSpPr>
          <p:spPr>
            <a:xfrm flipH="1" flipV="1">
              <a:off x="10022717" y="4898701"/>
              <a:ext cx="419638" cy="209729"/>
            </a:xfrm>
            <a:prstGeom prst="rtTriangle">
              <a:avLst/>
            </a:prstGeom>
            <a:gradFill flip="none" rotWithShape="1">
              <a:gsLst>
                <a:gs pos="100000">
                  <a:schemeClr val="tx1">
                    <a:alpha val="68000"/>
                  </a:schemeClr>
                </a:gs>
                <a:gs pos="0">
                  <a:srgbClr val="E9EDE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93">
              <a:extLst>
                <a:ext uri="{FF2B5EF4-FFF2-40B4-BE49-F238E27FC236}">
                  <a16:creationId xmlns:a16="http://schemas.microsoft.com/office/drawing/2014/main" id="{4603988F-ABF2-45BD-A5D1-28845CBF98C0}"/>
                </a:ext>
              </a:extLst>
            </p:cNvPr>
            <p:cNvGrpSpPr/>
            <p:nvPr/>
          </p:nvGrpSpPr>
          <p:grpSpPr>
            <a:xfrm>
              <a:off x="1387415" y="932755"/>
              <a:ext cx="624253" cy="228600"/>
              <a:chOff x="1373767" y="878163"/>
              <a:chExt cx="624253" cy="228600"/>
            </a:xfrm>
          </p:grpSpPr>
          <p:sp>
            <p:nvSpPr>
              <p:cNvPr id="54" name="Oval 94">
                <a:extLst>
                  <a:ext uri="{FF2B5EF4-FFF2-40B4-BE49-F238E27FC236}">
                    <a16:creationId xmlns:a16="http://schemas.microsoft.com/office/drawing/2014/main" id="{BD481918-3098-4B83-8CA4-EFB4100EE00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lowchart: Terminator 95">
                <a:extLst>
                  <a:ext uri="{FF2B5EF4-FFF2-40B4-BE49-F238E27FC236}">
                    <a16:creationId xmlns:a16="http://schemas.microsoft.com/office/drawing/2014/main" id="{8B1D60D7-234C-46E3-B3EC-71DBF8039E03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lowchart: Terminator 96">
                <a:extLst>
                  <a:ext uri="{FF2B5EF4-FFF2-40B4-BE49-F238E27FC236}">
                    <a16:creationId xmlns:a16="http://schemas.microsoft.com/office/drawing/2014/main" id="{D8B27316-DA32-4E3D-8D05-14ACFEFB4AF6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97">
              <a:extLst>
                <a:ext uri="{FF2B5EF4-FFF2-40B4-BE49-F238E27FC236}">
                  <a16:creationId xmlns:a16="http://schemas.microsoft.com/office/drawing/2014/main" id="{7B26774F-ECDD-406A-9146-3E64E23EDB51}"/>
                </a:ext>
              </a:extLst>
            </p:cNvPr>
            <p:cNvGrpSpPr/>
            <p:nvPr/>
          </p:nvGrpSpPr>
          <p:grpSpPr>
            <a:xfrm>
              <a:off x="1387415" y="1642164"/>
              <a:ext cx="624253" cy="228600"/>
              <a:chOff x="1373767" y="878163"/>
              <a:chExt cx="624253" cy="228600"/>
            </a:xfrm>
          </p:grpSpPr>
          <p:sp>
            <p:nvSpPr>
              <p:cNvPr id="58" name="Oval 98">
                <a:extLst>
                  <a:ext uri="{FF2B5EF4-FFF2-40B4-BE49-F238E27FC236}">
                    <a16:creationId xmlns:a16="http://schemas.microsoft.com/office/drawing/2014/main" id="{90522DA0-C900-4907-8495-EE104C14AE6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lowchart: Terminator 99">
                <a:extLst>
                  <a:ext uri="{FF2B5EF4-FFF2-40B4-BE49-F238E27FC236}">
                    <a16:creationId xmlns:a16="http://schemas.microsoft.com/office/drawing/2014/main" id="{2D5FE9DC-18A7-47D5-B68F-DFE8BEEC1F81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lowchart: Terminator 100">
                <a:extLst>
                  <a:ext uri="{FF2B5EF4-FFF2-40B4-BE49-F238E27FC236}">
                    <a16:creationId xmlns:a16="http://schemas.microsoft.com/office/drawing/2014/main" id="{35976158-34BA-47D0-A8D0-DACCA25319A0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101">
              <a:extLst>
                <a:ext uri="{FF2B5EF4-FFF2-40B4-BE49-F238E27FC236}">
                  <a16:creationId xmlns:a16="http://schemas.microsoft.com/office/drawing/2014/main" id="{E349F720-E21E-4FC4-B30C-015F73667F05}"/>
                </a:ext>
              </a:extLst>
            </p:cNvPr>
            <p:cNvGrpSpPr/>
            <p:nvPr/>
          </p:nvGrpSpPr>
          <p:grpSpPr>
            <a:xfrm>
              <a:off x="1387415" y="2351573"/>
              <a:ext cx="624253" cy="228600"/>
              <a:chOff x="1373767" y="878163"/>
              <a:chExt cx="624253" cy="228600"/>
            </a:xfrm>
          </p:grpSpPr>
          <p:sp>
            <p:nvSpPr>
              <p:cNvPr id="62" name="Oval 102">
                <a:extLst>
                  <a:ext uri="{FF2B5EF4-FFF2-40B4-BE49-F238E27FC236}">
                    <a16:creationId xmlns:a16="http://schemas.microsoft.com/office/drawing/2014/main" id="{09ACB310-0884-4F16-B936-EDC69D5CCCA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lowchart: Terminator 103">
                <a:extLst>
                  <a:ext uri="{FF2B5EF4-FFF2-40B4-BE49-F238E27FC236}">
                    <a16:creationId xmlns:a16="http://schemas.microsoft.com/office/drawing/2014/main" id="{97B49CD5-0D8B-4A87-9311-C9EDEE83CF7F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lowchart: Terminator 104">
                <a:extLst>
                  <a:ext uri="{FF2B5EF4-FFF2-40B4-BE49-F238E27FC236}">
                    <a16:creationId xmlns:a16="http://schemas.microsoft.com/office/drawing/2014/main" id="{6AB16A52-FCD6-4E18-BDE3-30BB448C1494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105">
              <a:extLst>
                <a:ext uri="{FF2B5EF4-FFF2-40B4-BE49-F238E27FC236}">
                  <a16:creationId xmlns:a16="http://schemas.microsoft.com/office/drawing/2014/main" id="{FC90514F-7DA4-4705-99FE-C523CEE140F4}"/>
                </a:ext>
              </a:extLst>
            </p:cNvPr>
            <p:cNvGrpSpPr/>
            <p:nvPr/>
          </p:nvGrpSpPr>
          <p:grpSpPr>
            <a:xfrm>
              <a:off x="1387415" y="3060982"/>
              <a:ext cx="624253" cy="228600"/>
              <a:chOff x="1373767" y="878163"/>
              <a:chExt cx="624253" cy="228600"/>
            </a:xfrm>
          </p:grpSpPr>
          <p:sp>
            <p:nvSpPr>
              <p:cNvPr id="66" name="Oval 106">
                <a:extLst>
                  <a:ext uri="{FF2B5EF4-FFF2-40B4-BE49-F238E27FC236}">
                    <a16:creationId xmlns:a16="http://schemas.microsoft.com/office/drawing/2014/main" id="{46689764-55ED-4764-8D8E-D23C802BB5BF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lowchart: Terminator 107">
                <a:extLst>
                  <a:ext uri="{FF2B5EF4-FFF2-40B4-BE49-F238E27FC236}">
                    <a16:creationId xmlns:a16="http://schemas.microsoft.com/office/drawing/2014/main" id="{1868FC7E-95F1-43CE-9FB3-5306B4B88A66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lowchart: Terminator 108">
                <a:extLst>
                  <a:ext uri="{FF2B5EF4-FFF2-40B4-BE49-F238E27FC236}">
                    <a16:creationId xmlns:a16="http://schemas.microsoft.com/office/drawing/2014/main" id="{335B9E6C-E209-4E4C-907A-85301DCFA93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09">
              <a:extLst>
                <a:ext uri="{FF2B5EF4-FFF2-40B4-BE49-F238E27FC236}">
                  <a16:creationId xmlns:a16="http://schemas.microsoft.com/office/drawing/2014/main" id="{2A64F356-280B-4944-AFCF-948A315BA073}"/>
                </a:ext>
              </a:extLst>
            </p:cNvPr>
            <p:cNvGrpSpPr/>
            <p:nvPr/>
          </p:nvGrpSpPr>
          <p:grpSpPr>
            <a:xfrm>
              <a:off x="1387415" y="3770391"/>
              <a:ext cx="624253" cy="228600"/>
              <a:chOff x="1373767" y="878163"/>
              <a:chExt cx="624253" cy="228600"/>
            </a:xfrm>
          </p:grpSpPr>
          <p:sp>
            <p:nvSpPr>
              <p:cNvPr id="70" name="Oval 110">
                <a:extLst>
                  <a:ext uri="{FF2B5EF4-FFF2-40B4-BE49-F238E27FC236}">
                    <a16:creationId xmlns:a16="http://schemas.microsoft.com/office/drawing/2014/main" id="{4D9443D1-17D3-4295-83D9-A95AB94C2D6E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lowchart: Terminator 111">
                <a:extLst>
                  <a:ext uri="{FF2B5EF4-FFF2-40B4-BE49-F238E27FC236}">
                    <a16:creationId xmlns:a16="http://schemas.microsoft.com/office/drawing/2014/main" id="{B88631CB-B154-4FBF-A47C-0960BDBAC9DB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lowchart: Terminator 112">
                <a:extLst>
                  <a:ext uri="{FF2B5EF4-FFF2-40B4-BE49-F238E27FC236}">
                    <a16:creationId xmlns:a16="http://schemas.microsoft.com/office/drawing/2014/main" id="{DA2ED5EA-F04C-496A-8786-37771F736E2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113">
              <a:extLst>
                <a:ext uri="{FF2B5EF4-FFF2-40B4-BE49-F238E27FC236}">
                  <a16:creationId xmlns:a16="http://schemas.microsoft.com/office/drawing/2014/main" id="{6F4C41DD-686C-4E33-85CD-399F459AE522}"/>
                </a:ext>
              </a:extLst>
            </p:cNvPr>
            <p:cNvGrpSpPr/>
            <p:nvPr/>
          </p:nvGrpSpPr>
          <p:grpSpPr>
            <a:xfrm>
              <a:off x="1387415" y="4479800"/>
              <a:ext cx="624253" cy="228600"/>
              <a:chOff x="1373767" y="878163"/>
              <a:chExt cx="624253" cy="228600"/>
            </a:xfrm>
          </p:grpSpPr>
          <p:sp>
            <p:nvSpPr>
              <p:cNvPr id="74" name="Oval 114">
                <a:extLst>
                  <a:ext uri="{FF2B5EF4-FFF2-40B4-BE49-F238E27FC236}">
                    <a16:creationId xmlns:a16="http://schemas.microsoft.com/office/drawing/2014/main" id="{928C9522-C055-4620-9B40-7A48010D15F4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lowchart: Terminator 115">
                <a:extLst>
                  <a:ext uri="{FF2B5EF4-FFF2-40B4-BE49-F238E27FC236}">
                    <a16:creationId xmlns:a16="http://schemas.microsoft.com/office/drawing/2014/main" id="{250A36EB-AA65-4B36-9EC0-13CA5FE3D463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lowchart: Terminator 116">
                <a:extLst>
                  <a:ext uri="{FF2B5EF4-FFF2-40B4-BE49-F238E27FC236}">
                    <a16:creationId xmlns:a16="http://schemas.microsoft.com/office/drawing/2014/main" id="{28342B2B-6577-48D3-91DC-31F08087EFC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117">
              <a:extLst>
                <a:ext uri="{FF2B5EF4-FFF2-40B4-BE49-F238E27FC236}">
                  <a16:creationId xmlns:a16="http://schemas.microsoft.com/office/drawing/2014/main" id="{9215205D-64A2-4AD9-B2B8-26C5F35A67B6}"/>
                </a:ext>
              </a:extLst>
            </p:cNvPr>
            <p:cNvGrpSpPr/>
            <p:nvPr/>
          </p:nvGrpSpPr>
          <p:grpSpPr>
            <a:xfrm>
              <a:off x="1387415" y="5189209"/>
              <a:ext cx="624253" cy="228600"/>
              <a:chOff x="1373767" y="878163"/>
              <a:chExt cx="624253" cy="228600"/>
            </a:xfrm>
          </p:grpSpPr>
          <p:sp>
            <p:nvSpPr>
              <p:cNvPr id="78" name="Oval 118">
                <a:extLst>
                  <a:ext uri="{FF2B5EF4-FFF2-40B4-BE49-F238E27FC236}">
                    <a16:creationId xmlns:a16="http://schemas.microsoft.com/office/drawing/2014/main" id="{435A6132-B007-4120-9C31-D2474CF69997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owchart: Terminator 119">
                <a:extLst>
                  <a:ext uri="{FF2B5EF4-FFF2-40B4-BE49-F238E27FC236}">
                    <a16:creationId xmlns:a16="http://schemas.microsoft.com/office/drawing/2014/main" id="{EF5F688F-5410-4F27-9EFC-1C4CDE5EB09B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lowchart: Terminator 120">
                <a:extLst>
                  <a:ext uri="{FF2B5EF4-FFF2-40B4-BE49-F238E27FC236}">
                    <a16:creationId xmlns:a16="http://schemas.microsoft.com/office/drawing/2014/main" id="{AE4B8987-3A20-4F9D-9EF7-A1D3A99887BA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121">
              <a:extLst>
                <a:ext uri="{FF2B5EF4-FFF2-40B4-BE49-F238E27FC236}">
                  <a16:creationId xmlns:a16="http://schemas.microsoft.com/office/drawing/2014/main" id="{2C446CF4-AE32-4465-885D-374E5EEE6D27}"/>
                </a:ext>
              </a:extLst>
            </p:cNvPr>
            <p:cNvGrpSpPr/>
            <p:nvPr/>
          </p:nvGrpSpPr>
          <p:grpSpPr>
            <a:xfrm>
              <a:off x="1387415" y="5898618"/>
              <a:ext cx="624253" cy="228600"/>
              <a:chOff x="1373767" y="878163"/>
              <a:chExt cx="624253" cy="228600"/>
            </a:xfrm>
          </p:grpSpPr>
          <p:sp>
            <p:nvSpPr>
              <p:cNvPr id="82" name="Oval 122">
                <a:extLst>
                  <a:ext uri="{FF2B5EF4-FFF2-40B4-BE49-F238E27FC236}">
                    <a16:creationId xmlns:a16="http://schemas.microsoft.com/office/drawing/2014/main" id="{63214D73-FA12-4092-A133-CF906B1B46A3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lowchart: Terminator 123">
                <a:extLst>
                  <a:ext uri="{FF2B5EF4-FFF2-40B4-BE49-F238E27FC236}">
                    <a16:creationId xmlns:a16="http://schemas.microsoft.com/office/drawing/2014/main" id="{DB7F650A-EEA7-4567-A85F-28122E2EFD09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lowchart: Terminator 124">
                <a:extLst>
                  <a:ext uri="{FF2B5EF4-FFF2-40B4-BE49-F238E27FC236}">
                    <a16:creationId xmlns:a16="http://schemas.microsoft.com/office/drawing/2014/main" id="{D830F277-54B7-4E91-90D8-F86F020A83E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65">
              <a:extLst>
                <a:ext uri="{FF2B5EF4-FFF2-40B4-BE49-F238E27FC236}">
                  <a16:creationId xmlns:a16="http://schemas.microsoft.com/office/drawing/2014/main" id="{7461DF55-8029-457D-AE3F-88FFB83CF5EA}"/>
                </a:ext>
              </a:extLst>
            </p:cNvPr>
            <p:cNvSpPr txBox="1"/>
            <p:nvPr/>
          </p:nvSpPr>
          <p:spPr>
            <a:xfrm>
              <a:off x="6501145" y="932755"/>
              <a:ext cx="3464410" cy="63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72F5F"/>
                  </a:solidFill>
                  <a:effectLst/>
                  <a:uLnTx/>
                  <a:uFillTx/>
                  <a:latin typeface="Uni Sans Heavy Italic CAPS" panose="00000500000000000000" pitchFamily="50" charset="0"/>
                  <a:ea typeface="+mn-ea"/>
                  <a:cs typeface="+mn-cs"/>
                </a:rPr>
                <a:t>Forderungen</a:t>
              </a:r>
              <a:endPara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72F5F"/>
                </a:solidFill>
                <a:effectLst/>
                <a:uLnTx/>
                <a:uFillTx/>
                <a:latin typeface="Uni Sans Heavy Italic CAPS" panose="000005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13" name="Grafik 112">
            <a:extLst>
              <a:ext uri="{FF2B5EF4-FFF2-40B4-BE49-F238E27FC236}">
                <a16:creationId xmlns:a16="http://schemas.microsoft.com/office/drawing/2014/main" id="{722EDACE-874F-419E-9E82-C1116BAD8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291" y="536319"/>
            <a:ext cx="5534505" cy="5592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5" name="Rectangle 21">
            <a:extLst>
              <a:ext uri="{FF2B5EF4-FFF2-40B4-BE49-F238E27FC236}">
                <a16:creationId xmlns:a16="http://schemas.microsoft.com/office/drawing/2014/main" id="{934D2DA7-4A8C-48C2-B54A-56AEBFAA1288}"/>
              </a:ext>
            </a:extLst>
          </p:cNvPr>
          <p:cNvSpPr/>
          <p:nvPr/>
        </p:nvSpPr>
        <p:spPr>
          <a:xfrm rot="13265377">
            <a:off x="763721" y="5654216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21">
            <a:extLst>
              <a:ext uri="{FF2B5EF4-FFF2-40B4-BE49-F238E27FC236}">
                <a16:creationId xmlns:a16="http://schemas.microsoft.com/office/drawing/2014/main" id="{9FF6E43D-1553-4B97-9C2A-24579FA35D55}"/>
              </a:ext>
            </a:extLst>
          </p:cNvPr>
          <p:cNvSpPr/>
          <p:nvPr/>
        </p:nvSpPr>
        <p:spPr>
          <a:xfrm rot="13620769">
            <a:off x="5603381" y="595523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1" name="1">
            <a:extLst>
              <a:ext uri="{FF2B5EF4-FFF2-40B4-BE49-F238E27FC236}">
                <a16:creationId xmlns:a16="http://schemas.microsoft.com/office/drawing/2014/main" id="{61E6B393-A730-423C-B442-A8D2296A9059}"/>
              </a:ext>
            </a:extLst>
          </p:cNvPr>
          <p:cNvGrpSpPr/>
          <p:nvPr/>
        </p:nvGrpSpPr>
        <p:grpSpPr>
          <a:xfrm>
            <a:off x="10870199" y="2302367"/>
            <a:ext cx="958700" cy="800412"/>
            <a:chOff x="10616407" y="842557"/>
            <a:chExt cx="958700" cy="800412"/>
          </a:xfrm>
        </p:grpSpPr>
        <p:grpSp>
          <p:nvGrpSpPr>
            <p:cNvPr id="87" name="1">
              <a:extLst>
                <a:ext uri="{FF2B5EF4-FFF2-40B4-BE49-F238E27FC236}">
                  <a16:creationId xmlns:a16="http://schemas.microsoft.com/office/drawing/2014/main" id="{98A61EF7-CF87-4F9D-9576-CB3DF90BA989}"/>
                </a:ext>
              </a:extLst>
            </p:cNvPr>
            <p:cNvGrpSpPr/>
            <p:nvPr/>
          </p:nvGrpSpPr>
          <p:grpSpPr>
            <a:xfrm>
              <a:off x="10616407" y="842557"/>
              <a:ext cx="958700" cy="800412"/>
              <a:chOff x="6794098" y="288174"/>
              <a:chExt cx="1391571" cy="1391571"/>
            </a:xfrm>
          </p:grpSpPr>
          <p:grpSp>
            <p:nvGrpSpPr>
              <p:cNvPr id="88" name="Group 27">
                <a:extLst>
                  <a:ext uri="{FF2B5EF4-FFF2-40B4-BE49-F238E27FC236}">
                    <a16:creationId xmlns:a16="http://schemas.microsoft.com/office/drawing/2014/main" id="{724CC785-3FC9-4DC7-9949-311ACA10C189}"/>
                  </a:ext>
                </a:extLst>
              </p:cNvPr>
              <p:cNvGrpSpPr/>
              <p:nvPr/>
            </p:nvGrpSpPr>
            <p:grpSpPr>
              <a:xfrm>
                <a:off x="6794098" y="288174"/>
                <a:ext cx="1391571" cy="1391571"/>
                <a:chOff x="4950622" y="2283622"/>
                <a:chExt cx="2290756" cy="2290756"/>
              </a:xfrm>
              <a:effectLst>
                <a:outerShdw blurRad="101600" dist="1016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0" name="Oval 28">
                  <a:extLst>
                    <a:ext uri="{FF2B5EF4-FFF2-40B4-BE49-F238E27FC236}">
                      <a16:creationId xmlns:a16="http://schemas.microsoft.com/office/drawing/2014/main" id="{37FB2EE1-5B23-4230-B635-B1BDFAA99979}"/>
                    </a:ext>
                  </a:extLst>
                </p:cNvPr>
                <p:cNvSpPr/>
                <p:nvPr/>
              </p:nvSpPr>
              <p:spPr>
                <a:xfrm>
                  <a:off x="4950622" y="2283622"/>
                  <a:ext cx="2290756" cy="22907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29">
                  <a:extLst>
                    <a:ext uri="{FF2B5EF4-FFF2-40B4-BE49-F238E27FC236}">
                      <a16:creationId xmlns:a16="http://schemas.microsoft.com/office/drawing/2014/main" id="{BB699C0E-A29F-47F4-A4A4-E6895AE474D2}"/>
                    </a:ext>
                  </a:extLst>
                </p:cNvPr>
                <p:cNvSpPr/>
                <p:nvPr/>
              </p:nvSpPr>
              <p:spPr>
                <a:xfrm>
                  <a:off x="5209824" y="2544125"/>
                  <a:ext cx="1769750" cy="1769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89" name="Graphic 48" descr="Bullseye">
                <a:extLst>
                  <a:ext uri="{FF2B5EF4-FFF2-40B4-BE49-F238E27FC236}">
                    <a16:creationId xmlns:a16="http://schemas.microsoft.com/office/drawing/2014/main" id="{D5FB51EF-0FE6-441B-B94F-1967D2F24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268620" y="693785"/>
                <a:ext cx="522547" cy="522548"/>
              </a:xfrm>
              <a:prstGeom prst="rect">
                <a:avLst/>
              </a:prstGeom>
            </p:spPr>
          </p:pic>
        </p:grp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EC43DD71-68AB-4519-9B7C-F49C3B4183C5}"/>
                </a:ext>
              </a:extLst>
            </p:cNvPr>
            <p:cNvSpPr txBox="1"/>
            <p:nvPr/>
          </p:nvSpPr>
          <p:spPr>
            <a:xfrm>
              <a:off x="10885713" y="1311947"/>
              <a:ext cx="421789" cy="2769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   1-5 </a:t>
              </a:r>
            </a:p>
          </p:txBody>
        </p:sp>
      </p:grpSp>
      <p:grpSp>
        <p:nvGrpSpPr>
          <p:cNvPr id="122" name="2">
            <a:extLst>
              <a:ext uri="{FF2B5EF4-FFF2-40B4-BE49-F238E27FC236}">
                <a16:creationId xmlns:a16="http://schemas.microsoft.com/office/drawing/2014/main" id="{93890AC1-D436-4C68-B858-B7B6E1BC6462}"/>
              </a:ext>
            </a:extLst>
          </p:cNvPr>
          <p:cNvGrpSpPr/>
          <p:nvPr/>
        </p:nvGrpSpPr>
        <p:grpSpPr>
          <a:xfrm>
            <a:off x="10863632" y="3796074"/>
            <a:ext cx="958700" cy="800412"/>
            <a:chOff x="10624164" y="2245864"/>
            <a:chExt cx="958700" cy="800412"/>
          </a:xfrm>
        </p:grpSpPr>
        <p:grpSp>
          <p:nvGrpSpPr>
            <p:cNvPr id="98" name="2">
              <a:extLst>
                <a:ext uri="{FF2B5EF4-FFF2-40B4-BE49-F238E27FC236}">
                  <a16:creationId xmlns:a16="http://schemas.microsoft.com/office/drawing/2014/main" id="{195D9BD8-B280-493B-94DA-95CC2C72B27A}"/>
                </a:ext>
              </a:extLst>
            </p:cNvPr>
            <p:cNvGrpSpPr/>
            <p:nvPr/>
          </p:nvGrpSpPr>
          <p:grpSpPr>
            <a:xfrm>
              <a:off x="10624164" y="2245864"/>
              <a:ext cx="958700" cy="800412"/>
              <a:chOff x="6794098" y="288174"/>
              <a:chExt cx="1391571" cy="1391571"/>
            </a:xfrm>
          </p:grpSpPr>
          <p:grpSp>
            <p:nvGrpSpPr>
              <p:cNvPr id="99" name="Group 27">
                <a:extLst>
                  <a:ext uri="{FF2B5EF4-FFF2-40B4-BE49-F238E27FC236}">
                    <a16:creationId xmlns:a16="http://schemas.microsoft.com/office/drawing/2014/main" id="{30322C36-01CE-4C72-859E-1A828DDE9BB1}"/>
                  </a:ext>
                </a:extLst>
              </p:cNvPr>
              <p:cNvGrpSpPr/>
              <p:nvPr/>
            </p:nvGrpSpPr>
            <p:grpSpPr>
              <a:xfrm>
                <a:off x="6794098" y="288174"/>
                <a:ext cx="1391571" cy="1391571"/>
                <a:chOff x="4950622" y="2283622"/>
                <a:chExt cx="2290756" cy="2290756"/>
              </a:xfrm>
              <a:effectLst>
                <a:outerShdw blurRad="101600" dist="1016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1" name="Oval 28">
                  <a:extLst>
                    <a:ext uri="{FF2B5EF4-FFF2-40B4-BE49-F238E27FC236}">
                      <a16:creationId xmlns:a16="http://schemas.microsoft.com/office/drawing/2014/main" id="{98D8FA98-1595-472B-8A93-21104A7370F1}"/>
                    </a:ext>
                  </a:extLst>
                </p:cNvPr>
                <p:cNvSpPr/>
                <p:nvPr/>
              </p:nvSpPr>
              <p:spPr>
                <a:xfrm>
                  <a:off x="4950622" y="2283622"/>
                  <a:ext cx="2290756" cy="22907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70B1FD4C-F743-4AD0-93A3-FB983F4FF090}"/>
                    </a:ext>
                  </a:extLst>
                </p:cNvPr>
                <p:cNvSpPr/>
                <p:nvPr/>
              </p:nvSpPr>
              <p:spPr>
                <a:xfrm>
                  <a:off x="5209824" y="2544125"/>
                  <a:ext cx="1769750" cy="1769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00" name="Graphic 48" descr="Bullseye">
                <a:extLst>
                  <a:ext uri="{FF2B5EF4-FFF2-40B4-BE49-F238E27FC236}">
                    <a16:creationId xmlns:a16="http://schemas.microsoft.com/office/drawing/2014/main" id="{52A0644B-BE42-41C5-A154-22CA05137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07034" y="677302"/>
                <a:ext cx="522547" cy="522548"/>
              </a:xfrm>
              <a:prstGeom prst="rect">
                <a:avLst/>
              </a:prstGeom>
            </p:spPr>
          </p:pic>
        </p:grp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01ED21FD-EB93-463F-A87B-C486BF536CDA}"/>
                </a:ext>
              </a:extLst>
            </p:cNvPr>
            <p:cNvSpPr txBox="1"/>
            <p:nvPr/>
          </p:nvSpPr>
          <p:spPr>
            <a:xfrm>
              <a:off x="10885025" y="2724251"/>
              <a:ext cx="528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   6-9</a:t>
              </a:r>
            </a:p>
          </p:txBody>
        </p:sp>
      </p:grpSp>
      <p:sp>
        <p:nvSpPr>
          <p:cNvPr id="138" name="Grafik 5" descr="Marke Fragezeichen mit einfarbiger Füllung">
            <a:extLst>
              <a:ext uri="{FF2B5EF4-FFF2-40B4-BE49-F238E27FC236}">
                <a16:creationId xmlns:a16="http://schemas.microsoft.com/office/drawing/2014/main" id="{3F074452-77ED-49D9-9F3B-7F4BCDAA4E05}"/>
              </a:ext>
            </a:extLst>
          </p:cNvPr>
          <p:cNvSpPr/>
          <p:nvPr/>
        </p:nvSpPr>
        <p:spPr>
          <a:xfrm>
            <a:off x="6940626" y="1691420"/>
            <a:ext cx="3595538" cy="3243786"/>
          </a:xfrm>
          <a:custGeom>
            <a:avLst/>
            <a:gdLst>
              <a:gd name="connsiteX0" fmla="*/ 1797817 w 3595538"/>
              <a:gd name="connsiteY0" fmla="*/ 0 h 3243786"/>
              <a:gd name="connsiteX1" fmla="*/ 0 w 3595538"/>
              <a:gd name="connsiteY1" fmla="*/ 1621850 h 3243786"/>
              <a:gd name="connsiteX2" fmla="*/ 1797722 w 3595538"/>
              <a:gd name="connsiteY2" fmla="*/ 3243786 h 3243786"/>
              <a:gd name="connsiteX3" fmla="*/ 3595538 w 3595538"/>
              <a:gd name="connsiteY3" fmla="*/ 1621936 h 3243786"/>
              <a:gd name="connsiteX4" fmla="*/ 3595538 w 3595538"/>
              <a:gd name="connsiteY4" fmla="*/ 1621765 h 3243786"/>
              <a:gd name="connsiteX5" fmla="*/ 1799330 w 3595538"/>
              <a:gd name="connsiteY5" fmla="*/ 0 h 3243786"/>
              <a:gd name="connsiteX6" fmla="*/ 1797817 w 3595538"/>
              <a:gd name="connsiteY6" fmla="*/ 0 h 3243786"/>
              <a:gd name="connsiteX7" fmla="*/ 1983841 w 3595538"/>
              <a:gd name="connsiteY7" fmla="*/ 2497151 h 3243786"/>
              <a:gd name="connsiteX8" fmla="*/ 1879705 w 3595538"/>
              <a:gd name="connsiteY8" fmla="*/ 2591100 h 3243786"/>
              <a:gd name="connsiteX9" fmla="*/ 1803543 w 3595538"/>
              <a:gd name="connsiteY9" fmla="*/ 2604937 h 3243786"/>
              <a:gd name="connsiteX10" fmla="*/ 1664143 w 3595538"/>
              <a:gd name="connsiteY10" fmla="*/ 2553137 h 3243786"/>
              <a:gd name="connsiteX11" fmla="*/ 1622063 w 3595538"/>
              <a:gd name="connsiteY11" fmla="*/ 2496980 h 3243786"/>
              <a:gd name="connsiteX12" fmla="*/ 1606678 w 3595538"/>
              <a:gd name="connsiteY12" fmla="*/ 2428184 h 3243786"/>
              <a:gd name="connsiteX13" fmla="*/ 1664143 w 3595538"/>
              <a:gd name="connsiteY13" fmla="*/ 2302379 h 3243786"/>
              <a:gd name="connsiteX14" fmla="*/ 1941680 w 3595538"/>
              <a:gd name="connsiteY14" fmla="*/ 2302050 h 3243786"/>
              <a:gd name="connsiteX15" fmla="*/ 1942045 w 3595538"/>
              <a:gd name="connsiteY15" fmla="*/ 2302379 h 3243786"/>
              <a:gd name="connsiteX16" fmla="*/ 1942045 w 3595538"/>
              <a:gd name="connsiteY16" fmla="*/ 2302379 h 3243786"/>
              <a:gd name="connsiteX17" fmla="*/ 1984125 w 3595538"/>
              <a:gd name="connsiteY17" fmla="*/ 2359048 h 3243786"/>
              <a:gd name="connsiteX18" fmla="*/ 1999509 w 3595538"/>
              <a:gd name="connsiteY18" fmla="*/ 2428184 h 3243786"/>
              <a:gd name="connsiteX19" fmla="*/ 1983841 w 3595538"/>
              <a:gd name="connsiteY19" fmla="*/ 2497066 h 3243786"/>
              <a:gd name="connsiteX20" fmla="*/ 1983841 w 3595538"/>
              <a:gd name="connsiteY20" fmla="*/ 2497151 h 3243786"/>
              <a:gd name="connsiteX21" fmla="*/ 2150979 w 3595538"/>
              <a:gd name="connsiteY21" fmla="*/ 1747271 h 3243786"/>
              <a:gd name="connsiteX22" fmla="*/ 1939820 w 3595538"/>
              <a:gd name="connsiteY22" fmla="*/ 2079422 h 3243786"/>
              <a:gd name="connsiteX23" fmla="*/ 1655812 w 3595538"/>
              <a:gd name="connsiteY23" fmla="*/ 2079422 h 3243786"/>
              <a:gd name="connsiteX24" fmla="*/ 1999745 w 3595538"/>
              <a:gd name="connsiteY24" fmla="*/ 1530378 h 3243786"/>
              <a:gd name="connsiteX25" fmla="*/ 2119914 w 3595538"/>
              <a:gd name="connsiteY25" fmla="*/ 1057703 h 3243786"/>
              <a:gd name="connsiteX26" fmla="*/ 1595981 w 3595538"/>
              <a:gd name="connsiteY26" fmla="*/ 949290 h 3243786"/>
              <a:gd name="connsiteX27" fmla="*/ 1417767 w 3595538"/>
              <a:gd name="connsiteY27" fmla="*/ 1239993 h 3243786"/>
              <a:gd name="connsiteX28" fmla="*/ 1133759 w 3595538"/>
              <a:gd name="connsiteY28" fmla="*/ 1239993 h 3243786"/>
              <a:gd name="connsiteX29" fmla="*/ 1797612 w 3595538"/>
              <a:gd name="connsiteY29" fmla="*/ 640630 h 3243786"/>
              <a:gd name="connsiteX30" fmla="*/ 2461969 w 3595538"/>
              <a:gd name="connsiteY30" fmla="*/ 1239540 h 3243786"/>
              <a:gd name="connsiteX31" fmla="*/ 2150979 w 3595538"/>
              <a:gd name="connsiteY31" fmla="*/ 1747186 h 3243786"/>
              <a:gd name="connsiteX32" fmla="*/ 2150979 w 3595538"/>
              <a:gd name="connsiteY32" fmla="*/ 1747271 h 324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95538" h="3243786" fill="none" extrusionOk="0">
                <a:moveTo>
                  <a:pt x="1797817" y="0"/>
                </a:moveTo>
                <a:cubicBezTo>
                  <a:pt x="859691" y="-77955"/>
                  <a:pt x="-29729" y="587296"/>
                  <a:pt x="0" y="1621850"/>
                </a:cubicBezTo>
                <a:cubicBezTo>
                  <a:pt x="-45713" y="2542158"/>
                  <a:pt x="820134" y="3357162"/>
                  <a:pt x="1797722" y="3243786"/>
                </a:cubicBezTo>
                <a:cubicBezTo>
                  <a:pt x="2674757" y="3170342"/>
                  <a:pt x="3774212" y="2425888"/>
                  <a:pt x="3595538" y="1621936"/>
                </a:cubicBezTo>
                <a:cubicBezTo>
                  <a:pt x="3595540" y="1621894"/>
                  <a:pt x="3595538" y="1621813"/>
                  <a:pt x="3595538" y="1621765"/>
                </a:cubicBezTo>
                <a:cubicBezTo>
                  <a:pt x="3382396" y="845015"/>
                  <a:pt x="2831539" y="237270"/>
                  <a:pt x="1799330" y="0"/>
                </a:cubicBezTo>
                <a:cubicBezTo>
                  <a:pt x="1798969" y="-63"/>
                  <a:pt x="1798261" y="-38"/>
                  <a:pt x="1797817" y="0"/>
                </a:cubicBezTo>
                <a:close/>
                <a:moveTo>
                  <a:pt x="1983841" y="2497151"/>
                </a:moveTo>
                <a:cubicBezTo>
                  <a:pt x="1962620" y="2547953"/>
                  <a:pt x="1929958" y="2583502"/>
                  <a:pt x="1879705" y="2591100"/>
                </a:cubicBezTo>
                <a:cubicBezTo>
                  <a:pt x="1854950" y="2601282"/>
                  <a:pt x="1831507" y="2603931"/>
                  <a:pt x="1803543" y="2604937"/>
                </a:cubicBezTo>
                <a:cubicBezTo>
                  <a:pt x="1760268" y="2597700"/>
                  <a:pt x="1708967" y="2577064"/>
                  <a:pt x="1664143" y="2553137"/>
                </a:cubicBezTo>
                <a:cubicBezTo>
                  <a:pt x="1647252" y="2538042"/>
                  <a:pt x="1633688" y="2518266"/>
                  <a:pt x="1622063" y="2496980"/>
                </a:cubicBezTo>
                <a:cubicBezTo>
                  <a:pt x="1614147" y="2475436"/>
                  <a:pt x="1606203" y="2449825"/>
                  <a:pt x="1606678" y="2428184"/>
                </a:cubicBezTo>
                <a:cubicBezTo>
                  <a:pt x="1612246" y="2375333"/>
                  <a:pt x="1629704" y="2342105"/>
                  <a:pt x="1664143" y="2302379"/>
                </a:cubicBezTo>
                <a:cubicBezTo>
                  <a:pt x="1738431" y="2232207"/>
                  <a:pt x="1853834" y="2223235"/>
                  <a:pt x="1941680" y="2302050"/>
                </a:cubicBezTo>
                <a:cubicBezTo>
                  <a:pt x="1941774" y="2302164"/>
                  <a:pt x="1941875" y="2302212"/>
                  <a:pt x="1942045" y="2302379"/>
                </a:cubicBezTo>
                <a:lnTo>
                  <a:pt x="1942045" y="2302379"/>
                </a:lnTo>
                <a:cubicBezTo>
                  <a:pt x="1961299" y="2323477"/>
                  <a:pt x="1974807" y="2338547"/>
                  <a:pt x="1984125" y="2359048"/>
                </a:cubicBezTo>
                <a:cubicBezTo>
                  <a:pt x="1999049" y="2382715"/>
                  <a:pt x="1995671" y="2402440"/>
                  <a:pt x="1999509" y="2428184"/>
                </a:cubicBezTo>
                <a:cubicBezTo>
                  <a:pt x="1998553" y="2451727"/>
                  <a:pt x="1995764" y="2477187"/>
                  <a:pt x="1983841" y="2497066"/>
                </a:cubicBezTo>
                <a:cubicBezTo>
                  <a:pt x="1983845" y="2497095"/>
                  <a:pt x="1983842" y="2497135"/>
                  <a:pt x="1983841" y="2497151"/>
                </a:cubicBezTo>
                <a:close/>
                <a:moveTo>
                  <a:pt x="2150979" y="1747271"/>
                </a:moveTo>
                <a:cubicBezTo>
                  <a:pt x="2024352" y="1840359"/>
                  <a:pt x="1912722" y="1940758"/>
                  <a:pt x="1939820" y="2079422"/>
                </a:cubicBezTo>
                <a:cubicBezTo>
                  <a:pt x="1867566" y="2084238"/>
                  <a:pt x="1739602" y="2084118"/>
                  <a:pt x="1655812" y="2079422"/>
                </a:cubicBezTo>
                <a:cubicBezTo>
                  <a:pt x="1667338" y="1851469"/>
                  <a:pt x="1806167" y="1619703"/>
                  <a:pt x="1999745" y="1530378"/>
                </a:cubicBezTo>
                <a:cubicBezTo>
                  <a:pt x="2134661" y="1426965"/>
                  <a:pt x="2216475" y="1230571"/>
                  <a:pt x="2119914" y="1057703"/>
                </a:cubicBezTo>
                <a:cubicBezTo>
                  <a:pt x="2017009" y="908213"/>
                  <a:pt x="1803280" y="882651"/>
                  <a:pt x="1595981" y="949290"/>
                </a:cubicBezTo>
                <a:cubicBezTo>
                  <a:pt x="1478201" y="1020309"/>
                  <a:pt x="1409370" y="1143679"/>
                  <a:pt x="1417767" y="1239993"/>
                </a:cubicBezTo>
                <a:cubicBezTo>
                  <a:pt x="1298064" y="1233178"/>
                  <a:pt x="1270065" y="1235533"/>
                  <a:pt x="1133759" y="1239993"/>
                </a:cubicBezTo>
                <a:cubicBezTo>
                  <a:pt x="1150448" y="888942"/>
                  <a:pt x="1504474" y="617313"/>
                  <a:pt x="1797612" y="640630"/>
                </a:cubicBezTo>
                <a:cubicBezTo>
                  <a:pt x="2153464" y="620230"/>
                  <a:pt x="2460509" y="899223"/>
                  <a:pt x="2461969" y="1239540"/>
                </a:cubicBezTo>
                <a:cubicBezTo>
                  <a:pt x="2477853" y="1441600"/>
                  <a:pt x="2343418" y="1625727"/>
                  <a:pt x="2150979" y="1747186"/>
                </a:cubicBezTo>
                <a:cubicBezTo>
                  <a:pt x="2150981" y="1747222"/>
                  <a:pt x="2150977" y="1747251"/>
                  <a:pt x="2150979" y="1747271"/>
                </a:cubicBezTo>
                <a:close/>
              </a:path>
              <a:path w="3595538" h="3243786" stroke="0" extrusionOk="0">
                <a:moveTo>
                  <a:pt x="1797817" y="0"/>
                </a:moveTo>
                <a:cubicBezTo>
                  <a:pt x="621266" y="22816"/>
                  <a:pt x="61421" y="895094"/>
                  <a:pt x="0" y="1621850"/>
                </a:cubicBezTo>
                <a:cubicBezTo>
                  <a:pt x="-8887" y="2697527"/>
                  <a:pt x="868379" y="3339163"/>
                  <a:pt x="1797722" y="3243786"/>
                </a:cubicBezTo>
                <a:cubicBezTo>
                  <a:pt x="2754440" y="3226467"/>
                  <a:pt x="3563977" y="2678910"/>
                  <a:pt x="3595538" y="1621936"/>
                </a:cubicBezTo>
                <a:cubicBezTo>
                  <a:pt x="3595544" y="1621900"/>
                  <a:pt x="3595543" y="1621834"/>
                  <a:pt x="3595538" y="1621765"/>
                </a:cubicBezTo>
                <a:cubicBezTo>
                  <a:pt x="3530136" y="746138"/>
                  <a:pt x="2801669" y="-106457"/>
                  <a:pt x="1799330" y="0"/>
                </a:cubicBezTo>
                <a:cubicBezTo>
                  <a:pt x="1798713" y="68"/>
                  <a:pt x="1798514" y="-57"/>
                  <a:pt x="1797817" y="0"/>
                </a:cubicBezTo>
                <a:close/>
                <a:moveTo>
                  <a:pt x="1983841" y="2497151"/>
                </a:moveTo>
                <a:cubicBezTo>
                  <a:pt x="1955706" y="2541768"/>
                  <a:pt x="1932278" y="2566656"/>
                  <a:pt x="1879705" y="2591100"/>
                </a:cubicBezTo>
                <a:cubicBezTo>
                  <a:pt x="1858060" y="2598340"/>
                  <a:pt x="1829496" y="2602548"/>
                  <a:pt x="1803543" y="2604937"/>
                </a:cubicBezTo>
                <a:cubicBezTo>
                  <a:pt x="1754124" y="2594831"/>
                  <a:pt x="1698351" y="2588111"/>
                  <a:pt x="1664143" y="2553137"/>
                </a:cubicBezTo>
                <a:cubicBezTo>
                  <a:pt x="1646291" y="2532294"/>
                  <a:pt x="1627629" y="2520962"/>
                  <a:pt x="1622063" y="2496980"/>
                </a:cubicBezTo>
                <a:cubicBezTo>
                  <a:pt x="1615369" y="2475564"/>
                  <a:pt x="1605571" y="2451081"/>
                  <a:pt x="1606678" y="2428184"/>
                </a:cubicBezTo>
                <a:cubicBezTo>
                  <a:pt x="1608304" y="2384819"/>
                  <a:pt x="1636262" y="2333022"/>
                  <a:pt x="1664143" y="2302379"/>
                </a:cubicBezTo>
                <a:cubicBezTo>
                  <a:pt x="1750687" y="2237057"/>
                  <a:pt x="1862364" y="2249390"/>
                  <a:pt x="1941680" y="2302050"/>
                </a:cubicBezTo>
                <a:cubicBezTo>
                  <a:pt x="1941857" y="2302214"/>
                  <a:pt x="1941916" y="2302291"/>
                  <a:pt x="1942045" y="2302379"/>
                </a:cubicBezTo>
                <a:lnTo>
                  <a:pt x="1942045" y="2302379"/>
                </a:lnTo>
                <a:cubicBezTo>
                  <a:pt x="1962077" y="2319705"/>
                  <a:pt x="1974903" y="2339450"/>
                  <a:pt x="1984125" y="2359048"/>
                </a:cubicBezTo>
                <a:cubicBezTo>
                  <a:pt x="1996574" y="2382786"/>
                  <a:pt x="2005317" y="2404274"/>
                  <a:pt x="1999509" y="2428184"/>
                </a:cubicBezTo>
                <a:cubicBezTo>
                  <a:pt x="1994051" y="2451943"/>
                  <a:pt x="1996235" y="2476306"/>
                  <a:pt x="1983841" y="2497066"/>
                </a:cubicBezTo>
                <a:cubicBezTo>
                  <a:pt x="1983841" y="2497099"/>
                  <a:pt x="1983839" y="2497130"/>
                  <a:pt x="1983841" y="2497151"/>
                </a:cubicBezTo>
                <a:close/>
                <a:moveTo>
                  <a:pt x="2150979" y="1747271"/>
                </a:moveTo>
                <a:cubicBezTo>
                  <a:pt x="2032431" y="1824216"/>
                  <a:pt x="1932307" y="1935248"/>
                  <a:pt x="1939820" y="2079422"/>
                </a:cubicBezTo>
                <a:cubicBezTo>
                  <a:pt x="1819803" y="2084897"/>
                  <a:pt x="1780793" y="2086772"/>
                  <a:pt x="1655812" y="2079422"/>
                </a:cubicBezTo>
                <a:cubicBezTo>
                  <a:pt x="1660993" y="1843415"/>
                  <a:pt x="1771775" y="1602373"/>
                  <a:pt x="1999745" y="1530378"/>
                </a:cubicBezTo>
                <a:cubicBezTo>
                  <a:pt x="2181929" y="1408712"/>
                  <a:pt x="2190689" y="1218827"/>
                  <a:pt x="2119914" y="1057703"/>
                </a:cubicBezTo>
                <a:cubicBezTo>
                  <a:pt x="2029318" y="934530"/>
                  <a:pt x="1770702" y="856435"/>
                  <a:pt x="1595981" y="949290"/>
                </a:cubicBezTo>
                <a:cubicBezTo>
                  <a:pt x="1493611" y="998264"/>
                  <a:pt x="1409543" y="1127209"/>
                  <a:pt x="1417767" y="1239993"/>
                </a:cubicBezTo>
                <a:cubicBezTo>
                  <a:pt x="1360487" y="1243305"/>
                  <a:pt x="1254603" y="1226407"/>
                  <a:pt x="1133759" y="1239993"/>
                </a:cubicBezTo>
                <a:cubicBezTo>
                  <a:pt x="1103321" y="874582"/>
                  <a:pt x="1385713" y="705482"/>
                  <a:pt x="1797612" y="640630"/>
                </a:cubicBezTo>
                <a:cubicBezTo>
                  <a:pt x="2233359" y="638342"/>
                  <a:pt x="2460502" y="939239"/>
                  <a:pt x="2461969" y="1239540"/>
                </a:cubicBezTo>
                <a:cubicBezTo>
                  <a:pt x="2476906" y="1413040"/>
                  <a:pt x="2351422" y="1618247"/>
                  <a:pt x="2150979" y="1747186"/>
                </a:cubicBezTo>
                <a:cubicBezTo>
                  <a:pt x="2150982" y="1747214"/>
                  <a:pt x="2150978" y="1747233"/>
                  <a:pt x="2150979" y="1747271"/>
                </a:cubicBez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34925" cap="flat">
            <a:solidFill>
              <a:sysClr val="windowText" lastClr="000000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3121657029">
                  <a:custGeom>
                    <a:avLst/>
                    <a:gdLst>
                      <a:gd name="connsiteX0" fmla="*/ 1328886 w 2657701"/>
                      <a:gd name="connsiteY0" fmla="*/ 0 h 2657701"/>
                      <a:gd name="connsiteX1" fmla="*/ 0 w 2657701"/>
                      <a:gd name="connsiteY1" fmla="*/ 1328816 h 2657701"/>
                      <a:gd name="connsiteX2" fmla="*/ 1328816 w 2657701"/>
                      <a:gd name="connsiteY2" fmla="*/ 2657701 h 2657701"/>
                      <a:gd name="connsiteX3" fmla="*/ 2657701 w 2657701"/>
                      <a:gd name="connsiteY3" fmla="*/ 1328886 h 2657701"/>
                      <a:gd name="connsiteX4" fmla="*/ 2657701 w 2657701"/>
                      <a:gd name="connsiteY4" fmla="*/ 1328746 h 2657701"/>
                      <a:gd name="connsiteX5" fmla="*/ 1330005 w 2657701"/>
                      <a:gd name="connsiteY5" fmla="*/ 0 h 2657701"/>
                      <a:gd name="connsiteX6" fmla="*/ 1328886 w 2657701"/>
                      <a:gd name="connsiteY6" fmla="*/ 0 h 2657701"/>
                      <a:gd name="connsiteX7" fmla="*/ 1466389 w 2657701"/>
                      <a:gd name="connsiteY7" fmla="*/ 2045968 h 2657701"/>
                      <a:gd name="connsiteX8" fmla="*/ 1389415 w 2657701"/>
                      <a:gd name="connsiteY8" fmla="*/ 2122942 h 2657701"/>
                      <a:gd name="connsiteX9" fmla="*/ 1333119 w 2657701"/>
                      <a:gd name="connsiteY9" fmla="*/ 2134279 h 2657701"/>
                      <a:gd name="connsiteX10" fmla="*/ 1230079 w 2657701"/>
                      <a:gd name="connsiteY10" fmla="*/ 2091838 h 2657701"/>
                      <a:gd name="connsiteX11" fmla="*/ 1198975 w 2657701"/>
                      <a:gd name="connsiteY11" fmla="*/ 2045828 h 2657701"/>
                      <a:gd name="connsiteX12" fmla="*/ 1187603 w 2657701"/>
                      <a:gd name="connsiteY12" fmla="*/ 1989462 h 2657701"/>
                      <a:gd name="connsiteX13" fmla="*/ 1230079 w 2657701"/>
                      <a:gd name="connsiteY13" fmla="*/ 1886387 h 2657701"/>
                      <a:gd name="connsiteX14" fmla="*/ 1435225 w 2657701"/>
                      <a:gd name="connsiteY14" fmla="*/ 1886118 h 2657701"/>
                      <a:gd name="connsiteX15" fmla="*/ 1435495 w 2657701"/>
                      <a:gd name="connsiteY15" fmla="*/ 1886387 h 2657701"/>
                      <a:gd name="connsiteX16" fmla="*/ 1435495 w 2657701"/>
                      <a:gd name="connsiteY16" fmla="*/ 1886387 h 2657701"/>
                      <a:gd name="connsiteX17" fmla="*/ 1466599 w 2657701"/>
                      <a:gd name="connsiteY17" fmla="*/ 1932817 h 2657701"/>
                      <a:gd name="connsiteX18" fmla="*/ 1477970 w 2657701"/>
                      <a:gd name="connsiteY18" fmla="*/ 1989462 h 2657701"/>
                      <a:gd name="connsiteX19" fmla="*/ 1466389 w 2657701"/>
                      <a:gd name="connsiteY19" fmla="*/ 2045898 h 2657701"/>
                      <a:gd name="connsiteX20" fmla="*/ 1589932 w 2657701"/>
                      <a:gd name="connsiteY20" fmla="*/ 1431576 h 2657701"/>
                      <a:gd name="connsiteX21" fmla="*/ 1433850 w 2657701"/>
                      <a:gd name="connsiteY21" fmla="*/ 1703714 h 2657701"/>
                      <a:gd name="connsiteX22" fmla="*/ 1223921 w 2657701"/>
                      <a:gd name="connsiteY22" fmla="*/ 1703714 h 2657701"/>
                      <a:gd name="connsiteX23" fmla="*/ 1478145 w 2657701"/>
                      <a:gd name="connsiteY23" fmla="*/ 1253871 h 2657701"/>
                      <a:gd name="connsiteX24" fmla="*/ 1566970 w 2657701"/>
                      <a:gd name="connsiteY24" fmla="*/ 866598 h 2657701"/>
                      <a:gd name="connsiteX25" fmla="*/ 1179696 w 2657701"/>
                      <a:gd name="connsiteY25" fmla="*/ 777773 h 2657701"/>
                      <a:gd name="connsiteX26" fmla="*/ 1047966 w 2657701"/>
                      <a:gd name="connsiteY26" fmla="*/ 1015952 h 2657701"/>
                      <a:gd name="connsiteX27" fmla="*/ 838037 w 2657701"/>
                      <a:gd name="connsiteY27" fmla="*/ 1015952 h 2657701"/>
                      <a:gd name="connsiteX28" fmla="*/ 1328735 w 2657701"/>
                      <a:gd name="connsiteY28" fmla="*/ 524882 h 2657701"/>
                      <a:gd name="connsiteX29" fmla="*/ 1819805 w 2657701"/>
                      <a:gd name="connsiteY29" fmla="*/ 1015581 h 2657701"/>
                      <a:gd name="connsiteX30" fmla="*/ 1589932 w 2657701"/>
                      <a:gd name="connsiteY30" fmla="*/ 1431506 h 2657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657701" h="2657701">
                        <a:moveTo>
                          <a:pt x="1328886" y="0"/>
                        </a:moveTo>
                        <a:cubicBezTo>
                          <a:pt x="594981" y="-19"/>
                          <a:pt x="19" y="594911"/>
                          <a:pt x="0" y="1328816"/>
                        </a:cubicBezTo>
                        <a:cubicBezTo>
                          <a:pt x="-19" y="2062721"/>
                          <a:pt x="594911" y="2657680"/>
                          <a:pt x="1328816" y="2657701"/>
                        </a:cubicBezTo>
                        <a:cubicBezTo>
                          <a:pt x="2062720" y="2657719"/>
                          <a:pt x="2657684" y="2062791"/>
                          <a:pt x="2657701" y="1328886"/>
                        </a:cubicBezTo>
                        <a:cubicBezTo>
                          <a:pt x="2657701" y="1328840"/>
                          <a:pt x="2657701" y="1328791"/>
                          <a:pt x="2657701" y="1328746"/>
                        </a:cubicBezTo>
                        <a:cubicBezTo>
                          <a:pt x="2657992" y="595191"/>
                          <a:pt x="2063560" y="291"/>
                          <a:pt x="1330005" y="0"/>
                        </a:cubicBezTo>
                        <a:cubicBezTo>
                          <a:pt x="1329631" y="0"/>
                          <a:pt x="1329260" y="0"/>
                          <a:pt x="1328886" y="0"/>
                        </a:cubicBezTo>
                        <a:close/>
                        <a:moveTo>
                          <a:pt x="1466389" y="2045968"/>
                        </a:moveTo>
                        <a:cubicBezTo>
                          <a:pt x="1451589" y="2080572"/>
                          <a:pt x="1424019" y="2108142"/>
                          <a:pt x="1389415" y="2122942"/>
                        </a:cubicBezTo>
                        <a:cubicBezTo>
                          <a:pt x="1371617" y="2130514"/>
                          <a:pt x="1352461" y="2134373"/>
                          <a:pt x="1333119" y="2134279"/>
                        </a:cubicBezTo>
                        <a:cubicBezTo>
                          <a:pt x="1294503" y="2134352"/>
                          <a:pt x="1257440" y="2119087"/>
                          <a:pt x="1230079" y="2091838"/>
                        </a:cubicBezTo>
                        <a:cubicBezTo>
                          <a:pt x="1216882" y="2078616"/>
                          <a:pt x="1206326" y="2063004"/>
                          <a:pt x="1198975" y="2045828"/>
                        </a:cubicBezTo>
                        <a:cubicBezTo>
                          <a:pt x="1191365" y="2028016"/>
                          <a:pt x="1187495" y="2008832"/>
                          <a:pt x="1187603" y="1989462"/>
                        </a:cubicBezTo>
                        <a:cubicBezTo>
                          <a:pt x="1187509" y="1950825"/>
                          <a:pt x="1202792" y="1913741"/>
                          <a:pt x="1230079" y="1886387"/>
                        </a:cubicBezTo>
                        <a:cubicBezTo>
                          <a:pt x="1286655" y="1829665"/>
                          <a:pt x="1378502" y="1829542"/>
                          <a:pt x="1435225" y="1886118"/>
                        </a:cubicBezTo>
                        <a:cubicBezTo>
                          <a:pt x="1435316" y="1886209"/>
                          <a:pt x="1435404" y="1886296"/>
                          <a:pt x="1435495" y="1886387"/>
                        </a:cubicBezTo>
                        <a:lnTo>
                          <a:pt x="1435495" y="1886387"/>
                        </a:lnTo>
                        <a:cubicBezTo>
                          <a:pt x="1448766" y="1899707"/>
                          <a:pt x="1459328" y="1915476"/>
                          <a:pt x="1466599" y="1932817"/>
                        </a:cubicBezTo>
                        <a:cubicBezTo>
                          <a:pt x="1474177" y="1950738"/>
                          <a:pt x="1478047" y="1970006"/>
                          <a:pt x="1477970" y="1989462"/>
                        </a:cubicBezTo>
                        <a:cubicBezTo>
                          <a:pt x="1478016" y="2008870"/>
                          <a:pt x="1474073" y="2028079"/>
                          <a:pt x="1466389" y="2045898"/>
                        </a:cubicBezTo>
                        <a:close/>
                        <a:moveTo>
                          <a:pt x="1589932" y="1431576"/>
                        </a:moveTo>
                        <a:cubicBezTo>
                          <a:pt x="1494359" y="1489209"/>
                          <a:pt x="1435334" y="1592119"/>
                          <a:pt x="1433850" y="1703714"/>
                        </a:cubicBezTo>
                        <a:lnTo>
                          <a:pt x="1223921" y="1703714"/>
                        </a:lnTo>
                        <a:cubicBezTo>
                          <a:pt x="1225170" y="1519893"/>
                          <a:pt x="1321314" y="1349767"/>
                          <a:pt x="1478145" y="1253871"/>
                        </a:cubicBezTo>
                        <a:cubicBezTo>
                          <a:pt x="1609617" y="1171457"/>
                          <a:pt x="1649384" y="998069"/>
                          <a:pt x="1566970" y="866598"/>
                        </a:cubicBezTo>
                        <a:cubicBezTo>
                          <a:pt x="1484555" y="735126"/>
                          <a:pt x="1311168" y="695359"/>
                          <a:pt x="1179696" y="777773"/>
                        </a:cubicBezTo>
                        <a:cubicBezTo>
                          <a:pt x="1097694" y="829178"/>
                          <a:pt x="1047920" y="919167"/>
                          <a:pt x="1047966" y="1015952"/>
                        </a:cubicBezTo>
                        <a:lnTo>
                          <a:pt x="838037" y="1015952"/>
                        </a:lnTo>
                        <a:cubicBezTo>
                          <a:pt x="837935" y="744842"/>
                          <a:pt x="1057626" y="524984"/>
                          <a:pt x="1328735" y="524882"/>
                        </a:cubicBezTo>
                        <a:cubicBezTo>
                          <a:pt x="1599841" y="524781"/>
                          <a:pt x="1819703" y="744471"/>
                          <a:pt x="1819805" y="1015581"/>
                        </a:cubicBezTo>
                        <a:cubicBezTo>
                          <a:pt x="1819868" y="1184546"/>
                          <a:pt x="1733030" y="1341664"/>
                          <a:pt x="1589932" y="143150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3171BDF-A4BB-4852-938E-5283507BADB7}"/>
              </a:ext>
            </a:extLst>
          </p:cNvPr>
          <p:cNvGrpSpPr/>
          <p:nvPr/>
        </p:nvGrpSpPr>
        <p:grpSpPr>
          <a:xfrm>
            <a:off x="12188785" y="1301394"/>
            <a:ext cx="5034688" cy="4175866"/>
            <a:chOff x="6110632" y="1450005"/>
            <a:chExt cx="5034688" cy="4175866"/>
          </a:xfrm>
        </p:grpSpPr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EBC04C76-1FD3-4B97-99EF-76EB6231E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0632" y="1464862"/>
              <a:ext cx="4866468" cy="41610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5" name="Rectangle 21">
              <a:extLst>
                <a:ext uri="{FF2B5EF4-FFF2-40B4-BE49-F238E27FC236}">
                  <a16:creationId xmlns:a16="http://schemas.microsoft.com/office/drawing/2014/main" id="{D90E5B35-BE47-48B6-822E-649452DA9739}"/>
                </a:ext>
              </a:extLst>
            </p:cNvPr>
            <p:cNvSpPr/>
            <p:nvPr/>
          </p:nvSpPr>
          <p:spPr>
            <a:xfrm rot="13202396">
              <a:off x="10264090" y="1450005"/>
              <a:ext cx="881230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F574F75F-B396-491D-B196-9A209EAEB6AD}"/>
                </a:ext>
              </a:extLst>
            </p:cNvPr>
            <p:cNvSpPr/>
            <p:nvPr/>
          </p:nvSpPr>
          <p:spPr>
            <a:xfrm rot="13202396">
              <a:off x="6133807" y="5069691"/>
              <a:ext cx="671523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0CAC271-B02F-4F08-AB86-282C80A3E3FB}"/>
              </a:ext>
            </a:extLst>
          </p:cNvPr>
          <p:cNvGrpSpPr/>
          <p:nvPr/>
        </p:nvGrpSpPr>
        <p:grpSpPr>
          <a:xfrm>
            <a:off x="12873891" y="1282177"/>
            <a:ext cx="5151364" cy="4293646"/>
            <a:chOff x="13656609" y="7540503"/>
            <a:chExt cx="5151364" cy="4293646"/>
          </a:xfrm>
        </p:grpSpPr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8C75BDF9-A9FC-4F5F-A613-A6CDB4BC1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61786" y="7540503"/>
              <a:ext cx="4925894" cy="42936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3" name="Rectangle 21">
              <a:extLst>
                <a:ext uri="{FF2B5EF4-FFF2-40B4-BE49-F238E27FC236}">
                  <a16:creationId xmlns:a16="http://schemas.microsoft.com/office/drawing/2014/main" id="{9662AACA-AE05-49E1-95BE-EF82D25C6B49}"/>
                </a:ext>
              </a:extLst>
            </p:cNvPr>
            <p:cNvSpPr/>
            <p:nvPr/>
          </p:nvSpPr>
          <p:spPr>
            <a:xfrm rot="13202396">
              <a:off x="17926743" y="7610798"/>
              <a:ext cx="881230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AFC36AE3-D598-4CA2-A849-8DC4ED5F43F3}"/>
                </a:ext>
              </a:extLst>
            </p:cNvPr>
            <p:cNvSpPr/>
            <p:nvPr/>
          </p:nvSpPr>
          <p:spPr>
            <a:xfrm rot="13202396">
              <a:off x="13656609" y="11260955"/>
              <a:ext cx="671523" cy="407702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27">
            <a:extLst>
              <a:ext uri="{FF2B5EF4-FFF2-40B4-BE49-F238E27FC236}">
                <a16:creationId xmlns:a16="http://schemas.microsoft.com/office/drawing/2014/main" id="{9F35C03B-2A1E-4200-91D1-6AECFF8745FA}"/>
              </a:ext>
            </a:extLst>
          </p:cNvPr>
          <p:cNvGrpSpPr/>
          <p:nvPr/>
        </p:nvGrpSpPr>
        <p:grpSpPr>
          <a:xfrm>
            <a:off x="10909906" y="5373815"/>
            <a:ext cx="958700" cy="800412"/>
            <a:chOff x="4950622" y="2283622"/>
            <a:chExt cx="2290756" cy="2290756"/>
          </a:xfr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8" name="Oval 28">
              <a:hlinkClick r:id="rId7" action="ppaction://hlinksldjump"/>
              <a:extLst>
                <a:ext uri="{FF2B5EF4-FFF2-40B4-BE49-F238E27FC236}">
                  <a16:creationId xmlns:a16="http://schemas.microsoft.com/office/drawing/2014/main" id="{268D50C7-0F78-4CF2-A245-294FD4DFBDED}"/>
                </a:ext>
              </a:extLst>
            </p:cNvPr>
            <p:cNvSpPr/>
            <p:nvPr/>
          </p:nvSpPr>
          <p:spPr>
            <a:xfrm>
              <a:off x="4950622" y="2283622"/>
              <a:ext cx="2290756" cy="22907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29">
              <a:hlinkClick r:id="rId7" action="ppaction://hlinksldjump"/>
              <a:extLst>
                <a:ext uri="{FF2B5EF4-FFF2-40B4-BE49-F238E27FC236}">
                  <a16:creationId xmlns:a16="http://schemas.microsoft.com/office/drawing/2014/main" id="{145C675B-31FA-401C-909D-2A831105F62A}"/>
                </a:ext>
              </a:extLst>
            </p:cNvPr>
            <p:cNvSpPr/>
            <p:nvPr/>
          </p:nvSpPr>
          <p:spPr>
            <a:xfrm>
              <a:off x="5209824" y="2544125"/>
              <a:ext cx="1769750" cy="17697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0" name="Folienzoom 109">
                <a:extLst>
                  <a:ext uri="{FF2B5EF4-FFF2-40B4-BE49-F238E27FC236}">
                    <a16:creationId xmlns:a16="http://schemas.microsoft.com/office/drawing/2014/main" id="{010B2EC4-4643-4A47-B201-A433A3D8AF7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209414" y="5535843"/>
              <a:ext cx="384101" cy="388369"/>
            </p:xfrm>
            <a:graphic>
              <a:graphicData uri="http://schemas.microsoft.com/office/powerpoint/2016/slidezoom">
                <pslz:sldZm>
                  <pslz:sldZmObj sldId="261" cId="4101549382">
                    <pslz:zmPr id="{6269295A-69BC-4550-9B92-71042549E2EB}" imageType="cover" transitionDur="1000" showBg="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4101" cy="38836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0" name="Folienzoom 109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010B2EC4-4643-4A47-B201-A433A3D8AF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209414" y="5535843"/>
                <a:ext cx="384101" cy="3883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3434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2.96296E-6 L -0.48867 0.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0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6 0.01667 L 2.08333E-7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0 L -0.57136 0.010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362 0.03171 L 0.01523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43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Breitbild</PresentationFormat>
  <Paragraphs>22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Agency FB</vt:lpstr>
      <vt:lpstr>Arial</vt:lpstr>
      <vt:lpstr>Calibri</vt:lpstr>
      <vt:lpstr>Calibri Light</vt:lpstr>
      <vt:lpstr>Uni Sans Heavy Italic CAPS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Administrator Tobias Krah</dc:creator>
  <cp:lastModifiedBy>Tobias Krah</cp:lastModifiedBy>
  <cp:revision>1</cp:revision>
  <dcterms:created xsi:type="dcterms:W3CDTF">2021-03-13T07:37:40Z</dcterms:created>
  <dcterms:modified xsi:type="dcterms:W3CDTF">2021-03-31T08:36:54Z</dcterms:modified>
</cp:coreProperties>
</file>