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4" dt="2021-04-08T07:31:03.290"/>
    <p1510:client id="{090A31DB-E940-48CD-805D-05A457D331EB}" v="30" dt="2021-04-13T17:28:18.194"/>
    <p1510:client id="{4299305F-86E2-C1DA-3017-49FCBD8E9049}" v="2" dt="2021-04-10T14:53:42.406"/>
    <p1510:client id="{8D0C75BE-155F-4754-B14A-6F1311245B07}" v="8" dt="2021-04-08T07:30:27.454"/>
    <p1510:client id="{C8630E66-A4F7-16F3-6C3E-67BF8CCC838B}" v="5" dt="2021-04-08T17:38:12.431"/>
    <p1510:client id="{D9DF3FF5-FD8C-4326-A80B-D9C7CC144560}" v="2" dt="2021-04-11T16:43:0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benutzer" userId="S::urn:spo:anon#3fa936e2bdfe25bbbfd17ad5656dbd799ceb9bb3172190851db916f8968779ea::" providerId="AD" clId="Web-{090A31DB-E940-48CD-805D-05A457D331EB}"/>
    <pc:docChg chg="modSld">
      <pc:chgData name="Gastbenutzer" userId="S::urn:spo:anon#3fa936e2bdfe25bbbfd17ad5656dbd799ceb9bb3172190851db916f8968779ea::" providerId="AD" clId="Web-{090A31DB-E940-48CD-805D-05A457D331EB}" dt="2021-04-13T17:28:17.537" v="11" actId="20577"/>
      <pc:docMkLst>
        <pc:docMk/>
      </pc:docMkLst>
      <pc:sldChg chg="modSp">
        <pc:chgData name="Gastbenutzer" userId="S::urn:spo:anon#3fa936e2bdfe25bbbfd17ad5656dbd799ceb9bb3172190851db916f8968779ea::" providerId="AD" clId="Web-{090A31DB-E940-48CD-805D-05A457D331EB}" dt="2021-04-13T17:28:17.537" v="11" actId="20577"/>
        <pc:sldMkLst>
          <pc:docMk/>
          <pc:sldMk cId="149497878" sldId="261"/>
        </pc:sldMkLst>
        <pc:spChg chg="mod">
          <ac:chgData name="Gastbenutzer" userId="S::urn:spo:anon#3fa936e2bdfe25bbbfd17ad5656dbd799ceb9bb3172190851db916f8968779ea::" providerId="AD" clId="Web-{090A31DB-E940-48CD-805D-05A457D331EB}" dt="2021-04-13T17:28:17.537" v="11" actId="20577"/>
          <ac:spMkLst>
            <pc:docMk/>
            <pc:sldMk cId="149497878" sldId="261"/>
            <ac:spMk id="33" creationId="{00000000-0000-0000-0000-000000000000}"/>
          </ac:spMkLst>
        </pc:spChg>
      </pc:sldChg>
    </pc:docChg>
  </pc:docChgLst>
  <pc:docChgLst>
    <pc:chgData name="Gastbenutzer" userId="S::urn:spo:anon#3fa936e2bdfe25bbbfd17ad5656dbd799ceb9bb3172190851db916f8968779ea::" providerId="AD" clId="Web-{8D0C75BE-155F-4754-B14A-6F1311245B07}"/>
    <pc:docChg chg="modSld">
      <pc:chgData name="Gastbenutzer" userId="S::urn:spo:anon#3fa936e2bdfe25bbbfd17ad5656dbd799ceb9bb3172190851db916f8968779ea::" providerId="AD" clId="Web-{8D0C75BE-155F-4754-B14A-6F1311245B07}" dt="2021-04-08T07:30:27.454" v="4"/>
      <pc:docMkLst>
        <pc:docMk/>
      </pc:docMkLst>
      <pc:sldChg chg="modSp">
        <pc:chgData name="Gastbenutzer" userId="S::urn:spo:anon#3fa936e2bdfe25bbbfd17ad5656dbd799ceb9bb3172190851db916f8968779ea::" providerId="AD" clId="Web-{8D0C75BE-155F-4754-B14A-6F1311245B07}" dt="2021-04-08T07:30:27.454" v="4"/>
        <pc:sldMkLst>
          <pc:docMk/>
          <pc:sldMk cId="149497878" sldId="261"/>
        </pc:sldMkLst>
        <pc:spChg chg="mod">
          <ac:chgData name="Gastbenutzer" userId="S::urn:spo:anon#3fa936e2bdfe25bbbfd17ad5656dbd799ceb9bb3172190851db916f8968779ea::" providerId="AD" clId="Web-{8D0C75BE-155F-4754-B14A-6F1311245B07}" dt="2021-04-08T07:30:27.454" v="4"/>
          <ac:spMkLst>
            <pc:docMk/>
            <pc:sldMk cId="149497878" sldId="261"/>
            <ac:spMk id="33" creationId="{00000000-0000-0000-0000-000000000000}"/>
          </ac:spMkLst>
        </pc:spChg>
      </pc:sldChg>
    </pc:docChg>
  </pc:docChgLst>
  <pc:docChgLst>
    <pc:chgData name="Gastbenutzer" userId="S::urn:spo:anon#3fa936e2bdfe25bbbfd17ad5656dbd799ceb9bb3172190851db916f8968779ea::" providerId="AD" clId="Web-{D9DF3FF5-FD8C-4326-A80B-D9C7CC144560}"/>
    <pc:docChg chg="modSld">
      <pc:chgData name="Gastbenutzer" userId="S::urn:spo:anon#3fa936e2bdfe25bbbfd17ad5656dbd799ceb9bb3172190851db916f8968779ea::" providerId="AD" clId="Web-{D9DF3FF5-FD8C-4326-A80B-D9C7CC144560}" dt="2021-04-11T16:43:09.738" v="1" actId="1076"/>
      <pc:docMkLst>
        <pc:docMk/>
      </pc:docMkLst>
      <pc:sldChg chg="modSp">
        <pc:chgData name="Gastbenutzer" userId="S::urn:spo:anon#3fa936e2bdfe25bbbfd17ad5656dbd799ceb9bb3172190851db916f8968779ea::" providerId="AD" clId="Web-{D9DF3FF5-FD8C-4326-A80B-D9C7CC144560}" dt="2021-04-11T16:43:09.738" v="1" actId="1076"/>
        <pc:sldMkLst>
          <pc:docMk/>
          <pc:sldMk cId="2697935331" sldId="264"/>
        </pc:sldMkLst>
        <pc:spChg chg="mod">
          <ac:chgData name="Gastbenutzer" userId="S::urn:spo:anon#3fa936e2bdfe25bbbfd17ad5656dbd799ceb9bb3172190851db916f8968779ea::" providerId="AD" clId="Web-{D9DF3FF5-FD8C-4326-A80B-D9C7CC144560}" dt="2021-04-11T16:43:09.738" v="1" actId="1076"/>
          <ac:spMkLst>
            <pc:docMk/>
            <pc:sldMk cId="2697935331" sldId="264"/>
            <ac:spMk id="46" creationId="{4D933D3F-63F2-4A75-9FA6-89034DFE9D6F}"/>
          </ac:spMkLst>
        </pc:spChg>
      </pc:sldChg>
    </pc:docChg>
  </pc:docChgLst>
  <pc:docChgLst>
    <pc:chgData name="Administrator Tobias Krah" userId="S::tobias.krah@o365.rs-pan.de::73d9a179-a7bd-4918-9638-e5f5506352c4" providerId="AD" clId="Web-{C8630E66-A4F7-16F3-6C3E-67BF8CCC838B}"/>
    <pc:docChg chg="modSld">
      <pc:chgData name="Administrator Tobias Krah" userId="S::tobias.krah@o365.rs-pan.de::73d9a179-a7bd-4918-9638-e5f5506352c4" providerId="AD" clId="Web-{C8630E66-A4F7-16F3-6C3E-67BF8CCC838B}" dt="2021-04-08T17:38:12.431" v="1" actId="20577"/>
      <pc:docMkLst>
        <pc:docMk/>
      </pc:docMkLst>
      <pc:sldChg chg="modSp">
        <pc:chgData name="Administrator Tobias Krah" userId="S::tobias.krah@o365.rs-pan.de::73d9a179-a7bd-4918-9638-e5f5506352c4" providerId="AD" clId="Web-{C8630E66-A4F7-16F3-6C3E-67BF8CCC838B}" dt="2021-04-08T17:38:12.431" v="1" actId="20577"/>
        <pc:sldMkLst>
          <pc:docMk/>
          <pc:sldMk cId="2578435847" sldId="262"/>
        </pc:sldMkLst>
        <pc:spChg chg="mod">
          <ac:chgData name="Administrator Tobias Krah" userId="S::tobias.krah@o365.rs-pan.de::73d9a179-a7bd-4918-9638-e5f5506352c4" providerId="AD" clId="Web-{C8630E66-A4F7-16F3-6C3E-67BF8CCC838B}" dt="2021-04-08T17:38:12.431" v="1" actId="20577"/>
          <ac:spMkLst>
            <pc:docMk/>
            <pc:sldMk cId="2578435847" sldId="262"/>
            <ac:spMk id="33" creationId="{00000000-0000-0000-0000-000000000000}"/>
          </ac:spMkLst>
        </pc:spChg>
      </pc:sldChg>
    </pc:docChg>
  </pc:docChgLst>
  <pc:docChgLst>
    <pc:chgData name="Gastbenutzer" userId="S::urn:spo:anon#3fa936e2bdfe25bbbfd17ad5656dbd799ceb9bb3172190851db916f8968779ea::" providerId="AD" clId="Web-{4299305F-86E2-C1DA-3017-49FCBD8E9049}"/>
    <pc:docChg chg="modSld">
      <pc:chgData name="Gastbenutzer" userId="S::urn:spo:anon#3fa936e2bdfe25bbbfd17ad5656dbd799ceb9bb3172190851db916f8968779ea::" providerId="AD" clId="Web-{4299305F-86E2-C1DA-3017-49FCBD8E9049}" dt="2021-04-10T14:53:42.406" v="1" actId="1076"/>
      <pc:docMkLst>
        <pc:docMk/>
      </pc:docMkLst>
      <pc:sldChg chg="modSp">
        <pc:chgData name="Gastbenutzer" userId="S::urn:spo:anon#3fa936e2bdfe25bbbfd17ad5656dbd799ceb9bb3172190851db916f8968779ea::" providerId="AD" clId="Web-{4299305F-86E2-C1DA-3017-49FCBD8E9049}" dt="2021-04-10T14:53:42.406" v="1" actId="1076"/>
        <pc:sldMkLst>
          <pc:docMk/>
          <pc:sldMk cId="149497878" sldId="261"/>
        </pc:sldMkLst>
        <pc:spChg chg="mod">
          <ac:chgData name="Gastbenutzer" userId="S::urn:spo:anon#3fa936e2bdfe25bbbfd17ad5656dbd799ceb9bb3172190851db916f8968779ea::" providerId="AD" clId="Web-{4299305F-86E2-C1DA-3017-49FCBD8E9049}" dt="2021-04-10T14:53:42.406" v="1" actId="1076"/>
          <ac:spMkLst>
            <pc:docMk/>
            <pc:sldMk cId="149497878" sldId="261"/>
            <ac:spMk id="14" creationId="{00000000-0000-0000-0000-000000000000}"/>
          </ac:spMkLst>
        </pc:spChg>
      </pc:sldChg>
    </pc:docChg>
  </pc:docChgLst>
  <pc:docChgLst>
    <pc:chgData name="Gastbenutzer" userId="S::urn:spo:anon#3fa936e2bdfe25bbbfd17ad5656dbd799ceb9bb3172190851db916f8968779ea::" providerId="AD" clId="Web-{00000000-0000-0000-0000-000000000000}"/>
    <pc:docChg chg="modSld">
      <pc:chgData name="Gastbenutzer" userId="S::urn:spo:anon#3fa936e2bdfe25bbbfd17ad5656dbd799ceb9bb3172190851db916f8968779ea::" providerId="AD" clId="Web-{00000000-0000-0000-0000-000000000000}" dt="2021-04-08T07:31:01.540" v="0" actId="20577"/>
      <pc:docMkLst>
        <pc:docMk/>
      </pc:docMkLst>
      <pc:sldChg chg="modSp">
        <pc:chgData name="Gastbenutzer" userId="S::urn:spo:anon#3fa936e2bdfe25bbbfd17ad5656dbd799ceb9bb3172190851db916f8968779ea::" providerId="AD" clId="Web-{00000000-0000-0000-0000-000000000000}" dt="2021-04-08T07:31:01.540" v="0" actId="20577"/>
        <pc:sldMkLst>
          <pc:docMk/>
          <pc:sldMk cId="149497878" sldId="261"/>
        </pc:sldMkLst>
        <pc:spChg chg="mod">
          <ac:chgData name="Gastbenutzer" userId="S::urn:spo:anon#3fa936e2bdfe25bbbfd17ad5656dbd799ceb9bb3172190851db916f8968779ea::" providerId="AD" clId="Web-{00000000-0000-0000-0000-000000000000}" dt="2021-04-08T07:31:01.540" v="0" actId="20577"/>
          <ac:spMkLst>
            <pc:docMk/>
            <pc:sldMk cId="149497878" sldId="261"/>
            <ac:spMk id="3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845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5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3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5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3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06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8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90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360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940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969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3744-C408-4116-AAEC-6B90D5E17B10}" type="datetimeFigureOut">
              <a:rPr lang="id-ID" smtClean="0"/>
              <a:t>13/04/2021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9507-CC70-4AAE-85C0-0A69711CFB40}" type="slidenum">
              <a:rPr lang="id-ID" smtClean="0"/>
              <a:t>‹Nr.›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1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JdiouVQotRg0wuI5aF_1dA" TargetMode="Externa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ndow-swap.com/Window" TargetMode="External"/><Relationship Id="rId5" Type="http://schemas.openxmlformats.org/officeDocument/2006/relationships/slide" Target="slide1.xml"/><Relationship Id="rId4" Type="http://schemas.openxmlformats.org/officeDocument/2006/relationships/slide" Target="slide3.xml"/><Relationship Id="rId9" Type="http://schemas.openxmlformats.org/officeDocument/2006/relationships/hyperlink" Target="https://www.tagesschau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www.window-swap.com/Wind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www.window-swap.com/Windo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www.window-swap.com/Windo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ndow-swap.com/Window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youtu.be/-9M-Y3V1SOg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9M-Y3V1SOg?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slide" Target="slide1.xml"/><Relationship Id="rId9" Type="http://schemas.openxmlformats.org/officeDocument/2006/relationships/hyperlink" Target="https://www.tagesschau.d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JdiouVQotRg0wuI5aF_1dA" TargetMode="External"/><Relationship Id="rId3" Type="http://schemas.openxmlformats.org/officeDocument/2006/relationships/hyperlink" Target="https://www.tagesschau.de/" TargetMode="External"/><Relationship Id="rId7" Type="http://schemas.openxmlformats.org/officeDocument/2006/relationships/hyperlink" Target="https://studyflix.de/wirtschaft/aufwand-und-kosten-unterschied-91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yflix.de/wirtschaft/ertrag-und-erlos-unterschied-55" TargetMode="External"/><Relationship Id="rId11" Type="http://schemas.openxmlformats.org/officeDocument/2006/relationships/slide" Target="slide1.xml"/><Relationship Id="rId5" Type="http://schemas.openxmlformats.org/officeDocument/2006/relationships/hyperlink" Target="https://studyflix.de/wirtschaft/break-even-point-1142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tudyflix.de/wirtschaft/entwicklung-einer-marketingstrategie-mit-den-4-ps-229" TargetMode="External"/><Relationship Id="rId9" Type="http://schemas.openxmlformats.org/officeDocument/2006/relationships/hyperlink" Target="https://www.window-swap.com/Windo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window-swap.com/Window" TargetMode="External"/><Relationship Id="rId4" Type="http://schemas.openxmlformats.org/officeDocument/2006/relationships/hyperlink" Target="https://www.youtube.com/channel/UCJdiouVQotRg0wuI5aF_1d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ndow-swap.com/Window" TargetMode="Externa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studyflix.de/wirtschaft/produktvariation-produktmodifikation-11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ndow-swap.com/Window" TargetMode="Externa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studyflix.de/wirtschaft/ansoff-matrix-11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indow-swap.com/Window" TargetMode="Externa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studyflix.de/wirtschaft/produktinnovation-114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www.window-swap.com/Windo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channel/UCJdiouVQotRg0wuI5aF_1dA" TargetMode="External"/><Relationship Id="rId4" Type="http://schemas.openxmlformats.org/officeDocument/2006/relationships/hyperlink" Target="https://www.window-swap.com/Wind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0" r="-1"/>
          <a:stretch/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34684" y="185354"/>
            <a:ext cx="8357316" cy="6672646"/>
          </a:xfrm>
          <a:prstGeom prst="rect">
            <a:avLst/>
          </a:prstGeom>
          <a:gradFill flip="none" rotWithShape="1">
            <a:gsLst>
              <a:gs pos="24000">
                <a:srgbClr val="000000"/>
              </a:gs>
              <a:gs pos="0">
                <a:schemeClr val="tx1"/>
              </a:gs>
              <a:gs pos="72000">
                <a:schemeClr val="tx1">
                  <a:alpha val="3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7495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304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81" y="185354"/>
            <a:ext cx="1682311" cy="489940"/>
          </a:xfrm>
          <a:prstGeom prst="rect">
            <a:avLst/>
          </a:prstGeom>
          <a:noFill/>
        </p:spPr>
        <p:txBody>
          <a:bodyPr wrap="none" lIns="91440" tIns="45720" rIns="91440" bIns="45720" numCol="1" rtlCol="0" anchor="t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Bahnschrift Condensed"/>
              </a:rPr>
              <a:t>SPAFLIX</a:t>
            </a:r>
            <a:endParaRPr lang="de-DE" dirty="0"/>
          </a:p>
        </p:txBody>
      </p:sp>
      <p:sp>
        <p:nvSpPr>
          <p:cNvPr id="65" name="TextBox 64"/>
          <p:cNvSpPr txBox="1"/>
          <p:nvPr/>
        </p:nvSpPr>
        <p:spPr>
          <a:xfrm>
            <a:off x="252512" y="1713015"/>
            <a:ext cx="6207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Produktlebenszyklus</a:t>
            </a:r>
            <a:endParaRPr kumimoji="0" lang="id-ID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1087" y="33733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Welche Phasen im Lebenszyklus eines Produktes gibt es und wie können sie voneinander unterschieden werden. Wird es dir gelingen ein Produkt möglichst lange am Leben zu halten?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33276" y="5671548"/>
            <a:ext cx="1441445" cy="406169"/>
            <a:chOff x="6416299" y="1532825"/>
            <a:chExt cx="1935237" cy="605941"/>
          </a:xfrm>
        </p:grpSpPr>
        <p:sp>
          <p:nvSpPr>
            <p:cNvPr id="71" name="Rounded Rectangle 70">
              <a:hlinkClick r:id="rId3" action="ppaction://hlinksldjump"/>
            </p:cNvPr>
            <p:cNvSpPr/>
            <p:nvPr/>
          </p:nvSpPr>
          <p:spPr>
            <a:xfrm>
              <a:off x="6416299" y="1532825"/>
              <a:ext cx="1935237" cy="605941"/>
            </a:xfrm>
            <a:prstGeom prst="roundRect">
              <a:avLst>
                <a:gd name="adj" fmla="val 41046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Video</a:t>
              </a: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6761353" y="1743893"/>
              <a:ext cx="222521" cy="19182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Rounded Rectangle 76">
            <a:hlinkClick r:id="rId4" action="ppaction://hlinksldjump"/>
          </p:cNvPr>
          <p:cNvSpPr/>
          <p:nvPr/>
        </p:nvSpPr>
        <p:spPr>
          <a:xfrm>
            <a:off x="2043162" y="5671548"/>
            <a:ext cx="1441445" cy="406169"/>
          </a:xfrm>
          <a:prstGeom prst="roundRect">
            <a:avLst>
              <a:gd name="adj" fmla="val 41046"/>
            </a:avLst>
          </a:prstGeom>
          <a:solidFill>
            <a:schemeClr val="bg1">
              <a:alpha val="30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Buch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051" y="1421607"/>
            <a:ext cx="1302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Wirtschaft</a:t>
            </a:r>
            <a:endParaRPr kumimoji="0" lang="id-ID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1087" y="2924185"/>
            <a:ext cx="1721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Beschreibung</a:t>
            </a: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1982224" y="234794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hlinkClick r:id="rId6"/>
          </p:cNvPr>
          <p:cNvSpPr txBox="1"/>
          <p:nvPr/>
        </p:nvSpPr>
        <p:spPr>
          <a:xfrm>
            <a:off x="4956718" y="234794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 rot="20411737">
            <a:off x="9835119" y="287793"/>
            <a:ext cx="158260" cy="278591"/>
            <a:chOff x="7097486" y="2313107"/>
            <a:chExt cx="189885" cy="334266"/>
          </a:xfrm>
        </p:grpSpPr>
        <p:sp>
          <p:nvSpPr>
            <p:cNvPr id="46" name="Oval 45"/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Isosceles Triangle 49"/>
          <p:cNvSpPr/>
          <p:nvPr/>
        </p:nvSpPr>
        <p:spPr>
          <a:xfrm flipV="1">
            <a:off x="11344421" y="324021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76">
            <a:hlinkClick r:id="rId7" action="ppaction://hlinksldjump"/>
            <a:extLst>
              <a:ext uri="{FF2B5EF4-FFF2-40B4-BE49-F238E27FC236}">
                <a16:creationId xmlns:a16="http://schemas.microsoft.com/office/drawing/2014/main" id="{EE740A95-8DA4-42D9-9F30-97F0DB359D9E}"/>
              </a:ext>
            </a:extLst>
          </p:cNvPr>
          <p:cNvSpPr/>
          <p:nvPr/>
        </p:nvSpPr>
        <p:spPr>
          <a:xfrm>
            <a:off x="3705020" y="5671548"/>
            <a:ext cx="1441445" cy="406169"/>
          </a:xfrm>
          <a:prstGeom prst="roundRect">
            <a:avLst>
              <a:gd name="adj" fmla="val 41046"/>
            </a:avLst>
          </a:prstGeom>
          <a:solidFill>
            <a:schemeClr val="bg1">
              <a:alpha val="30000"/>
            </a:schemeClr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Gecheckt?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72">
            <a:hlinkClick r:id="rId8"/>
            <a:extLst>
              <a:ext uri="{FF2B5EF4-FFF2-40B4-BE49-F238E27FC236}">
                <a16:creationId xmlns:a16="http://schemas.microsoft.com/office/drawing/2014/main" id="{D9A6A856-7C90-4586-AFD4-F00CE0CFEB47}"/>
              </a:ext>
            </a:extLst>
          </p:cNvPr>
          <p:cNvSpPr txBox="1"/>
          <p:nvPr/>
        </p:nvSpPr>
        <p:spPr>
          <a:xfrm>
            <a:off x="10312031" y="212744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8">
            <a:hlinkClick r:id="rId9"/>
            <a:extLst>
              <a:ext uri="{FF2B5EF4-FFF2-40B4-BE49-F238E27FC236}">
                <a16:creationId xmlns:a16="http://schemas.microsoft.com/office/drawing/2014/main" id="{31473563-CC9B-42E2-9EA7-ECCA630C524F}"/>
              </a:ext>
            </a:extLst>
          </p:cNvPr>
          <p:cNvSpPr txBox="1"/>
          <p:nvPr/>
        </p:nvSpPr>
        <p:spPr>
          <a:xfrm>
            <a:off x="3643623" y="2335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7878"/>
      </p:ext>
    </p:extLst>
  </p:cSld>
  <p:clrMapOvr>
    <a:masterClrMapping/>
  </p:clrMapOvr>
  <p:transition spd="slow" advClick="0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22D15CF-9682-4A6C-AF16-1557A91AEC46}"/>
              </a:ext>
            </a:extLst>
          </p:cNvPr>
          <p:cNvGrpSpPr/>
          <p:nvPr/>
        </p:nvGrpSpPr>
        <p:grpSpPr>
          <a:xfrm>
            <a:off x="4521617" y="1443079"/>
            <a:ext cx="8177358" cy="5112337"/>
            <a:chOff x="4810666" y="876399"/>
            <a:chExt cx="7413991" cy="6333579"/>
          </a:xfrm>
        </p:grpSpPr>
        <p:sp>
          <p:nvSpPr>
            <p:cNvPr id="2" name="Rectangle 1"/>
            <p:cNvSpPr/>
            <p:nvPr/>
          </p:nvSpPr>
          <p:spPr>
            <a:xfrm>
              <a:off x="4810666" y="876399"/>
              <a:ext cx="6894482" cy="543153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271082B3-08BC-4512-9932-DCA488B4EE82}"/>
                </a:ext>
              </a:extLst>
            </p:cNvPr>
            <p:cNvSpPr/>
            <p:nvPr/>
          </p:nvSpPr>
          <p:spPr>
            <a:xfrm>
              <a:off x="4958311" y="1044294"/>
              <a:ext cx="7266346" cy="6165684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75000"/>
                    <a:lumOff val="25000"/>
                    <a:alpha val="34000"/>
                  </a:schemeClr>
                </a:gs>
                <a:gs pos="85000">
                  <a:schemeClr val="tx1">
                    <a:lumMod val="95000"/>
                    <a:lumOff val="5000"/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0654" y="2309015"/>
            <a:ext cx="5084714" cy="580748"/>
            <a:chOff x="508288" y="2309015"/>
            <a:chExt cx="5347080" cy="580748"/>
          </a:xfrm>
        </p:grpSpPr>
        <p:grpSp>
          <p:nvGrpSpPr>
            <p:cNvPr id="51" name="Group 50"/>
            <p:cNvGrpSpPr/>
            <p:nvPr/>
          </p:nvGrpSpPr>
          <p:grpSpPr>
            <a:xfrm>
              <a:off x="508288" y="2309015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50" name="Rounded Rectangle 4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20931" y="2401360"/>
                <a:ext cx="231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Wachstumsphase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Cross 101"/>
            <p:cNvSpPr/>
            <p:nvPr/>
          </p:nvSpPr>
          <p:spPr>
            <a:xfrm>
              <a:off x="5364003" y="2483485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0352" y="3029577"/>
            <a:ext cx="5084714" cy="580748"/>
            <a:chOff x="477986" y="3029577"/>
            <a:chExt cx="5347080" cy="580748"/>
          </a:xfrm>
        </p:grpSpPr>
        <p:grpSp>
          <p:nvGrpSpPr>
            <p:cNvPr id="93" name="Group 92"/>
            <p:cNvGrpSpPr/>
            <p:nvPr/>
          </p:nvGrpSpPr>
          <p:grpSpPr>
            <a:xfrm>
              <a:off x="477986" y="3029577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4" name="Rounded Rectangle 93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20931" y="2401360"/>
                <a:ext cx="1508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Reifephase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Cross 102"/>
            <p:cNvSpPr/>
            <p:nvPr/>
          </p:nvSpPr>
          <p:spPr>
            <a:xfrm>
              <a:off x="5364003" y="3214532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0654" y="3788824"/>
            <a:ext cx="5084714" cy="580748"/>
            <a:chOff x="508288" y="3788824"/>
            <a:chExt cx="5347080" cy="580748"/>
          </a:xfrm>
        </p:grpSpPr>
        <p:grpSp>
          <p:nvGrpSpPr>
            <p:cNvPr id="96" name="Group 95"/>
            <p:cNvGrpSpPr/>
            <p:nvPr/>
          </p:nvGrpSpPr>
          <p:grpSpPr>
            <a:xfrm>
              <a:off x="508288" y="3788824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7" name="Rounded Rectangle 96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0931" y="2401360"/>
                <a:ext cx="235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Einführungsphase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Cross 103"/>
            <p:cNvSpPr/>
            <p:nvPr/>
          </p:nvSpPr>
          <p:spPr>
            <a:xfrm>
              <a:off x="5364003" y="3970220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0352" y="4560876"/>
            <a:ext cx="5084714" cy="580748"/>
            <a:chOff x="488698" y="4512946"/>
            <a:chExt cx="5347080" cy="580748"/>
          </a:xfrm>
        </p:grpSpPr>
        <p:grpSp>
          <p:nvGrpSpPr>
            <p:cNvPr id="99" name="Group 98"/>
            <p:cNvGrpSpPr/>
            <p:nvPr/>
          </p:nvGrpSpPr>
          <p:grpSpPr>
            <a:xfrm>
              <a:off x="488698" y="4512946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100" name="Rounded Rectangle 9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20931" y="2401360"/>
                <a:ext cx="2158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Sättigungsphase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Cross 104"/>
            <p:cNvSpPr/>
            <p:nvPr/>
          </p:nvSpPr>
          <p:spPr>
            <a:xfrm>
              <a:off x="5364003" y="4699701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8288" y="5849382"/>
            <a:ext cx="11173968" cy="457200"/>
            <a:chOff x="508288" y="5715000"/>
            <a:chExt cx="11173968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508288" y="5715000"/>
              <a:ext cx="11173968" cy="457200"/>
            </a:xfrm>
            <a:prstGeom prst="roundRect">
              <a:avLst>
                <a:gd name="adj" fmla="val 50000"/>
              </a:avLst>
            </a:prstGeom>
            <a:solidFill>
              <a:srgbClr val="181717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47800" y="5943600"/>
              <a:ext cx="9124950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  <a:endCxn id="6" idx="6"/>
            </p:cNvCxnSpPr>
            <p:nvPr/>
          </p:nvCxnSpPr>
          <p:spPr>
            <a:xfrm flipV="1">
              <a:off x="1447800" y="5943599"/>
              <a:ext cx="6212800" cy="2"/>
            </a:xfrm>
            <a:prstGeom prst="line">
              <a:avLst/>
            </a:prstGeom>
            <a:ln w="47625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7486864" y="5856731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0654" y="5846189"/>
              <a:ext cx="138260" cy="194821"/>
              <a:chOff x="1058944" y="5338713"/>
              <a:chExt cx="138260" cy="1948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58944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46927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43544" y="5797389"/>
              <a:ext cx="287258" cy="277339"/>
              <a:chOff x="1043544" y="5797389"/>
              <a:chExt cx="287258" cy="2773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59724" y="5797389"/>
                <a:ext cx="237266" cy="277339"/>
                <a:chOff x="1059724" y="5797389"/>
                <a:chExt cx="237266" cy="27733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78994" y="5856732"/>
                  <a:ext cx="217996" cy="217996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59724" y="5797389"/>
                  <a:ext cx="118633" cy="213866"/>
                  <a:chOff x="1059724" y="5797389"/>
                  <a:chExt cx="118633" cy="21386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059724" y="5904322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071104" y="5797389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" name="Isosceles Triangle 17"/>
                <p:cNvSpPr/>
                <p:nvPr/>
              </p:nvSpPr>
              <p:spPr>
                <a:xfrm rot="16200000">
                  <a:off x="1085873" y="5811157"/>
                  <a:ext cx="98694" cy="958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43544" y="585673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93490" y="5823675"/>
              <a:ext cx="354584" cy="253916"/>
              <a:chOff x="10492397" y="5823675"/>
              <a:chExt cx="354584" cy="25391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0546186" y="5851123"/>
                <a:ext cx="247007" cy="2062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00" b="1" i="0" u="none" strike="noStrike" kern="120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492397" y="5823675"/>
                <a:ext cx="35458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1817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HD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2787375" flipH="1">
              <a:off x="11106484" y="5824993"/>
              <a:ext cx="274376" cy="278921"/>
            </a:xfrm>
            <a:custGeom>
              <a:avLst/>
              <a:gdLst>
                <a:gd name="connsiteX0" fmla="*/ 1165386 w 1165386"/>
                <a:gd name="connsiteY0" fmla="*/ 598522 h 1184692"/>
                <a:gd name="connsiteX1" fmla="*/ 923070 w 1165386"/>
                <a:gd name="connsiteY1" fmla="*/ 356206 h 1184692"/>
                <a:gd name="connsiteX2" fmla="*/ 923070 w 1165386"/>
                <a:gd name="connsiteY2" fmla="*/ 477364 h 1184692"/>
                <a:gd name="connsiteX3" fmla="*/ 705683 w 1165386"/>
                <a:gd name="connsiteY3" fmla="*/ 477364 h 1184692"/>
                <a:gd name="connsiteX4" fmla="*/ 705683 w 1165386"/>
                <a:gd name="connsiteY4" fmla="*/ 242315 h 1184692"/>
                <a:gd name="connsiteX5" fmla="*/ 826841 w 1165386"/>
                <a:gd name="connsiteY5" fmla="*/ 242315 h 1184692"/>
                <a:gd name="connsiteX6" fmla="*/ 584525 w 1165386"/>
                <a:gd name="connsiteY6" fmla="*/ 0 h 1184692"/>
                <a:gd name="connsiteX7" fmla="*/ 342209 w 1165386"/>
                <a:gd name="connsiteY7" fmla="*/ 242315 h 1184692"/>
                <a:gd name="connsiteX8" fmla="*/ 463367 w 1165386"/>
                <a:gd name="connsiteY8" fmla="*/ 242315 h 1184692"/>
                <a:gd name="connsiteX9" fmla="*/ 463367 w 1165386"/>
                <a:gd name="connsiteY9" fmla="*/ 465634 h 1184692"/>
                <a:gd name="connsiteX10" fmla="*/ 248159 w 1165386"/>
                <a:gd name="connsiteY10" fmla="*/ 454685 h 1184692"/>
                <a:gd name="connsiteX11" fmla="*/ 254315 w 1165386"/>
                <a:gd name="connsiteY11" fmla="*/ 333684 h 1184692"/>
                <a:gd name="connsiteX12" fmla="*/ 0 w 1165386"/>
                <a:gd name="connsiteY12" fmla="*/ 563374 h 1184692"/>
                <a:gd name="connsiteX13" fmla="*/ 229691 w 1165386"/>
                <a:gd name="connsiteY13" fmla="*/ 817690 h 1184692"/>
                <a:gd name="connsiteX14" fmla="*/ 235847 w 1165386"/>
                <a:gd name="connsiteY14" fmla="*/ 696688 h 1184692"/>
                <a:gd name="connsiteX15" fmla="*/ 432925 w 1165386"/>
                <a:gd name="connsiteY15" fmla="*/ 706715 h 1184692"/>
                <a:gd name="connsiteX16" fmla="*/ 432926 w 1165386"/>
                <a:gd name="connsiteY16" fmla="*/ 719680 h 1184692"/>
                <a:gd name="connsiteX17" fmla="*/ 453871 w 1165386"/>
                <a:gd name="connsiteY17" fmla="*/ 719680 h 1184692"/>
                <a:gd name="connsiteX18" fmla="*/ 453871 w 1165386"/>
                <a:gd name="connsiteY18" fmla="*/ 942376 h 1184692"/>
                <a:gd name="connsiteX19" fmla="*/ 332712 w 1165386"/>
                <a:gd name="connsiteY19" fmla="*/ 942376 h 1184692"/>
                <a:gd name="connsiteX20" fmla="*/ 575029 w 1165386"/>
                <a:gd name="connsiteY20" fmla="*/ 1184692 h 1184692"/>
                <a:gd name="connsiteX21" fmla="*/ 817345 w 1165386"/>
                <a:gd name="connsiteY21" fmla="*/ 942375 h 1184692"/>
                <a:gd name="connsiteX22" fmla="*/ 696187 w 1165386"/>
                <a:gd name="connsiteY22" fmla="*/ 942376 h 1184692"/>
                <a:gd name="connsiteX23" fmla="*/ 696186 w 1165386"/>
                <a:gd name="connsiteY23" fmla="*/ 719680 h 1184692"/>
                <a:gd name="connsiteX24" fmla="*/ 923070 w 1165386"/>
                <a:gd name="connsiteY24" fmla="*/ 719680 h 1184692"/>
                <a:gd name="connsiteX25" fmla="*/ 923070 w 1165386"/>
                <a:gd name="connsiteY25" fmla="*/ 840838 h 118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5386" h="1184692">
                  <a:moveTo>
                    <a:pt x="1165386" y="598522"/>
                  </a:moveTo>
                  <a:lnTo>
                    <a:pt x="923070" y="356206"/>
                  </a:lnTo>
                  <a:lnTo>
                    <a:pt x="923070" y="477364"/>
                  </a:lnTo>
                  <a:lnTo>
                    <a:pt x="705683" y="477364"/>
                  </a:lnTo>
                  <a:lnTo>
                    <a:pt x="705683" y="242315"/>
                  </a:lnTo>
                  <a:lnTo>
                    <a:pt x="826841" y="242315"/>
                  </a:lnTo>
                  <a:lnTo>
                    <a:pt x="584525" y="0"/>
                  </a:lnTo>
                  <a:lnTo>
                    <a:pt x="342209" y="242315"/>
                  </a:lnTo>
                  <a:lnTo>
                    <a:pt x="463367" y="242315"/>
                  </a:lnTo>
                  <a:lnTo>
                    <a:pt x="463367" y="465634"/>
                  </a:lnTo>
                  <a:lnTo>
                    <a:pt x="248159" y="454685"/>
                  </a:lnTo>
                  <a:lnTo>
                    <a:pt x="254315" y="333684"/>
                  </a:lnTo>
                  <a:lnTo>
                    <a:pt x="0" y="563374"/>
                  </a:lnTo>
                  <a:lnTo>
                    <a:pt x="229691" y="817690"/>
                  </a:lnTo>
                  <a:lnTo>
                    <a:pt x="235847" y="696688"/>
                  </a:lnTo>
                  <a:lnTo>
                    <a:pt x="432925" y="706715"/>
                  </a:lnTo>
                  <a:lnTo>
                    <a:pt x="432926" y="719680"/>
                  </a:lnTo>
                  <a:lnTo>
                    <a:pt x="453871" y="719680"/>
                  </a:lnTo>
                  <a:lnTo>
                    <a:pt x="453871" y="942376"/>
                  </a:lnTo>
                  <a:lnTo>
                    <a:pt x="332712" y="942376"/>
                  </a:lnTo>
                  <a:lnTo>
                    <a:pt x="575029" y="1184692"/>
                  </a:lnTo>
                  <a:lnTo>
                    <a:pt x="817345" y="942375"/>
                  </a:lnTo>
                  <a:lnTo>
                    <a:pt x="696187" y="942376"/>
                  </a:lnTo>
                  <a:lnTo>
                    <a:pt x="696186" y="719680"/>
                  </a:lnTo>
                  <a:lnTo>
                    <a:pt x="923070" y="719680"/>
                  </a:lnTo>
                  <a:lnTo>
                    <a:pt x="923070" y="84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55775" y="1327256"/>
            <a:ext cx="481172" cy="156459"/>
            <a:chOff x="10780016" y="1207681"/>
            <a:chExt cx="742064" cy="241291"/>
          </a:xfrm>
        </p:grpSpPr>
        <p:sp>
          <p:nvSpPr>
            <p:cNvPr id="29" name="Heart 28"/>
            <p:cNvSpPr/>
            <p:nvPr/>
          </p:nvSpPr>
          <p:spPr>
            <a:xfrm>
              <a:off x="10780016" y="1228782"/>
              <a:ext cx="268058" cy="22019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ross 29"/>
            <p:cNvSpPr/>
            <p:nvPr/>
          </p:nvSpPr>
          <p:spPr>
            <a:xfrm>
              <a:off x="11280789" y="1207681"/>
              <a:ext cx="241291" cy="241291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9206" y="1053274"/>
            <a:ext cx="476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Produktphase, in der Bekanntheit gesteigert werden soll?</a:t>
            </a:r>
            <a:endParaRPr kumimoji="0" lang="id-ID" sz="24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4433"/>
            <a:ext cx="12192000" cy="1383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0940DB6-C901-440F-A21A-2C7F5F4183EE}"/>
              </a:ext>
            </a:extLst>
          </p:cNvPr>
          <p:cNvSpPr txBox="1"/>
          <p:nvPr/>
        </p:nvSpPr>
        <p:spPr>
          <a:xfrm>
            <a:off x="3080039" y="2879034"/>
            <a:ext cx="5486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ü</a:t>
            </a:r>
          </a:p>
        </p:txBody>
      </p:sp>
      <p:sp>
        <p:nvSpPr>
          <p:cNvPr id="69" name="Rectangle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D4BC90-107F-4E90-AD0C-7D2305DCD7A3}"/>
              </a:ext>
            </a:extLst>
          </p:cNvPr>
          <p:cNvSpPr/>
          <p:nvPr/>
        </p:nvSpPr>
        <p:spPr>
          <a:xfrm>
            <a:off x="-10886" y="3413607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hevron 5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0C5A05-E373-4419-B100-72C7EDD75FA9}"/>
              </a:ext>
            </a:extLst>
          </p:cNvPr>
          <p:cNvSpPr/>
          <p:nvPr/>
        </p:nvSpPr>
        <p:spPr>
          <a:xfrm flipH="1">
            <a:off x="169102" y="3640264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CD8979-6D28-477E-B6BE-085E00881D08}"/>
              </a:ext>
            </a:extLst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38">
            <a:hlinkClick r:id="rId3"/>
            <a:extLst>
              <a:ext uri="{FF2B5EF4-FFF2-40B4-BE49-F238E27FC236}">
                <a16:creationId xmlns:a16="http://schemas.microsoft.com/office/drawing/2014/main" id="{A0A76099-F95E-4219-BC8E-DED12840FD97}"/>
              </a:ext>
            </a:extLst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608D86D3-DC59-4B8B-A32F-4FA3D898CB7C}"/>
              </a:ext>
            </a:extLst>
          </p:cNvPr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83" name="TextBox 31">
            <a:hlinkClick r:id="rId4"/>
            <a:extLst>
              <a:ext uri="{FF2B5EF4-FFF2-40B4-BE49-F238E27FC236}">
                <a16:creationId xmlns:a16="http://schemas.microsoft.com/office/drawing/2014/main" id="{E5F68788-F30E-499C-9972-9670DD32CD3F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D17070-D962-4175-8B8A-2B89B23FF8C4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BEEDCD-303B-4A28-A5AD-6B19B2793A23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44">
            <a:extLst>
              <a:ext uri="{FF2B5EF4-FFF2-40B4-BE49-F238E27FC236}">
                <a16:creationId xmlns:a16="http://schemas.microsoft.com/office/drawing/2014/main" id="{58A3A862-8F3A-4AA9-A0C1-ED6871DE5E26}"/>
              </a:ext>
            </a:extLst>
          </p:cNvPr>
          <p:cNvGrpSpPr/>
          <p:nvPr/>
        </p:nvGrpSpPr>
        <p:grpSpPr>
          <a:xfrm rot="20411737">
            <a:off x="9878008" y="540421"/>
            <a:ext cx="158260" cy="278591"/>
            <a:chOff x="7097486" y="2313107"/>
            <a:chExt cx="189885" cy="334266"/>
          </a:xfrm>
        </p:grpSpPr>
        <p:sp>
          <p:nvSpPr>
            <p:cNvPr id="87" name="Oval 45">
              <a:extLst>
                <a:ext uri="{FF2B5EF4-FFF2-40B4-BE49-F238E27FC236}">
                  <a16:creationId xmlns:a16="http://schemas.microsoft.com/office/drawing/2014/main" id="{D8097A26-7F2E-48D9-BF28-9F84E1F9F129}"/>
                </a:ext>
              </a:extLst>
            </p:cNvPr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ed Rectangle 46">
              <a:extLst>
                <a:ext uri="{FF2B5EF4-FFF2-40B4-BE49-F238E27FC236}">
                  <a16:creationId xmlns:a16="http://schemas.microsoft.com/office/drawing/2014/main" id="{095DB328-EE31-4445-B14C-E48C5E3D7137}"/>
                </a:ext>
              </a:extLst>
            </p:cNvPr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Isosceles Triangle 49">
            <a:extLst>
              <a:ext uri="{FF2B5EF4-FFF2-40B4-BE49-F238E27FC236}">
                <a16:creationId xmlns:a16="http://schemas.microsoft.com/office/drawing/2014/main" id="{4F57A277-FFD1-4748-AD85-9DAF514A4ED3}"/>
              </a:ext>
            </a:extLst>
          </p:cNvPr>
          <p:cNvSpPr/>
          <p:nvPr/>
        </p:nvSpPr>
        <p:spPr>
          <a:xfrm flipV="1">
            <a:off x="11387310" y="57664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72">
            <a:hlinkClick r:id="rId5"/>
            <a:extLst>
              <a:ext uri="{FF2B5EF4-FFF2-40B4-BE49-F238E27FC236}">
                <a16:creationId xmlns:a16="http://schemas.microsoft.com/office/drawing/2014/main" id="{3DC04A9F-1A9E-488E-8D0F-9B122C89DC97}"/>
              </a:ext>
            </a:extLst>
          </p:cNvPr>
          <p:cNvSpPr txBox="1"/>
          <p:nvPr/>
        </p:nvSpPr>
        <p:spPr>
          <a:xfrm>
            <a:off x="10354920" y="465372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7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22D15CF-9682-4A6C-AF16-1557A91AEC46}"/>
              </a:ext>
            </a:extLst>
          </p:cNvPr>
          <p:cNvGrpSpPr/>
          <p:nvPr/>
        </p:nvGrpSpPr>
        <p:grpSpPr>
          <a:xfrm>
            <a:off x="4521617" y="1443079"/>
            <a:ext cx="8177358" cy="5112337"/>
            <a:chOff x="4810666" y="876399"/>
            <a:chExt cx="7413991" cy="6333579"/>
          </a:xfrm>
        </p:grpSpPr>
        <p:sp>
          <p:nvSpPr>
            <p:cNvPr id="2" name="Rectangle 1"/>
            <p:cNvSpPr/>
            <p:nvPr/>
          </p:nvSpPr>
          <p:spPr>
            <a:xfrm>
              <a:off x="4810666" y="876399"/>
              <a:ext cx="6894482" cy="543153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271082B3-08BC-4512-9932-DCA488B4EE82}"/>
                </a:ext>
              </a:extLst>
            </p:cNvPr>
            <p:cNvSpPr/>
            <p:nvPr/>
          </p:nvSpPr>
          <p:spPr>
            <a:xfrm>
              <a:off x="4958311" y="1044294"/>
              <a:ext cx="7266346" cy="6165684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75000"/>
                    <a:lumOff val="25000"/>
                    <a:alpha val="34000"/>
                  </a:schemeClr>
                </a:gs>
                <a:gs pos="85000">
                  <a:schemeClr val="tx1">
                    <a:lumMod val="95000"/>
                    <a:lumOff val="5000"/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0654" y="2309015"/>
            <a:ext cx="5084714" cy="580748"/>
            <a:chOff x="508288" y="2309015"/>
            <a:chExt cx="5347080" cy="580748"/>
          </a:xfrm>
        </p:grpSpPr>
        <p:grpSp>
          <p:nvGrpSpPr>
            <p:cNvPr id="51" name="Group 50"/>
            <p:cNvGrpSpPr/>
            <p:nvPr/>
          </p:nvGrpSpPr>
          <p:grpSpPr>
            <a:xfrm>
              <a:off x="508288" y="2309015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50" name="Rounded Rectangle 4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20931" y="2401360"/>
                <a:ext cx="231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Wachstumsphase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Cross 101"/>
            <p:cNvSpPr/>
            <p:nvPr/>
          </p:nvSpPr>
          <p:spPr>
            <a:xfrm>
              <a:off x="5364003" y="2483485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0352" y="3029577"/>
            <a:ext cx="5084714" cy="580748"/>
            <a:chOff x="477986" y="3029577"/>
            <a:chExt cx="5347080" cy="580748"/>
          </a:xfrm>
        </p:grpSpPr>
        <p:grpSp>
          <p:nvGrpSpPr>
            <p:cNvPr id="93" name="Group 92"/>
            <p:cNvGrpSpPr/>
            <p:nvPr/>
          </p:nvGrpSpPr>
          <p:grpSpPr>
            <a:xfrm>
              <a:off x="477986" y="3029577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4" name="Rounded Rectangle 93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20931" y="2401360"/>
                <a:ext cx="1508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Reifephase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Cross 102"/>
            <p:cNvSpPr/>
            <p:nvPr/>
          </p:nvSpPr>
          <p:spPr>
            <a:xfrm>
              <a:off x="5364003" y="3214532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0654" y="3788824"/>
            <a:ext cx="5084714" cy="580748"/>
            <a:chOff x="508288" y="3788824"/>
            <a:chExt cx="5347080" cy="580748"/>
          </a:xfrm>
        </p:grpSpPr>
        <p:grpSp>
          <p:nvGrpSpPr>
            <p:cNvPr id="96" name="Group 95"/>
            <p:cNvGrpSpPr/>
            <p:nvPr/>
          </p:nvGrpSpPr>
          <p:grpSpPr>
            <a:xfrm>
              <a:off x="508288" y="3788824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7" name="Rounded Rectangle 96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0931" y="2401360"/>
                <a:ext cx="235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Einführungsphase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Cross 103"/>
            <p:cNvSpPr/>
            <p:nvPr/>
          </p:nvSpPr>
          <p:spPr>
            <a:xfrm>
              <a:off x="5364003" y="3970220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0352" y="4560876"/>
            <a:ext cx="5084714" cy="580748"/>
            <a:chOff x="488698" y="4512946"/>
            <a:chExt cx="5347080" cy="580748"/>
          </a:xfrm>
        </p:grpSpPr>
        <p:grpSp>
          <p:nvGrpSpPr>
            <p:cNvPr id="99" name="Group 98"/>
            <p:cNvGrpSpPr/>
            <p:nvPr/>
          </p:nvGrpSpPr>
          <p:grpSpPr>
            <a:xfrm>
              <a:off x="488698" y="4512946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100" name="Rounded Rectangle 9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20931" y="2401360"/>
                <a:ext cx="2158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Sättigungsphase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Cross 104"/>
            <p:cNvSpPr/>
            <p:nvPr/>
          </p:nvSpPr>
          <p:spPr>
            <a:xfrm>
              <a:off x="5364003" y="4699701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8288" y="5849382"/>
            <a:ext cx="11173968" cy="457200"/>
            <a:chOff x="508288" y="5715000"/>
            <a:chExt cx="11173968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508288" y="5715000"/>
              <a:ext cx="11173968" cy="457200"/>
            </a:xfrm>
            <a:prstGeom prst="roundRect">
              <a:avLst>
                <a:gd name="adj" fmla="val 50000"/>
              </a:avLst>
            </a:prstGeom>
            <a:solidFill>
              <a:srgbClr val="181717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47800" y="5943600"/>
              <a:ext cx="9124950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flipV="1">
              <a:off x="1436171" y="5937787"/>
              <a:ext cx="7858850" cy="16836"/>
            </a:xfrm>
            <a:prstGeom prst="line">
              <a:avLst/>
            </a:prstGeom>
            <a:ln w="47625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129284" y="5854089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0654" y="5846189"/>
              <a:ext cx="138260" cy="194821"/>
              <a:chOff x="1058944" y="5338713"/>
              <a:chExt cx="138260" cy="1948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58944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46927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43544" y="5797389"/>
              <a:ext cx="287258" cy="277339"/>
              <a:chOff x="1043544" y="5797389"/>
              <a:chExt cx="287258" cy="2773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59724" y="5797389"/>
                <a:ext cx="237266" cy="277339"/>
                <a:chOff x="1059724" y="5797389"/>
                <a:chExt cx="237266" cy="27733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78994" y="5856732"/>
                  <a:ext cx="217996" cy="217996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59724" y="5797389"/>
                  <a:ext cx="118633" cy="213866"/>
                  <a:chOff x="1059724" y="5797389"/>
                  <a:chExt cx="118633" cy="21386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059724" y="5904322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071104" y="5797389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" name="Isosceles Triangle 17"/>
                <p:cNvSpPr/>
                <p:nvPr/>
              </p:nvSpPr>
              <p:spPr>
                <a:xfrm rot="16200000">
                  <a:off x="1085873" y="5811157"/>
                  <a:ext cx="98694" cy="958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43544" y="585673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93490" y="5823675"/>
              <a:ext cx="354584" cy="253916"/>
              <a:chOff x="10492397" y="5823675"/>
              <a:chExt cx="354584" cy="25391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0546186" y="5851123"/>
                <a:ext cx="247007" cy="2062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00" b="1" i="0" u="none" strike="noStrike" kern="120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492397" y="5823675"/>
                <a:ext cx="35458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1817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HD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2787375" flipH="1">
              <a:off x="11106484" y="5824993"/>
              <a:ext cx="274376" cy="278921"/>
            </a:xfrm>
            <a:custGeom>
              <a:avLst/>
              <a:gdLst>
                <a:gd name="connsiteX0" fmla="*/ 1165386 w 1165386"/>
                <a:gd name="connsiteY0" fmla="*/ 598522 h 1184692"/>
                <a:gd name="connsiteX1" fmla="*/ 923070 w 1165386"/>
                <a:gd name="connsiteY1" fmla="*/ 356206 h 1184692"/>
                <a:gd name="connsiteX2" fmla="*/ 923070 w 1165386"/>
                <a:gd name="connsiteY2" fmla="*/ 477364 h 1184692"/>
                <a:gd name="connsiteX3" fmla="*/ 705683 w 1165386"/>
                <a:gd name="connsiteY3" fmla="*/ 477364 h 1184692"/>
                <a:gd name="connsiteX4" fmla="*/ 705683 w 1165386"/>
                <a:gd name="connsiteY4" fmla="*/ 242315 h 1184692"/>
                <a:gd name="connsiteX5" fmla="*/ 826841 w 1165386"/>
                <a:gd name="connsiteY5" fmla="*/ 242315 h 1184692"/>
                <a:gd name="connsiteX6" fmla="*/ 584525 w 1165386"/>
                <a:gd name="connsiteY6" fmla="*/ 0 h 1184692"/>
                <a:gd name="connsiteX7" fmla="*/ 342209 w 1165386"/>
                <a:gd name="connsiteY7" fmla="*/ 242315 h 1184692"/>
                <a:gd name="connsiteX8" fmla="*/ 463367 w 1165386"/>
                <a:gd name="connsiteY8" fmla="*/ 242315 h 1184692"/>
                <a:gd name="connsiteX9" fmla="*/ 463367 w 1165386"/>
                <a:gd name="connsiteY9" fmla="*/ 465634 h 1184692"/>
                <a:gd name="connsiteX10" fmla="*/ 248159 w 1165386"/>
                <a:gd name="connsiteY10" fmla="*/ 454685 h 1184692"/>
                <a:gd name="connsiteX11" fmla="*/ 254315 w 1165386"/>
                <a:gd name="connsiteY11" fmla="*/ 333684 h 1184692"/>
                <a:gd name="connsiteX12" fmla="*/ 0 w 1165386"/>
                <a:gd name="connsiteY12" fmla="*/ 563374 h 1184692"/>
                <a:gd name="connsiteX13" fmla="*/ 229691 w 1165386"/>
                <a:gd name="connsiteY13" fmla="*/ 817690 h 1184692"/>
                <a:gd name="connsiteX14" fmla="*/ 235847 w 1165386"/>
                <a:gd name="connsiteY14" fmla="*/ 696688 h 1184692"/>
                <a:gd name="connsiteX15" fmla="*/ 432925 w 1165386"/>
                <a:gd name="connsiteY15" fmla="*/ 706715 h 1184692"/>
                <a:gd name="connsiteX16" fmla="*/ 432926 w 1165386"/>
                <a:gd name="connsiteY16" fmla="*/ 719680 h 1184692"/>
                <a:gd name="connsiteX17" fmla="*/ 453871 w 1165386"/>
                <a:gd name="connsiteY17" fmla="*/ 719680 h 1184692"/>
                <a:gd name="connsiteX18" fmla="*/ 453871 w 1165386"/>
                <a:gd name="connsiteY18" fmla="*/ 942376 h 1184692"/>
                <a:gd name="connsiteX19" fmla="*/ 332712 w 1165386"/>
                <a:gd name="connsiteY19" fmla="*/ 942376 h 1184692"/>
                <a:gd name="connsiteX20" fmla="*/ 575029 w 1165386"/>
                <a:gd name="connsiteY20" fmla="*/ 1184692 h 1184692"/>
                <a:gd name="connsiteX21" fmla="*/ 817345 w 1165386"/>
                <a:gd name="connsiteY21" fmla="*/ 942375 h 1184692"/>
                <a:gd name="connsiteX22" fmla="*/ 696187 w 1165386"/>
                <a:gd name="connsiteY22" fmla="*/ 942376 h 1184692"/>
                <a:gd name="connsiteX23" fmla="*/ 696186 w 1165386"/>
                <a:gd name="connsiteY23" fmla="*/ 719680 h 1184692"/>
                <a:gd name="connsiteX24" fmla="*/ 923070 w 1165386"/>
                <a:gd name="connsiteY24" fmla="*/ 719680 h 1184692"/>
                <a:gd name="connsiteX25" fmla="*/ 923070 w 1165386"/>
                <a:gd name="connsiteY25" fmla="*/ 840838 h 118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5386" h="1184692">
                  <a:moveTo>
                    <a:pt x="1165386" y="598522"/>
                  </a:moveTo>
                  <a:lnTo>
                    <a:pt x="923070" y="356206"/>
                  </a:lnTo>
                  <a:lnTo>
                    <a:pt x="923070" y="477364"/>
                  </a:lnTo>
                  <a:lnTo>
                    <a:pt x="705683" y="477364"/>
                  </a:lnTo>
                  <a:lnTo>
                    <a:pt x="705683" y="242315"/>
                  </a:lnTo>
                  <a:lnTo>
                    <a:pt x="826841" y="242315"/>
                  </a:lnTo>
                  <a:lnTo>
                    <a:pt x="584525" y="0"/>
                  </a:lnTo>
                  <a:lnTo>
                    <a:pt x="342209" y="242315"/>
                  </a:lnTo>
                  <a:lnTo>
                    <a:pt x="463367" y="242315"/>
                  </a:lnTo>
                  <a:lnTo>
                    <a:pt x="463367" y="465634"/>
                  </a:lnTo>
                  <a:lnTo>
                    <a:pt x="248159" y="454685"/>
                  </a:lnTo>
                  <a:lnTo>
                    <a:pt x="254315" y="333684"/>
                  </a:lnTo>
                  <a:lnTo>
                    <a:pt x="0" y="563374"/>
                  </a:lnTo>
                  <a:lnTo>
                    <a:pt x="229691" y="817690"/>
                  </a:lnTo>
                  <a:lnTo>
                    <a:pt x="235847" y="696688"/>
                  </a:lnTo>
                  <a:lnTo>
                    <a:pt x="432925" y="706715"/>
                  </a:lnTo>
                  <a:lnTo>
                    <a:pt x="432926" y="719680"/>
                  </a:lnTo>
                  <a:lnTo>
                    <a:pt x="453871" y="719680"/>
                  </a:lnTo>
                  <a:lnTo>
                    <a:pt x="453871" y="942376"/>
                  </a:lnTo>
                  <a:lnTo>
                    <a:pt x="332712" y="942376"/>
                  </a:lnTo>
                  <a:lnTo>
                    <a:pt x="575029" y="1184692"/>
                  </a:lnTo>
                  <a:lnTo>
                    <a:pt x="817345" y="942375"/>
                  </a:lnTo>
                  <a:lnTo>
                    <a:pt x="696187" y="942376"/>
                  </a:lnTo>
                  <a:lnTo>
                    <a:pt x="696186" y="719680"/>
                  </a:lnTo>
                  <a:lnTo>
                    <a:pt x="923070" y="719680"/>
                  </a:lnTo>
                  <a:lnTo>
                    <a:pt x="923070" y="84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55775" y="1327256"/>
            <a:ext cx="481172" cy="156459"/>
            <a:chOff x="10780016" y="1207681"/>
            <a:chExt cx="742064" cy="241291"/>
          </a:xfrm>
        </p:grpSpPr>
        <p:sp>
          <p:nvSpPr>
            <p:cNvPr id="29" name="Heart 28"/>
            <p:cNvSpPr/>
            <p:nvPr/>
          </p:nvSpPr>
          <p:spPr>
            <a:xfrm>
              <a:off x="10780016" y="1228782"/>
              <a:ext cx="268058" cy="22019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ross 29"/>
            <p:cNvSpPr/>
            <p:nvPr/>
          </p:nvSpPr>
          <p:spPr>
            <a:xfrm>
              <a:off x="11280789" y="1207681"/>
              <a:ext cx="241291" cy="241291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9206" y="1053274"/>
            <a:ext cx="476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Produktphase, in der es am liebsten bleiben sollte?</a:t>
            </a:r>
            <a:endParaRPr kumimoji="0" lang="id-ID" sz="24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4433"/>
            <a:ext cx="12192000" cy="1383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0940DB6-C901-440F-A21A-2C7F5F4183EE}"/>
              </a:ext>
            </a:extLst>
          </p:cNvPr>
          <p:cNvSpPr txBox="1"/>
          <p:nvPr/>
        </p:nvSpPr>
        <p:spPr>
          <a:xfrm>
            <a:off x="2442077" y="2106223"/>
            <a:ext cx="5486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ü</a:t>
            </a:r>
          </a:p>
        </p:txBody>
      </p:sp>
      <p:sp>
        <p:nvSpPr>
          <p:cNvPr id="69" name="Rectangle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71345D-E935-4CB4-8248-58DAD2CB83A6}"/>
              </a:ext>
            </a:extLst>
          </p:cNvPr>
          <p:cNvSpPr/>
          <p:nvPr/>
        </p:nvSpPr>
        <p:spPr>
          <a:xfrm>
            <a:off x="-10886" y="3413607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hevron 5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50ABAB-95C6-4E62-AD49-2BB186E80B58}"/>
              </a:ext>
            </a:extLst>
          </p:cNvPr>
          <p:cNvSpPr/>
          <p:nvPr/>
        </p:nvSpPr>
        <p:spPr>
          <a:xfrm flipH="1">
            <a:off x="169102" y="3640264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B4B4B73-3FDC-4B51-B8BB-F170B83B261D}"/>
              </a:ext>
            </a:extLst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38">
            <a:hlinkClick r:id="rId3"/>
            <a:extLst>
              <a:ext uri="{FF2B5EF4-FFF2-40B4-BE49-F238E27FC236}">
                <a16:creationId xmlns:a16="http://schemas.microsoft.com/office/drawing/2014/main" id="{8F370F18-5A4D-4427-A468-90D47506DCEE}"/>
              </a:ext>
            </a:extLst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ED3268DC-9668-4903-BD6F-4EB22E274924}"/>
              </a:ext>
            </a:extLst>
          </p:cNvPr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83" name="TextBox 31">
            <a:hlinkClick r:id="rId4"/>
            <a:extLst>
              <a:ext uri="{FF2B5EF4-FFF2-40B4-BE49-F238E27FC236}">
                <a16:creationId xmlns:a16="http://schemas.microsoft.com/office/drawing/2014/main" id="{E87B3BD1-7EF5-445C-AF1F-866CECBA4D32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033F95-DA18-4DF1-9AA7-47AB31D0197E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A84FD0-8A76-4708-B906-77E28EA35C0F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44">
            <a:extLst>
              <a:ext uri="{FF2B5EF4-FFF2-40B4-BE49-F238E27FC236}">
                <a16:creationId xmlns:a16="http://schemas.microsoft.com/office/drawing/2014/main" id="{86ADF682-54A1-4587-BF53-BFA453F63002}"/>
              </a:ext>
            </a:extLst>
          </p:cNvPr>
          <p:cNvGrpSpPr/>
          <p:nvPr/>
        </p:nvGrpSpPr>
        <p:grpSpPr>
          <a:xfrm rot="20411737">
            <a:off x="9878008" y="540421"/>
            <a:ext cx="158260" cy="278591"/>
            <a:chOff x="7097486" y="2313107"/>
            <a:chExt cx="189885" cy="334266"/>
          </a:xfrm>
        </p:grpSpPr>
        <p:sp>
          <p:nvSpPr>
            <p:cNvPr id="87" name="Oval 45">
              <a:extLst>
                <a:ext uri="{FF2B5EF4-FFF2-40B4-BE49-F238E27FC236}">
                  <a16:creationId xmlns:a16="http://schemas.microsoft.com/office/drawing/2014/main" id="{5C4E261B-F2A8-44C2-88D1-AB2312400829}"/>
                </a:ext>
              </a:extLst>
            </p:cNvPr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ed Rectangle 46">
              <a:extLst>
                <a:ext uri="{FF2B5EF4-FFF2-40B4-BE49-F238E27FC236}">
                  <a16:creationId xmlns:a16="http://schemas.microsoft.com/office/drawing/2014/main" id="{A3DBAFB7-E834-4AEE-A644-821195816C8F}"/>
                </a:ext>
              </a:extLst>
            </p:cNvPr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Isosceles Triangle 49">
            <a:extLst>
              <a:ext uri="{FF2B5EF4-FFF2-40B4-BE49-F238E27FC236}">
                <a16:creationId xmlns:a16="http://schemas.microsoft.com/office/drawing/2014/main" id="{1848ECA0-4BD0-4286-8B71-8C1ABDFE4681}"/>
              </a:ext>
            </a:extLst>
          </p:cNvPr>
          <p:cNvSpPr/>
          <p:nvPr/>
        </p:nvSpPr>
        <p:spPr>
          <a:xfrm flipV="1">
            <a:off x="11387310" y="57664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72">
            <a:hlinkClick r:id="rId5"/>
            <a:extLst>
              <a:ext uri="{FF2B5EF4-FFF2-40B4-BE49-F238E27FC236}">
                <a16:creationId xmlns:a16="http://schemas.microsoft.com/office/drawing/2014/main" id="{73EC6688-9DBA-4446-BCC7-7E73364E348C}"/>
              </a:ext>
            </a:extLst>
          </p:cNvPr>
          <p:cNvSpPr txBox="1"/>
          <p:nvPr/>
        </p:nvSpPr>
        <p:spPr>
          <a:xfrm>
            <a:off x="10354920" y="465372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0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22D15CF-9682-4A6C-AF16-1557A91AEC46}"/>
              </a:ext>
            </a:extLst>
          </p:cNvPr>
          <p:cNvGrpSpPr/>
          <p:nvPr/>
        </p:nvGrpSpPr>
        <p:grpSpPr>
          <a:xfrm>
            <a:off x="4521617" y="1443079"/>
            <a:ext cx="8177358" cy="5112337"/>
            <a:chOff x="4810666" y="876399"/>
            <a:chExt cx="7413991" cy="6333579"/>
          </a:xfrm>
        </p:grpSpPr>
        <p:sp>
          <p:nvSpPr>
            <p:cNvPr id="2" name="Rectangle 1"/>
            <p:cNvSpPr/>
            <p:nvPr/>
          </p:nvSpPr>
          <p:spPr>
            <a:xfrm>
              <a:off x="4810666" y="876399"/>
              <a:ext cx="6894482" cy="543153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271082B3-08BC-4512-9932-DCA488B4EE82}"/>
                </a:ext>
              </a:extLst>
            </p:cNvPr>
            <p:cNvSpPr/>
            <p:nvPr/>
          </p:nvSpPr>
          <p:spPr>
            <a:xfrm>
              <a:off x="4958311" y="1044294"/>
              <a:ext cx="7266346" cy="6165684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75000"/>
                    <a:lumOff val="25000"/>
                    <a:alpha val="34000"/>
                  </a:schemeClr>
                </a:gs>
                <a:gs pos="85000">
                  <a:schemeClr val="tx1">
                    <a:lumMod val="95000"/>
                    <a:lumOff val="5000"/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7886" y="2309015"/>
            <a:ext cx="5127482" cy="580748"/>
            <a:chOff x="508288" y="2309015"/>
            <a:chExt cx="5347080" cy="580748"/>
          </a:xfrm>
        </p:grpSpPr>
        <p:grpSp>
          <p:nvGrpSpPr>
            <p:cNvPr id="51" name="Group 50"/>
            <p:cNvGrpSpPr/>
            <p:nvPr/>
          </p:nvGrpSpPr>
          <p:grpSpPr>
            <a:xfrm>
              <a:off x="508288" y="2309015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50" name="Rounded Rectangle 4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20931" y="2401360"/>
                <a:ext cx="231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Wachstumsphase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Cross 101"/>
            <p:cNvSpPr/>
            <p:nvPr/>
          </p:nvSpPr>
          <p:spPr>
            <a:xfrm>
              <a:off x="5364003" y="2483485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7584" y="3029577"/>
            <a:ext cx="5127482" cy="580748"/>
            <a:chOff x="477986" y="3029577"/>
            <a:chExt cx="5347080" cy="580748"/>
          </a:xfrm>
        </p:grpSpPr>
        <p:grpSp>
          <p:nvGrpSpPr>
            <p:cNvPr id="93" name="Group 92"/>
            <p:cNvGrpSpPr/>
            <p:nvPr/>
          </p:nvGrpSpPr>
          <p:grpSpPr>
            <a:xfrm>
              <a:off x="477986" y="3029577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4" name="Rounded Rectangle 93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20931" y="2401360"/>
                <a:ext cx="1508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Reifephase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Cross 102"/>
            <p:cNvSpPr/>
            <p:nvPr/>
          </p:nvSpPr>
          <p:spPr>
            <a:xfrm>
              <a:off x="5364003" y="3214532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7886" y="3788824"/>
            <a:ext cx="5127482" cy="580748"/>
            <a:chOff x="508288" y="3788824"/>
            <a:chExt cx="5347080" cy="580748"/>
          </a:xfrm>
        </p:grpSpPr>
        <p:grpSp>
          <p:nvGrpSpPr>
            <p:cNvPr id="96" name="Group 95"/>
            <p:cNvGrpSpPr/>
            <p:nvPr/>
          </p:nvGrpSpPr>
          <p:grpSpPr>
            <a:xfrm>
              <a:off x="508288" y="3788824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7" name="Rounded Rectangle 96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0931" y="2401360"/>
                <a:ext cx="235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Einführungsphase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Cross 103"/>
            <p:cNvSpPr/>
            <p:nvPr/>
          </p:nvSpPr>
          <p:spPr>
            <a:xfrm>
              <a:off x="5364003" y="3970220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7584" y="4560876"/>
            <a:ext cx="5127482" cy="580748"/>
            <a:chOff x="488698" y="4512946"/>
            <a:chExt cx="5347080" cy="580748"/>
          </a:xfrm>
        </p:grpSpPr>
        <p:grpSp>
          <p:nvGrpSpPr>
            <p:cNvPr id="99" name="Group 98"/>
            <p:cNvGrpSpPr/>
            <p:nvPr/>
          </p:nvGrpSpPr>
          <p:grpSpPr>
            <a:xfrm>
              <a:off x="488698" y="4512946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100" name="Rounded Rectangle 9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20931" y="2401360"/>
                <a:ext cx="2158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Sättigungsphase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Cross 104"/>
            <p:cNvSpPr/>
            <p:nvPr/>
          </p:nvSpPr>
          <p:spPr>
            <a:xfrm>
              <a:off x="5364003" y="4699701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8288" y="5849382"/>
            <a:ext cx="11173968" cy="457200"/>
            <a:chOff x="508288" y="5715000"/>
            <a:chExt cx="11173968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508288" y="5715000"/>
              <a:ext cx="11173968" cy="457200"/>
            </a:xfrm>
            <a:prstGeom prst="roundRect">
              <a:avLst>
                <a:gd name="adj" fmla="val 50000"/>
              </a:avLst>
            </a:prstGeom>
            <a:solidFill>
              <a:srgbClr val="181717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47800" y="5943600"/>
              <a:ext cx="9124950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  <a:endCxn id="6" idx="6"/>
            </p:cNvCxnSpPr>
            <p:nvPr/>
          </p:nvCxnSpPr>
          <p:spPr>
            <a:xfrm>
              <a:off x="1413988" y="5945111"/>
              <a:ext cx="8685131" cy="0"/>
            </a:xfrm>
            <a:prstGeom prst="line">
              <a:avLst/>
            </a:prstGeom>
            <a:ln w="47625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925383" y="5858243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0654" y="5846189"/>
              <a:ext cx="138260" cy="194821"/>
              <a:chOff x="1058944" y="5338713"/>
              <a:chExt cx="138260" cy="1948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58944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46927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43544" y="5797389"/>
              <a:ext cx="287258" cy="277339"/>
              <a:chOff x="1043544" y="5797389"/>
              <a:chExt cx="287258" cy="2773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59724" y="5797389"/>
                <a:ext cx="237266" cy="277339"/>
                <a:chOff x="1059724" y="5797389"/>
                <a:chExt cx="237266" cy="27733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78994" y="5856732"/>
                  <a:ext cx="217996" cy="217996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59724" y="5797389"/>
                  <a:ext cx="118633" cy="213866"/>
                  <a:chOff x="1059724" y="5797389"/>
                  <a:chExt cx="118633" cy="21386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059724" y="5904322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071104" y="5797389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" name="Isosceles Triangle 17"/>
                <p:cNvSpPr/>
                <p:nvPr/>
              </p:nvSpPr>
              <p:spPr>
                <a:xfrm rot="16200000">
                  <a:off x="1085873" y="5811157"/>
                  <a:ext cx="98694" cy="958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43544" y="585673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93490" y="5823675"/>
              <a:ext cx="354584" cy="253916"/>
              <a:chOff x="10492397" y="5823675"/>
              <a:chExt cx="354584" cy="25391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0546186" y="5851123"/>
                <a:ext cx="247007" cy="2062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00" b="1" i="0" u="none" strike="noStrike" kern="120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492397" y="5823675"/>
                <a:ext cx="35458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1817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HD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2787375" flipH="1">
              <a:off x="11106484" y="5824993"/>
              <a:ext cx="274376" cy="278921"/>
            </a:xfrm>
            <a:custGeom>
              <a:avLst/>
              <a:gdLst>
                <a:gd name="connsiteX0" fmla="*/ 1165386 w 1165386"/>
                <a:gd name="connsiteY0" fmla="*/ 598522 h 1184692"/>
                <a:gd name="connsiteX1" fmla="*/ 923070 w 1165386"/>
                <a:gd name="connsiteY1" fmla="*/ 356206 h 1184692"/>
                <a:gd name="connsiteX2" fmla="*/ 923070 w 1165386"/>
                <a:gd name="connsiteY2" fmla="*/ 477364 h 1184692"/>
                <a:gd name="connsiteX3" fmla="*/ 705683 w 1165386"/>
                <a:gd name="connsiteY3" fmla="*/ 477364 h 1184692"/>
                <a:gd name="connsiteX4" fmla="*/ 705683 w 1165386"/>
                <a:gd name="connsiteY4" fmla="*/ 242315 h 1184692"/>
                <a:gd name="connsiteX5" fmla="*/ 826841 w 1165386"/>
                <a:gd name="connsiteY5" fmla="*/ 242315 h 1184692"/>
                <a:gd name="connsiteX6" fmla="*/ 584525 w 1165386"/>
                <a:gd name="connsiteY6" fmla="*/ 0 h 1184692"/>
                <a:gd name="connsiteX7" fmla="*/ 342209 w 1165386"/>
                <a:gd name="connsiteY7" fmla="*/ 242315 h 1184692"/>
                <a:gd name="connsiteX8" fmla="*/ 463367 w 1165386"/>
                <a:gd name="connsiteY8" fmla="*/ 242315 h 1184692"/>
                <a:gd name="connsiteX9" fmla="*/ 463367 w 1165386"/>
                <a:gd name="connsiteY9" fmla="*/ 465634 h 1184692"/>
                <a:gd name="connsiteX10" fmla="*/ 248159 w 1165386"/>
                <a:gd name="connsiteY10" fmla="*/ 454685 h 1184692"/>
                <a:gd name="connsiteX11" fmla="*/ 254315 w 1165386"/>
                <a:gd name="connsiteY11" fmla="*/ 333684 h 1184692"/>
                <a:gd name="connsiteX12" fmla="*/ 0 w 1165386"/>
                <a:gd name="connsiteY12" fmla="*/ 563374 h 1184692"/>
                <a:gd name="connsiteX13" fmla="*/ 229691 w 1165386"/>
                <a:gd name="connsiteY13" fmla="*/ 817690 h 1184692"/>
                <a:gd name="connsiteX14" fmla="*/ 235847 w 1165386"/>
                <a:gd name="connsiteY14" fmla="*/ 696688 h 1184692"/>
                <a:gd name="connsiteX15" fmla="*/ 432925 w 1165386"/>
                <a:gd name="connsiteY15" fmla="*/ 706715 h 1184692"/>
                <a:gd name="connsiteX16" fmla="*/ 432926 w 1165386"/>
                <a:gd name="connsiteY16" fmla="*/ 719680 h 1184692"/>
                <a:gd name="connsiteX17" fmla="*/ 453871 w 1165386"/>
                <a:gd name="connsiteY17" fmla="*/ 719680 h 1184692"/>
                <a:gd name="connsiteX18" fmla="*/ 453871 w 1165386"/>
                <a:gd name="connsiteY18" fmla="*/ 942376 h 1184692"/>
                <a:gd name="connsiteX19" fmla="*/ 332712 w 1165386"/>
                <a:gd name="connsiteY19" fmla="*/ 942376 h 1184692"/>
                <a:gd name="connsiteX20" fmla="*/ 575029 w 1165386"/>
                <a:gd name="connsiteY20" fmla="*/ 1184692 h 1184692"/>
                <a:gd name="connsiteX21" fmla="*/ 817345 w 1165386"/>
                <a:gd name="connsiteY21" fmla="*/ 942375 h 1184692"/>
                <a:gd name="connsiteX22" fmla="*/ 696187 w 1165386"/>
                <a:gd name="connsiteY22" fmla="*/ 942376 h 1184692"/>
                <a:gd name="connsiteX23" fmla="*/ 696186 w 1165386"/>
                <a:gd name="connsiteY23" fmla="*/ 719680 h 1184692"/>
                <a:gd name="connsiteX24" fmla="*/ 923070 w 1165386"/>
                <a:gd name="connsiteY24" fmla="*/ 719680 h 1184692"/>
                <a:gd name="connsiteX25" fmla="*/ 923070 w 1165386"/>
                <a:gd name="connsiteY25" fmla="*/ 840838 h 118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5386" h="1184692">
                  <a:moveTo>
                    <a:pt x="1165386" y="598522"/>
                  </a:moveTo>
                  <a:lnTo>
                    <a:pt x="923070" y="356206"/>
                  </a:lnTo>
                  <a:lnTo>
                    <a:pt x="923070" y="477364"/>
                  </a:lnTo>
                  <a:lnTo>
                    <a:pt x="705683" y="477364"/>
                  </a:lnTo>
                  <a:lnTo>
                    <a:pt x="705683" y="242315"/>
                  </a:lnTo>
                  <a:lnTo>
                    <a:pt x="826841" y="242315"/>
                  </a:lnTo>
                  <a:lnTo>
                    <a:pt x="584525" y="0"/>
                  </a:lnTo>
                  <a:lnTo>
                    <a:pt x="342209" y="242315"/>
                  </a:lnTo>
                  <a:lnTo>
                    <a:pt x="463367" y="242315"/>
                  </a:lnTo>
                  <a:lnTo>
                    <a:pt x="463367" y="465634"/>
                  </a:lnTo>
                  <a:lnTo>
                    <a:pt x="248159" y="454685"/>
                  </a:lnTo>
                  <a:lnTo>
                    <a:pt x="254315" y="333684"/>
                  </a:lnTo>
                  <a:lnTo>
                    <a:pt x="0" y="563374"/>
                  </a:lnTo>
                  <a:lnTo>
                    <a:pt x="229691" y="817690"/>
                  </a:lnTo>
                  <a:lnTo>
                    <a:pt x="235847" y="696688"/>
                  </a:lnTo>
                  <a:lnTo>
                    <a:pt x="432925" y="706715"/>
                  </a:lnTo>
                  <a:lnTo>
                    <a:pt x="432926" y="719680"/>
                  </a:lnTo>
                  <a:lnTo>
                    <a:pt x="453871" y="719680"/>
                  </a:lnTo>
                  <a:lnTo>
                    <a:pt x="453871" y="942376"/>
                  </a:lnTo>
                  <a:lnTo>
                    <a:pt x="332712" y="942376"/>
                  </a:lnTo>
                  <a:lnTo>
                    <a:pt x="575029" y="1184692"/>
                  </a:lnTo>
                  <a:lnTo>
                    <a:pt x="817345" y="942375"/>
                  </a:lnTo>
                  <a:lnTo>
                    <a:pt x="696187" y="942376"/>
                  </a:lnTo>
                  <a:lnTo>
                    <a:pt x="696186" y="719680"/>
                  </a:lnTo>
                  <a:lnTo>
                    <a:pt x="923070" y="719680"/>
                  </a:lnTo>
                  <a:lnTo>
                    <a:pt x="923070" y="84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55775" y="1327256"/>
            <a:ext cx="481172" cy="156459"/>
            <a:chOff x="10780016" y="1207681"/>
            <a:chExt cx="742064" cy="241291"/>
          </a:xfrm>
        </p:grpSpPr>
        <p:sp>
          <p:nvSpPr>
            <p:cNvPr id="29" name="Heart 28"/>
            <p:cNvSpPr/>
            <p:nvPr/>
          </p:nvSpPr>
          <p:spPr>
            <a:xfrm>
              <a:off x="10780016" y="1228782"/>
              <a:ext cx="268058" cy="22019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ross 29"/>
            <p:cNvSpPr/>
            <p:nvPr/>
          </p:nvSpPr>
          <p:spPr>
            <a:xfrm>
              <a:off x="11280789" y="1207681"/>
              <a:ext cx="241291" cy="241291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9206" y="1053274"/>
            <a:ext cx="476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Produktphase, in der erste Konkurrenten aufmerksam werden?</a:t>
            </a:r>
            <a:endParaRPr kumimoji="0" lang="id-ID" sz="24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4433"/>
            <a:ext cx="12192000" cy="1383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0940DB6-C901-440F-A21A-2C7F5F4183EE}"/>
              </a:ext>
            </a:extLst>
          </p:cNvPr>
          <p:cNvSpPr txBox="1"/>
          <p:nvPr/>
        </p:nvSpPr>
        <p:spPr>
          <a:xfrm>
            <a:off x="4303445" y="1325903"/>
            <a:ext cx="5486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ü</a:t>
            </a:r>
          </a:p>
        </p:txBody>
      </p:sp>
      <p:sp>
        <p:nvSpPr>
          <p:cNvPr id="69" name="Rectangle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B63CC7-AB1C-47C8-AC6B-DB478A2734AA}"/>
              </a:ext>
            </a:extLst>
          </p:cNvPr>
          <p:cNvSpPr/>
          <p:nvPr/>
        </p:nvSpPr>
        <p:spPr>
          <a:xfrm>
            <a:off x="-10886" y="3413607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hevron 5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47570A-FDEB-4EAC-B5F6-5578D08A0226}"/>
              </a:ext>
            </a:extLst>
          </p:cNvPr>
          <p:cNvSpPr/>
          <p:nvPr/>
        </p:nvSpPr>
        <p:spPr>
          <a:xfrm flipH="1">
            <a:off x="169102" y="3640264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87302B-47AF-44BB-A805-2F4B4EEA0C29}"/>
              </a:ext>
            </a:extLst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38">
            <a:hlinkClick r:id="rId3"/>
            <a:extLst>
              <a:ext uri="{FF2B5EF4-FFF2-40B4-BE49-F238E27FC236}">
                <a16:creationId xmlns:a16="http://schemas.microsoft.com/office/drawing/2014/main" id="{FBCC973A-03BD-428A-B68E-6922591A9DE1}"/>
              </a:ext>
            </a:extLst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39BDB916-F8F6-4B52-8E74-BB87BB6A859D}"/>
              </a:ext>
            </a:extLst>
          </p:cNvPr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83" name="TextBox 31">
            <a:hlinkClick r:id="rId4"/>
            <a:extLst>
              <a:ext uri="{FF2B5EF4-FFF2-40B4-BE49-F238E27FC236}">
                <a16:creationId xmlns:a16="http://schemas.microsoft.com/office/drawing/2014/main" id="{717261DB-5D02-4A56-B4DD-BFB52D7A686F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227783-A912-48BC-B672-9F29A9D654AA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02F000-6952-41D9-84F3-1E127DB47DFD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44">
            <a:extLst>
              <a:ext uri="{FF2B5EF4-FFF2-40B4-BE49-F238E27FC236}">
                <a16:creationId xmlns:a16="http://schemas.microsoft.com/office/drawing/2014/main" id="{B8332402-D8AE-42DE-8143-7C2283AEB33E}"/>
              </a:ext>
            </a:extLst>
          </p:cNvPr>
          <p:cNvGrpSpPr/>
          <p:nvPr/>
        </p:nvGrpSpPr>
        <p:grpSpPr>
          <a:xfrm rot="20411737">
            <a:off x="9878008" y="540421"/>
            <a:ext cx="158260" cy="278591"/>
            <a:chOff x="7097486" y="2313107"/>
            <a:chExt cx="189885" cy="334266"/>
          </a:xfrm>
        </p:grpSpPr>
        <p:sp>
          <p:nvSpPr>
            <p:cNvPr id="87" name="Oval 45">
              <a:extLst>
                <a:ext uri="{FF2B5EF4-FFF2-40B4-BE49-F238E27FC236}">
                  <a16:creationId xmlns:a16="http://schemas.microsoft.com/office/drawing/2014/main" id="{14AC414A-68B2-459C-97E9-01D0C90D9234}"/>
                </a:ext>
              </a:extLst>
            </p:cNvPr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ed Rectangle 46">
              <a:extLst>
                <a:ext uri="{FF2B5EF4-FFF2-40B4-BE49-F238E27FC236}">
                  <a16:creationId xmlns:a16="http://schemas.microsoft.com/office/drawing/2014/main" id="{466742A2-E660-4B9B-B8C2-2A9B16A6095E}"/>
                </a:ext>
              </a:extLst>
            </p:cNvPr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Isosceles Triangle 49">
            <a:extLst>
              <a:ext uri="{FF2B5EF4-FFF2-40B4-BE49-F238E27FC236}">
                <a16:creationId xmlns:a16="http://schemas.microsoft.com/office/drawing/2014/main" id="{7823BA91-B628-4A35-95D6-FF03EB0857C7}"/>
              </a:ext>
            </a:extLst>
          </p:cNvPr>
          <p:cNvSpPr/>
          <p:nvPr/>
        </p:nvSpPr>
        <p:spPr>
          <a:xfrm flipV="1">
            <a:off x="11387310" y="57664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72">
            <a:hlinkClick r:id="rId5"/>
            <a:extLst>
              <a:ext uri="{FF2B5EF4-FFF2-40B4-BE49-F238E27FC236}">
                <a16:creationId xmlns:a16="http://schemas.microsoft.com/office/drawing/2014/main" id="{8491DC63-805F-4B47-8DBE-7CC4AE6FCDD0}"/>
              </a:ext>
            </a:extLst>
          </p:cNvPr>
          <p:cNvSpPr txBox="1"/>
          <p:nvPr/>
        </p:nvSpPr>
        <p:spPr>
          <a:xfrm>
            <a:off x="10354920" y="465372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231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51232" y="340675"/>
            <a:ext cx="1082321" cy="39002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6" y="-5498565"/>
            <a:ext cx="11693583" cy="54315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1867" y="6360512"/>
            <a:ext cx="11173968" cy="457200"/>
            <a:chOff x="423291" y="5715001"/>
            <a:chExt cx="11173968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423291" y="5715001"/>
              <a:ext cx="11173968" cy="457200"/>
            </a:xfrm>
            <a:prstGeom prst="roundRect">
              <a:avLst>
                <a:gd name="adj" fmla="val 50000"/>
              </a:avLst>
            </a:prstGeom>
            <a:solidFill>
              <a:srgbClr val="181717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47800" y="5943600"/>
              <a:ext cx="9124950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47800" y="5943600"/>
              <a:ext cx="2813779" cy="0"/>
            </a:xfrm>
            <a:prstGeom prst="line">
              <a:avLst/>
            </a:prstGeom>
            <a:ln w="47625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15859" y="5856732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43544" y="5797389"/>
              <a:ext cx="287258" cy="277339"/>
              <a:chOff x="1043544" y="5797389"/>
              <a:chExt cx="287258" cy="2773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59724" y="5797389"/>
                <a:ext cx="237266" cy="277339"/>
                <a:chOff x="1059724" y="5797389"/>
                <a:chExt cx="237266" cy="27733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78994" y="5856732"/>
                  <a:ext cx="217996" cy="217996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59724" y="5797389"/>
                  <a:ext cx="118633" cy="213866"/>
                  <a:chOff x="1059724" y="5797389"/>
                  <a:chExt cx="118633" cy="21386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059724" y="5904322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071104" y="5797389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" name="Isosceles Triangle 17"/>
                <p:cNvSpPr/>
                <p:nvPr/>
              </p:nvSpPr>
              <p:spPr>
                <a:xfrm rot="16200000">
                  <a:off x="1085873" y="5811157"/>
                  <a:ext cx="98694" cy="958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43544" y="585673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93490" y="5823675"/>
              <a:ext cx="354584" cy="253916"/>
              <a:chOff x="10492397" y="5823675"/>
              <a:chExt cx="354584" cy="25391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0546186" y="5851123"/>
                <a:ext cx="247007" cy="2062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00" b="1" i="0" u="none" strike="noStrike" kern="120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492397" y="5823675"/>
                <a:ext cx="35458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1817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HD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2787375" flipH="1">
              <a:off x="11106484" y="5824993"/>
              <a:ext cx="274376" cy="278921"/>
            </a:xfrm>
            <a:custGeom>
              <a:avLst/>
              <a:gdLst>
                <a:gd name="connsiteX0" fmla="*/ 1165386 w 1165386"/>
                <a:gd name="connsiteY0" fmla="*/ 598522 h 1184692"/>
                <a:gd name="connsiteX1" fmla="*/ 923070 w 1165386"/>
                <a:gd name="connsiteY1" fmla="*/ 356206 h 1184692"/>
                <a:gd name="connsiteX2" fmla="*/ 923070 w 1165386"/>
                <a:gd name="connsiteY2" fmla="*/ 477364 h 1184692"/>
                <a:gd name="connsiteX3" fmla="*/ 705683 w 1165386"/>
                <a:gd name="connsiteY3" fmla="*/ 477364 h 1184692"/>
                <a:gd name="connsiteX4" fmla="*/ 705683 w 1165386"/>
                <a:gd name="connsiteY4" fmla="*/ 242315 h 1184692"/>
                <a:gd name="connsiteX5" fmla="*/ 826841 w 1165386"/>
                <a:gd name="connsiteY5" fmla="*/ 242315 h 1184692"/>
                <a:gd name="connsiteX6" fmla="*/ 584525 w 1165386"/>
                <a:gd name="connsiteY6" fmla="*/ 0 h 1184692"/>
                <a:gd name="connsiteX7" fmla="*/ 342209 w 1165386"/>
                <a:gd name="connsiteY7" fmla="*/ 242315 h 1184692"/>
                <a:gd name="connsiteX8" fmla="*/ 463367 w 1165386"/>
                <a:gd name="connsiteY8" fmla="*/ 242315 h 1184692"/>
                <a:gd name="connsiteX9" fmla="*/ 463367 w 1165386"/>
                <a:gd name="connsiteY9" fmla="*/ 465634 h 1184692"/>
                <a:gd name="connsiteX10" fmla="*/ 248159 w 1165386"/>
                <a:gd name="connsiteY10" fmla="*/ 454685 h 1184692"/>
                <a:gd name="connsiteX11" fmla="*/ 254315 w 1165386"/>
                <a:gd name="connsiteY11" fmla="*/ 333684 h 1184692"/>
                <a:gd name="connsiteX12" fmla="*/ 0 w 1165386"/>
                <a:gd name="connsiteY12" fmla="*/ 563374 h 1184692"/>
                <a:gd name="connsiteX13" fmla="*/ 229691 w 1165386"/>
                <a:gd name="connsiteY13" fmla="*/ 817690 h 1184692"/>
                <a:gd name="connsiteX14" fmla="*/ 235847 w 1165386"/>
                <a:gd name="connsiteY14" fmla="*/ 696688 h 1184692"/>
                <a:gd name="connsiteX15" fmla="*/ 432925 w 1165386"/>
                <a:gd name="connsiteY15" fmla="*/ 706715 h 1184692"/>
                <a:gd name="connsiteX16" fmla="*/ 432926 w 1165386"/>
                <a:gd name="connsiteY16" fmla="*/ 719680 h 1184692"/>
                <a:gd name="connsiteX17" fmla="*/ 453871 w 1165386"/>
                <a:gd name="connsiteY17" fmla="*/ 719680 h 1184692"/>
                <a:gd name="connsiteX18" fmla="*/ 453871 w 1165386"/>
                <a:gd name="connsiteY18" fmla="*/ 942376 h 1184692"/>
                <a:gd name="connsiteX19" fmla="*/ 332712 w 1165386"/>
                <a:gd name="connsiteY19" fmla="*/ 942376 h 1184692"/>
                <a:gd name="connsiteX20" fmla="*/ 575029 w 1165386"/>
                <a:gd name="connsiteY20" fmla="*/ 1184692 h 1184692"/>
                <a:gd name="connsiteX21" fmla="*/ 817345 w 1165386"/>
                <a:gd name="connsiteY21" fmla="*/ 942375 h 1184692"/>
                <a:gd name="connsiteX22" fmla="*/ 696187 w 1165386"/>
                <a:gd name="connsiteY22" fmla="*/ 942376 h 1184692"/>
                <a:gd name="connsiteX23" fmla="*/ 696186 w 1165386"/>
                <a:gd name="connsiteY23" fmla="*/ 719680 h 1184692"/>
                <a:gd name="connsiteX24" fmla="*/ 923070 w 1165386"/>
                <a:gd name="connsiteY24" fmla="*/ 719680 h 1184692"/>
                <a:gd name="connsiteX25" fmla="*/ 923070 w 1165386"/>
                <a:gd name="connsiteY25" fmla="*/ 840838 h 118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5386" h="1184692">
                  <a:moveTo>
                    <a:pt x="1165386" y="598522"/>
                  </a:moveTo>
                  <a:lnTo>
                    <a:pt x="923070" y="356206"/>
                  </a:lnTo>
                  <a:lnTo>
                    <a:pt x="923070" y="477364"/>
                  </a:lnTo>
                  <a:lnTo>
                    <a:pt x="705683" y="477364"/>
                  </a:lnTo>
                  <a:lnTo>
                    <a:pt x="705683" y="242315"/>
                  </a:lnTo>
                  <a:lnTo>
                    <a:pt x="826841" y="242315"/>
                  </a:lnTo>
                  <a:lnTo>
                    <a:pt x="584525" y="0"/>
                  </a:lnTo>
                  <a:lnTo>
                    <a:pt x="342209" y="242315"/>
                  </a:lnTo>
                  <a:lnTo>
                    <a:pt x="463367" y="242315"/>
                  </a:lnTo>
                  <a:lnTo>
                    <a:pt x="463367" y="465634"/>
                  </a:lnTo>
                  <a:lnTo>
                    <a:pt x="248159" y="454685"/>
                  </a:lnTo>
                  <a:lnTo>
                    <a:pt x="254315" y="333684"/>
                  </a:lnTo>
                  <a:lnTo>
                    <a:pt x="0" y="563374"/>
                  </a:lnTo>
                  <a:lnTo>
                    <a:pt x="229691" y="817690"/>
                  </a:lnTo>
                  <a:lnTo>
                    <a:pt x="235847" y="696688"/>
                  </a:lnTo>
                  <a:lnTo>
                    <a:pt x="432925" y="706715"/>
                  </a:lnTo>
                  <a:lnTo>
                    <a:pt x="432926" y="719680"/>
                  </a:lnTo>
                  <a:lnTo>
                    <a:pt x="453871" y="719680"/>
                  </a:lnTo>
                  <a:lnTo>
                    <a:pt x="453871" y="942376"/>
                  </a:lnTo>
                  <a:lnTo>
                    <a:pt x="332712" y="942376"/>
                  </a:lnTo>
                  <a:lnTo>
                    <a:pt x="575029" y="1184692"/>
                  </a:lnTo>
                  <a:lnTo>
                    <a:pt x="817345" y="942375"/>
                  </a:lnTo>
                  <a:lnTo>
                    <a:pt x="696187" y="942376"/>
                  </a:lnTo>
                  <a:lnTo>
                    <a:pt x="696186" y="719680"/>
                  </a:lnTo>
                  <a:lnTo>
                    <a:pt x="923070" y="719680"/>
                  </a:lnTo>
                  <a:lnTo>
                    <a:pt x="923070" y="84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55775" y="1327256"/>
            <a:ext cx="481172" cy="156459"/>
            <a:chOff x="10780016" y="1207681"/>
            <a:chExt cx="742064" cy="241291"/>
          </a:xfrm>
        </p:grpSpPr>
        <p:sp>
          <p:nvSpPr>
            <p:cNvPr id="29" name="Heart 28"/>
            <p:cNvSpPr/>
            <p:nvPr/>
          </p:nvSpPr>
          <p:spPr>
            <a:xfrm>
              <a:off x="10780016" y="1228782"/>
              <a:ext cx="268058" cy="22019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ross 29"/>
            <p:cNvSpPr/>
            <p:nvPr/>
          </p:nvSpPr>
          <p:spPr>
            <a:xfrm>
              <a:off x="11280789" y="1207681"/>
              <a:ext cx="241291" cy="241291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hlinkClick r:id="rId4" action="ppaction://hlinksldjump"/>
          </p:cNvPr>
          <p:cNvSpPr txBox="1"/>
          <p:nvPr/>
        </p:nvSpPr>
        <p:spPr>
          <a:xfrm>
            <a:off x="1982224" y="352024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042918" y="302584"/>
            <a:ext cx="950461" cy="381030"/>
            <a:chOff x="9050312" y="396784"/>
            <a:chExt cx="950461" cy="381030"/>
          </a:xfrm>
        </p:grpSpPr>
        <p:sp>
          <p:nvSpPr>
            <p:cNvPr id="66" name="TextBox 65"/>
            <p:cNvSpPr txBox="1"/>
            <p:nvPr/>
          </p:nvSpPr>
          <p:spPr>
            <a:xfrm>
              <a:off x="9050312" y="39678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0411737">
              <a:off x="9842513" y="499223"/>
              <a:ext cx="158260" cy="278591"/>
              <a:chOff x="7097486" y="2313107"/>
              <a:chExt cx="189885" cy="334266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097486" y="2313107"/>
                <a:ext cx="188685" cy="188685"/>
              </a:xfrm>
              <a:prstGeom prst="ellipse">
                <a:avLst/>
              </a:prstGeom>
              <a:noFill/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 rot="20133563">
                <a:off x="7232516" y="2479234"/>
                <a:ext cx="54855" cy="168139"/>
              </a:xfrm>
              <a:prstGeom prst="roundRect">
                <a:avLst>
                  <a:gd name="adj" fmla="val 454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339378" y="302584"/>
            <a:ext cx="1175308" cy="369332"/>
            <a:chOff x="10346772" y="396784"/>
            <a:chExt cx="1175308" cy="369332"/>
          </a:xfrm>
        </p:grpSpPr>
        <p:sp>
          <p:nvSpPr>
            <p:cNvPr id="73" name="TextBox 72">
              <a:hlinkClick r:id="rId5"/>
            </p:cNvPr>
            <p:cNvSpPr txBox="1"/>
            <p:nvPr/>
          </p:nvSpPr>
          <p:spPr>
            <a:xfrm>
              <a:off x="10346772" y="396784"/>
              <a:ext cx="1082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Herr Krah</a:t>
              </a: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 flipV="1">
              <a:off x="11351815" y="535451"/>
              <a:ext cx="170265" cy="1467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76" y="7376435"/>
            <a:ext cx="12192000" cy="1383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Onlinemedien 1" title="Produktlebenszyklus">
            <a:hlinkClick r:id="" action="ppaction://media"/>
            <a:extLst>
              <a:ext uri="{FF2B5EF4-FFF2-40B4-BE49-F238E27FC236}">
                <a16:creationId xmlns:a16="http://schemas.microsoft.com/office/drawing/2014/main" id="{7389AB9D-176C-4E42-863E-C9FF5BB3E7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67213" y="743400"/>
            <a:ext cx="9834853" cy="5530244"/>
          </a:xfrm>
          <a:prstGeom prst="rect">
            <a:avLst/>
          </a:prstGeom>
        </p:spPr>
      </p:pic>
      <p:sp>
        <p:nvSpPr>
          <p:cNvPr id="77" name="Rectangle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E477B60-0166-468C-AFE8-087B2B8552CD}"/>
              </a:ext>
            </a:extLst>
          </p:cNvPr>
          <p:cNvSpPr/>
          <p:nvPr/>
        </p:nvSpPr>
        <p:spPr>
          <a:xfrm>
            <a:off x="0" y="3082478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hevron 5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F8E5DF-F6D6-4795-8A3D-AD8C3DB287DA}"/>
              </a:ext>
            </a:extLst>
          </p:cNvPr>
          <p:cNvSpPr/>
          <p:nvPr/>
        </p:nvSpPr>
        <p:spPr>
          <a:xfrm flipH="1">
            <a:off x="179988" y="3309135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53">
            <a:extLst>
              <a:ext uri="{FF2B5EF4-FFF2-40B4-BE49-F238E27FC236}">
                <a16:creationId xmlns:a16="http://schemas.microsoft.com/office/drawing/2014/main" id="{CAE5BB82-C6BD-4BCF-8EB0-06611C591104}"/>
              </a:ext>
            </a:extLst>
          </p:cNvPr>
          <p:cNvSpPr/>
          <p:nvPr/>
        </p:nvSpPr>
        <p:spPr>
          <a:xfrm>
            <a:off x="11465506" y="3082478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50AA96-3100-455F-BA22-47F98136650C}"/>
              </a:ext>
            </a:extLst>
          </p:cNvPr>
          <p:cNvSpPr/>
          <p:nvPr/>
        </p:nvSpPr>
        <p:spPr>
          <a:xfrm>
            <a:off x="11699505" y="3309137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Isosceles Triangle 72">
            <a:hlinkClick r:id="rId7"/>
            <a:extLst>
              <a:ext uri="{FF2B5EF4-FFF2-40B4-BE49-F238E27FC236}">
                <a16:creationId xmlns:a16="http://schemas.microsoft.com/office/drawing/2014/main" id="{4AD99B2B-32A9-4032-BD62-A7FDEB6E3908}"/>
              </a:ext>
            </a:extLst>
          </p:cNvPr>
          <p:cNvSpPr/>
          <p:nvPr/>
        </p:nvSpPr>
        <p:spPr>
          <a:xfrm rot="5400000">
            <a:off x="726057" y="6454476"/>
            <a:ext cx="224842" cy="2181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31">
            <a:hlinkClick r:id="rId8"/>
            <a:extLst>
              <a:ext uri="{FF2B5EF4-FFF2-40B4-BE49-F238E27FC236}">
                <a16:creationId xmlns:a16="http://schemas.microsoft.com/office/drawing/2014/main" id="{8DF71B73-FD63-4428-83B3-E22A83B7E7AF}"/>
              </a:ext>
            </a:extLst>
          </p:cNvPr>
          <p:cNvSpPr txBox="1"/>
          <p:nvPr/>
        </p:nvSpPr>
        <p:spPr>
          <a:xfrm>
            <a:off x="4788472" y="344743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38">
            <a:hlinkClick r:id="rId9"/>
            <a:extLst>
              <a:ext uri="{FF2B5EF4-FFF2-40B4-BE49-F238E27FC236}">
                <a16:creationId xmlns:a16="http://schemas.microsoft.com/office/drawing/2014/main" id="{8141B08C-4BB9-4E7C-B4B3-142F778CA7B1}"/>
              </a:ext>
            </a:extLst>
          </p:cNvPr>
          <p:cNvSpPr txBox="1"/>
          <p:nvPr/>
        </p:nvSpPr>
        <p:spPr>
          <a:xfrm>
            <a:off x="3482925" y="34813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358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ambar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b="5869"/>
          <a:stretch/>
        </p:blipFill>
        <p:spPr>
          <a:xfrm>
            <a:off x="-10886" y="297219"/>
            <a:ext cx="12192000" cy="6858000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EE6EA1-5C5C-4190-A996-91C1825326FB}"/>
              </a:ext>
            </a:extLst>
          </p:cNvPr>
          <p:cNvSpPr/>
          <p:nvPr/>
        </p:nvSpPr>
        <p:spPr>
          <a:xfrm>
            <a:off x="10886" y="0"/>
            <a:ext cx="12192000" cy="750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211264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75000"/>
                  <a:lumOff val="25000"/>
                  <a:alpha val="34000"/>
                </a:schemeClr>
              </a:gs>
              <a:gs pos="85000">
                <a:schemeClr val="tx1">
                  <a:lumMod val="95000"/>
                  <a:lumOff val="5000"/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hlinkClick r:id="rId3"/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 rot="20411737">
            <a:off x="9842513" y="426071"/>
            <a:ext cx="158260" cy="278591"/>
            <a:chOff x="7097486" y="2313107"/>
            <a:chExt cx="189885" cy="334266"/>
          </a:xfrm>
        </p:grpSpPr>
        <p:sp>
          <p:nvSpPr>
            <p:cNvPr id="59" name="Oval 58"/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Isosceles Triangle 63"/>
          <p:cNvSpPr/>
          <p:nvPr/>
        </p:nvSpPr>
        <p:spPr>
          <a:xfrm flipV="1">
            <a:off x="11351815" y="46229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5546" y="80467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0" y="79392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55569" y="82006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466455" y="3413609"/>
            <a:ext cx="725546" cy="1144449"/>
            <a:chOff x="11466455" y="3413609"/>
            <a:chExt cx="725546" cy="1144449"/>
          </a:xfrm>
        </p:grpSpPr>
        <p:sp>
          <p:nvSpPr>
            <p:cNvPr id="54" name="Rectangle 53">
              <a:hlinkClick r:id="" action="ppaction://hlinkshowjump?jump=nextslide"/>
            </p:cNvPr>
            <p:cNvSpPr/>
            <p:nvPr/>
          </p:nvSpPr>
          <p:spPr>
            <a:xfrm>
              <a:off x="11466455" y="3413609"/>
              <a:ext cx="725546" cy="114444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hevron 6">
              <a:hlinkClick r:id="" action="ppaction://hlinkshowjump?jump=nextslide"/>
            </p:cNvPr>
            <p:cNvSpPr/>
            <p:nvPr/>
          </p:nvSpPr>
          <p:spPr>
            <a:xfrm>
              <a:off x="11697946" y="3640268"/>
              <a:ext cx="360077" cy="691129"/>
            </a:xfrm>
            <a:prstGeom prst="chevron">
              <a:avLst>
                <a:gd name="adj" fmla="val 62440"/>
              </a:avLst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886" y="3413607"/>
            <a:ext cx="725546" cy="1144449"/>
            <a:chOff x="0" y="3413610"/>
            <a:chExt cx="725546" cy="1144449"/>
          </a:xfrm>
        </p:grpSpPr>
        <p:sp>
          <p:nvSpPr>
            <p:cNvPr id="52" name="Rectangle 51">
              <a:hlinkClick r:id="" action="ppaction://hlinkshowjump?jump=previousslide"/>
            </p:cNvPr>
            <p:cNvSpPr/>
            <p:nvPr/>
          </p:nvSpPr>
          <p:spPr>
            <a:xfrm>
              <a:off x="0" y="3413610"/>
              <a:ext cx="725546" cy="114444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hevron 54">
              <a:hlinkClick r:id="" action="ppaction://hlinkshowjump?jump=previousslide"/>
            </p:cNvPr>
            <p:cNvSpPr/>
            <p:nvPr/>
          </p:nvSpPr>
          <p:spPr>
            <a:xfrm flipH="1">
              <a:off x="179988" y="3640267"/>
              <a:ext cx="360077" cy="691129"/>
            </a:xfrm>
            <a:prstGeom prst="chevron">
              <a:avLst>
                <a:gd name="adj" fmla="val 62440"/>
              </a:avLst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">
            <a:extLst>
              <a:ext uri="{FF2B5EF4-FFF2-40B4-BE49-F238E27FC236}">
                <a16:creationId xmlns:a16="http://schemas.microsoft.com/office/drawing/2014/main" id="{4D933D3F-63F2-4A75-9FA6-89034DFE9D6F}"/>
              </a:ext>
            </a:extLst>
          </p:cNvPr>
          <p:cNvSpPr/>
          <p:nvPr/>
        </p:nvSpPr>
        <p:spPr>
          <a:xfrm>
            <a:off x="1060704" y="804673"/>
            <a:ext cx="2304288" cy="1847088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50000"/>
                </a:srgbClr>
              </a:gs>
              <a:gs pos="67000">
                <a:srgbClr val="F600F6">
                  <a:alpha val="50000"/>
                </a:srgbClr>
              </a:gs>
              <a:gs pos="41000">
                <a:srgbClr val="FF6699">
                  <a:alpha val="50000"/>
                </a:srgbClr>
              </a:gs>
              <a:gs pos="91000">
                <a:srgbClr val="CC00CC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B0896A2A-E720-4E90-A485-92176423B647}"/>
              </a:ext>
            </a:extLst>
          </p:cNvPr>
          <p:cNvSpPr txBox="1"/>
          <p:nvPr/>
        </p:nvSpPr>
        <p:spPr>
          <a:xfrm>
            <a:off x="1279399" y="1470373"/>
            <a:ext cx="5242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01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Einführungsphase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D73EDE-6FA7-4239-8389-22B9F07775BC}"/>
              </a:ext>
            </a:extLst>
          </p:cNvPr>
          <p:cNvGrpSpPr/>
          <p:nvPr/>
        </p:nvGrpSpPr>
        <p:grpSpPr>
          <a:xfrm>
            <a:off x="2789352" y="2320734"/>
            <a:ext cx="8469844" cy="4521873"/>
            <a:chOff x="1387415" y="572412"/>
            <a:chExt cx="9317531" cy="5943600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99C471E1-F140-431E-B1A7-D9CA878B7D7D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96" name="Rectangle: Rounded Corners 5">
                <a:extLst>
                  <a:ext uri="{FF2B5EF4-FFF2-40B4-BE49-F238E27FC236}">
                    <a16:creationId xmlns:a16="http://schemas.microsoft.com/office/drawing/2014/main" id="{49BC22A3-B09A-47B1-8F3E-A5290DA66E2F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: Rounded Corners 3">
                <a:extLst>
                  <a:ext uri="{FF2B5EF4-FFF2-40B4-BE49-F238E27FC236}">
                    <a16:creationId xmlns:a16="http://schemas.microsoft.com/office/drawing/2014/main" id="{0D10CA1F-F607-4380-8F97-C8CF969D1074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4163C0D-90A6-405E-BBE4-7E98B17A1CA7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93">
              <a:extLst>
                <a:ext uri="{FF2B5EF4-FFF2-40B4-BE49-F238E27FC236}">
                  <a16:creationId xmlns:a16="http://schemas.microsoft.com/office/drawing/2014/main" id="{B2180EEA-CDAA-49A8-B96F-3805CC373816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93" name="Oval 94">
                <a:extLst>
                  <a:ext uri="{FF2B5EF4-FFF2-40B4-BE49-F238E27FC236}">
                    <a16:creationId xmlns:a16="http://schemas.microsoft.com/office/drawing/2014/main" id="{E8CC9EAC-BDD3-4DB4-A583-490F4E617FB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Terminator 95">
                <a:extLst>
                  <a:ext uri="{FF2B5EF4-FFF2-40B4-BE49-F238E27FC236}">
                    <a16:creationId xmlns:a16="http://schemas.microsoft.com/office/drawing/2014/main" id="{3E0B5A47-9F30-40DE-A35E-1436765D46D8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lowchart: Terminator 96">
                <a:extLst>
                  <a:ext uri="{FF2B5EF4-FFF2-40B4-BE49-F238E27FC236}">
                    <a16:creationId xmlns:a16="http://schemas.microsoft.com/office/drawing/2014/main" id="{4D8F1F9E-7A59-4503-987B-6B8B4D4E4E0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97">
              <a:extLst>
                <a:ext uri="{FF2B5EF4-FFF2-40B4-BE49-F238E27FC236}">
                  <a16:creationId xmlns:a16="http://schemas.microsoft.com/office/drawing/2014/main" id="{0FAFB86D-38CF-4481-9679-7EA429341177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90" name="Oval 98">
                <a:extLst>
                  <a:ext uri="{FF2B5EF4-FFF2-40B4-BE49-F238E27FC236}">
                    <a16:creationId xmlns:a16="http://schemas.microsoft.com/office/drawing/2014/main" id="{A70FB33E-54A5-4460-B9B8-F4C16EF1ABC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Terminator 99">
                <a:extLst>
                  <a:ext uri="{FF2B5EF4-FFF2-40B4-BE49-F238E27FC236}">
                    <a16:creationId xmlns:a16="http://schemas.microsoft.com/office/drawing/2014/main" id="{7605F68B-FBEF-4E37-9F42-3D321ADB0895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Terminator 100">
                <a:extLst>
                  <a:ext uri="{FF2B5EF4-FFF2-40B4-BE49-F238E27FC236}">
                    <a16:creationId xmlns:a16="http://schemas.microsoft.com/office/drawing/2014/main" id="{921F68DC-7198-49D1-85E1-C68C1A4F48A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01">
              <a:extLst>
                <a:ext uri="{FF2B5EF4-FFF2-40B4-BE49-F238E27FC236}">
                  <a16:creationId xmlns:a16="http://schemas.microsoft.com/office/drawing/2014/main" id="{95EB168A-492A-4DD2-8BBC-CFBB202F74E2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87" name="Oval 102">
                <a:extLst>
                  <a:ext uri="{FF2B5EF4-FFF2-40B4-BE49-F238E27FC236}">
                    <a16:creationId xmlns:a16="http://schemas.microsoft.com/office/drawing/2014/main" id="{A5F44996-6234-4A03-A8AA-93AC6C512C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lowchart: Terminator 103">
                <a:extLst>
                  <a:ext uri="{FF2B5EF4-FFF2-40B4-BE49-F238E27FC236}">
                    <a16:creationId xmlns:a16="http://schemas.microsoft.com/office/drawing/2014/main" id="{F766E1DB-DDFC-443D-9187-440C86AF1DF7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owchart: Terminator 104">
                <a:extLst>
                  <a:ext uri="{FF2B5EF4-FFF2-40B4-BE49-F238E27FC236}">
                    <a16:creationId xmlns:a16="http://schemas.microsoft.com/office/drawing/2014/main" id="{5AA682CA-6BB5-4991-8A3D-81FD9095DA51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105">
              <a:extLst>
                <a:ext uri="{FF2B5EF4-FFF2-40B4-BE49-F238E27FC236}">
                  <a16:creationId xmlns:a16="http://schemas.microsoft.com/office/drawing/2014/main" id="{FF2E6C22-05D4-4F14-B3B9-A85B4AEF3D63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84" name="Oval 106">
                <a:extLst>
                  <a:ext uri="{FF2B5EF4-FFF2-40B4-BE49-F238E27FC236}">
                    <a16:creationId xmlns:a16="http://schemas.microsoft.com/office/drawing/2014/main" id="{825CFAD4-BFAF-4EE8-89A3-50CF049E331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lowchart: Terminator 107">
                <a:extLst>
                  <a:ext uri="{FF2B5EF4-FFF2-40B4-BE49-F238E27FC236}">
                    <a16:creationId xmlns:a16="http://schemas.microsoft.com/office/drawing/2014/main" id="{1A86D051-FC82-4C81-8780-C21F2F2F3DE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lowchart: Terminator 108">
                <a:extLst>
                  <a:ext uri="{FF2B5EF4-FFF2-40B4-BE49-F238E27FC236}">
                    <a16:creationId xmlns:a16="http://schemas.microsoft.com/office/drawing/2014/main" id="{3FE17D2B-EFA5-46F3-A57F-AAF42A42AE7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109">
              <a:extLst>
                <a:ext uri="{FF2B5EF4-FFF2-40B4-BE49-F238E27FC236}">
                  <a16:creationId xmlns:a16="http://schemas.microsoft.com/office/drawing/2014/main" id="{20FB6F66-2E38-4C1A-B8C0-BCB3FB36D837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81" name="Oval 110">
                <a:extLst>
                  <a:ext uri="{FF2B5EF4-FFF2-40B4-BE49-F238E27FC236}">
                    <a16:creationId xmlns:a16="http://schemas.microsoft.com/office/drawing/2014/main" id="{04159C4A-5994-4878-9DCB-B8FFACFF09B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Terminator 111">
                <a:extLst>
                  <a:ext uri="{FF2B5EF4-FFF2-40B4-BE49-F238E27FC236}">
                    <a16:creationId xmlns:a16="http://schemas.microsoft.com/office/drawing/2014/main" id="{56A7D880-BA94-4D22-AD58-F9DCF682596C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12">
                <a:extLst>
                  <a:ext uri="{FF2B5EF4-FFF2-40B4-BE49-F238E27FC236}">
                    <a16:creationId xmlns:a16="http://schemas.microsoft.com/office/drawing/2014/main" id="{564769F8-EBC8-46DD-AC8A-A993F93058FF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13">
              <a:extLst>
                <a:ext uri="{FF2B5EF4-FFF2-40B4-BE49-F238E27FC236}">
                  <a16:creationId xmlns:a16="http://schemas.microsoft.com/office/drawing/2014/main" id="{C59487DF-3271-4194-9B85-72A99646AA2B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8" name="Oval 114">
                <a:extLst>
                  <a:ext uri="{FF2B5EF4-FFF2-40B4-BE49-F238E27FC236}">
                    <a16:creationId xmlns:a16="http://schemas.microsoft.com/office/drawing/2014/main" id="{B215C7CF-E44B-4665-8669-EEB9DC685239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5">
                <a:extLst>
                  <a:ext uri="{FF2B5EF4-FFF2-40B4-BE49-F238E27FC236}">
                    <a16:creationId xmlns:a16="http://schemas.microsoft.com/office/drawing/2014/main" id="{784A6966-22B5-4BE4-9D20-944BFB860A9A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16">
                <a:extLst>
                  <a:ext uri="{FF2B5EF4-FFF2-40B4-BE49-F238E27FC236}">
                    <a16:creationId xmlns:a16="http://schemas.microsoft.com/office/drawing/2014/main" id="{B9B518BE-F9E6-4022-9B2B-546C42E81035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17">
              <a:extLst>
                <a:ext uri="{FF2B5EF4-FFF2-40B4-BE49-F238E27FC236}">
                  <a16:creationId xmlns:a16="http://schemas.microsoft.com/office/drawing/2014/main" id="{199EE236-2740-4BA9-94A6-8B36CB383509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5" name="Oval 118">
                <a:extLst>
                  <a:ext uri="{FF2B5EF4-FFF2-40B4-BE49-F238E27FC236}">
                    <a16:creationId xmlns:a16="http://schemas.microsoft.com/office/drawing/2014/main" id="{C7E1A43A-2307-47DF-91A9-367CDAEA1E4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9">
                <a:extLst>
                  <a:ext uri="{FF2B5EF4-FFF2-40B4-BE49-F238E27FC236}">
                    <a16:creationId xmlns:a16="http://schemas.microsoft.com/office/drawing/2014/main" id="{94B3B2D6-1240-43FE-A556-17F3DC27A0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lowchart: Terminator 120">
                <a:extLst>
                  <a:ext uri="{FF2B5EF4-FFF2-40B4-BE49-F238E27FC236}">
                    <a16:creationId xmlns:a16="http://schemas.microsoft.com/office/drawing/2014/main" id="{7545850D-41F9-490D-A69A-5A2717A11E8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21">
              <a:extLst>
                <a:ext uri="{FF2B5EF4-FFF2-40B4-BE49-F238E27FC236}">
                  <a16:creationId xmlns:a16="http://schemas.microsoft.com/office/drawing/2014/main" id="{45B11F23-67B9-460A-9F26-8DCD25433BA1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72" name="Oval 122">
                <a:extLst>
                  <a:ext uri="{FF2B5EF4-FFF2-40B4-BE49-F238E27FC236}">
                    <a16:creationId xmlns:a16="http://schemas.microsoft.com/office/drawing/2014/main" id="{748D9CDD-EDEC-4E9E-9101-1F0D3B8E3A86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lowchart: Terminator 123">
                <a:extLst>
                  <a:ext uri="{FF2B5EF4-FFF2-40B4-BE49-F238E27FC236}">
                    <a16:creationId xmlns:a16="http://schemas.microsoft.com/office/drawing/2014/main" id="{7EFB74B3-564A-491F-B958-4176B71A8C9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owchart: Terminator 124">
                <a:extLst>
                  <a:ext uri="{FF2B5EF4-FFF2-40B4-BE49-F238E27FC236}">
                    <a16:creationId xmlns:a16="http://schemas.microsoft.com/office/drawing/2014/main" id="{0F2A78B8-E11B-4F8E-9F6D-F39DEA35003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6CFFBD73-65F7-4D0C-9FC8-98572847F2A6}"/>
              </a:ext>
            </a:extLst>
          </p:cNvPr>
          <p:cNvSpPr txBox="1"/>
          <p:nvPr/>
        </p:nvSpPr>
        <p:spPr>
          <a:xfrm>
            <a:off x="3558393" y="3413607"/>
            <a:ext cx="72150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Bei der ersten Produktlebenszyklusphase handelt es sich um die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Markteinführungsphase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Hier ist das Ziel, dass das Produkt durch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Werbe- und PR-Maßnahmen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möglichst schnell einen hohen Bekanntheitsgrad erhält. Ein Gewinn wird dabei noch nicht erzielt. Das Ende der Einführungsphase ist erreicht, wenn der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Break-Even-Point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überschritten wird. Der Break-Even-Point bezeichnet die Schwelle an der der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Erlös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die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Kosten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gleich hoch sind. Hier wird dann weder ein Verlust noch ein Gewinn erwirtschaftet.</a:t>
            </a:r>
          </a:p>
        </p:txBody>
      </p:sp>
      <p:sp>
        <p:nvSpPr>
          <p:cNvPr id="45" name="Grafik 7" descr="Informationen mit einfarbiger Füllung">
            <a:extLst>
              <a:ext uri="{FF2B5EF4-FFF2-40B4-BE49-F238E27FC236}">
                <a16:creationId xmlns:a16="http://schemas.microsoft.com/office/drawing/2014/main" id="{A7F6DB91-397E-4318-94CB-1530F8F5E907}"/>
              </a:ext>
            </a:extLst>
          </p:cNvPr>
          <p:cNvSpPr/>
          <p:nvPr/>
        </p:nvSpPr>
        <p:spPr>
          <a:xfrm>
            <a:off x="6415686" y="2543480"/>
            <a:ext cx="1104231" cy="870127"/>
          </a:xfrm>
          <a:custGeom>
            <a:avLst/>
            <a:gdLst>
              <a:gd name="connsiteX0" fmla="*/ 552115 w 1104231"/>
              <a:gd name="connsiteY0" fmla="*/ 0 h 870127"/>
              <a:gd name="connsiteX1" fmla="*/ 0 w 1104231"/>
              <a:gd name="connsiteY1" fmla="*/ 435063 h 870127"/>
              <a:gd name="connsiteX2" fmla="*/ 552115 w 1104231"/>
              <a:gd name="connsiteY2" fmla="*/ 870127 h 870127"/>
              <a:gd name="connsiteX3" fmla="*/ 1104231 w 1104231"/>
              <a:gd name="connsiteY3" fmla="*/ 435063 h 870127"/>
              <a:gd name="connsiteX4" fmla="*/ 552115 w 1104231"/>
              <a:gd name="connsiteY4" fmla="*/ 0 h 870127"/>
              <a:gd name="connsiteX5" fmla="*/ 523056 w 1104231"/>
              <a:gd name="connsiteY5" fmla="*/ 114490 h 870127"/>
              <a:gd name="connsiteX6" fmla="*/ 595703 w 1104231"/>
              <a:gd name="connsiteY6" fmla="*/ 171735 h 870127"/>
              <a:gd name="connsiteX7" fmla="*/ 523056 w 1104231"/>
              <a:gd name="connsiteY7" fmla="*/ 228980 h 870127"/>
              <a:gd name="connsiteX8" fmla="*/ 450410 w 1104231"/>
              <a:gd name="connsiteY8" fmla="*/ 171735 h 870127"/>
              <a:gd name="connsiteX9" fmla="*/ 523056 w 1104231"/>
              <a:gd name="connsiteY9" fmla="*/ 114490 h 870127"/>
              <a:gd name="connsiteX10" fmla="*/ 697409 w 1104231"/>
              <a:gd name="connsiteY10" fmla="*/ 755636 h 870127"/>
              <a:gd name="connsiteX11" fmla="*/ 406821 w 1104231"/>
              <a:gd name="connsiteY11" fmla="*/ 755636 h 870127"/>
              <a:gd name="connsiteX12" fmla="*/ 406821 w 1104231"/>
              <a:gd name="connsiteY12" fmla="*/ 686942 h 870127"/>
              <a:gd name="connsiteX13" fmla="*/ 508527 w 1104231"/>
              <a:gd name="connsiteY13" fmla="*/ 686942 h 870127"/>
              <a:gd name="connsiteX14" fmla="*/ 508527 w 1104231"/>
              <a:gd name="connsiteY14" fmla="*/ 343471 h 870127"/>
              <a:gd name="connsiteX15" fmla="*/ 421351 w 1104231"/>
              <a:gd name="connsiteY15" fmla="*/ 343471 h 870127"/>
              <a:gd name="connsiteX16" fmla="*/ 421351 w 1104231"/>
              <a:gd name="connsiteY16" fmla="*/ 274776 h 870127"/>
              <a:gd name="connsiteX17" fmla="*/ 595703 w 1104231"/>
              <a:gd name="connsiteY17" fmla="*/ 274776 h 870127"/>
              <a:gd name="connsiteX18" fmla="*/ 595703 w 1104231"/>
              <a:gd name="connsiteY18" fmla="*/ 343471 h 870127"/>
              <a:gd name="connsiteX19" fmla="*/ 595703 w 1104231"/>
              <a:gd name="connsiteY19" fmla="*/ 686942 h 870127"/>
              <a:gd name="connsiteX20" fmla="*/ 697409 w 1104231"/>
              <a:gd name="connsiteY20" fmla="*/ 686942 h 870127"/>
              <a:gd name="connsiteX21" fmla="*/ 697409 w 1104231"/>
              <a:gd name="connsiteY21" fmla="*/ 755636 h 87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4231" h="870127" fill="none" extrusionOk="0">
                <a:moveTo>
                  <a:pt x="552115" y="0"/>
                </a:moveTo>
                <a:cubicBezTo>
                  <a:pt x="252177" y="17513"/>
                  <a:pt x="24797" y="160399"/>
                  <a:pt x="0" y="435063"/>
                </a:cubicBezTo>
                <a:cubicBezTo>
                  <a:pt x="-6090" y="677433"/>
                  <a:pt x="197575" y="890304"/>
                  <a:pt x="552115" y="870127"/>
                </a:cubicBezTo>
                <a:cubicBezTo>
                  <a:pt x="855296" y="887599"/>
                  <a:pt x="1134269" y="639931"/>
                  <a:pt x="1104231" y="435063"/>
                </a:cubicBezTo>
                <a:cubicBezTo>
                  <a:pt x="1096411" y="193286"/>
                  <a:pt x="863977" y="175"/>
                  <a:pt x="552115" y="0"/>
                </a:cubicBezTo>
                <a:close/>
                <a:moveTo>
                  <a:pt x="523056" y="114490"/>
                </a:moveTo>
                <a:cubicBezTo>
                  <a:pt x="561891" y="114816"/>
                  <a:pt x="598344" y="140272"/>
                  <a:pt x="595703" y="171735"/>
                </a:cubicBezTo>
                <a:cubicBezTo>
                  <a:pt x="601949" y="204111"/>
                  <a:pt x="561371" y="226103"/>
                  <a:pt x="523056" y="228980"/>
                </a:cubicBezTo>
                <a:cubicBezTo>
                  <a:pt x="483201" y="229455"/>
                  <a:pt x="448600" y="202075"/>
                  <a:pt x="450410" y="171735"/>
                </a:cubicBezTo>
                <a:cubicBezTo>
                  <a:pt x="447815" y="138827"/>
                  <a:pt x="481369" y="118282"/>
                  <a:pt x="523056" y="114490"/>
                </a:cubicBezTo>
                <a:close/>
                <a:moveTo>
                  <a:pt x="697409" y="755636"/>
                </a:moveTo>
                <a:cubicBezTo>
                  <a:pt x="614557" y="772802"/>
                  <a:pt x="540109" y="745307"/>
                  <a:pt x="406821" y="755636"/>
                </a:cubicBezTo>
                <a:cubicBezTo>
                  <a:pt x="405038" y="723237"/>
                  <a:pt x="404000" y="717009"/>
                  <a:pt x="406821" y="686942"/>
                </a:cubicBezTo>
                <a:cubicBezTo>
                  <a:pt x="449064" y="678942"/>
                  <a:pt x="467903" y="681973"/>
                  <a:pt x="508527" y="686942"/>
                </a:cubicBezTo>
                <a:cubicBezTo>
                  <a:pt x="519558" y="608064"/>
                  <a:pt x="523801" y="465613"/>
                  <a:pt x="508527" y="343471"/>
                </a:cubicBezTo>
                <a:cubicBezTo>
                  <a:pt x="474302" y="342447"/>
                  <a:pt x="445383" y="347425"/>
                  <a:pt x="421351" y="343471"/>
                </a:cubicBezTo>
                <a:cubicBezTo>
                  <a:pt x="420589" y="332998"/>
                  <a:pt x="423958" y="309008"/>
                  <a:pt x="421351" y="274776"/>
                </a:cubicBezTo>
                <a:cubicBezTo>
                  <a:pt x="499441" y="262615"/>
                  <a:pt x="539155" y="273603"/>
                  <a:pt x="595703" y="274776"/>
                </a:cubicBezTo>
                <a:cubicBezTo>
                  <a:pt x="600309" y="298303"/>
                  <a:pt x="599849" y="324320"/>
                  <a:pt x="595703" y="343471"/>
                </a:cubicBezTo>
                <a:cubicBezTo>
                  <a:pt x="621462" y="385812"/>
                  <a:pt x="602559" y="581779"/>
                  <a:pt x="595703" y="686942"/>
                </a:cubicBezTo>
                <a:cubicBezTo>
                  <a:pt x="610549" y="677804"/>
                  <a:pt x="665889" y="682657"/>
                  <a:pt x="697409" y="686942"/>
                </a:cubicBezTo>
                <a:cubicBezTo>
                  <a:pt x="695062" y="714501"/>
                  <a:pt x="703277" y="724523"/>
                  <a:pt x="697409" y="755636"/>
                </a:cubicBezTo>
                <a:close/>
              </a:path>
              <a:path w="1104231" h="870127" stroke="0" extrusionOk="0">
                <a:moveTo>
                  <a:pt x="552115" y="0"/>
                </a:moveTo>
                <a:cubicBezTo>
                  <a:pt x="221788" y="28972"/>
                  <a:pt x="-14616" y="168773"/>
                  <a:pt x="0" y="435063"/>
                </a:cubicBezTo>
                <a:cubicBezTo>
                  <a:pt x="-10090" y="679325"/>
                  <a:pt x="257528" y="865971"/>
                  <a:pt x="552115" y="870127"/>
                </a:cubicBezTo>
                <a:cubicBezTo>
                  <a:pt x="888733" y="856733"/>
                  <a:pt x="1082241" y="668750"/>
                  <a:pt x="1104231" y="435063"/>
                </a:cubicBezTo>
                <a:cubicBezTo>
                  <a:pt x="1098564" y="192718"/>
                  <a:pt x="844609" y="36648"/>
                  <a:pt x="552115" y="0"/>
                </a:cubicBezTo>
                <a:close/>
                <a:moveTo>
                  <a:pt x="523056" y="114490"/>
                </a:moveTo>
                <a:cubicBezTo>
                  <a:pt x="560367" y="112042"/>
                  <a:pt x="593896" y="139912"/>
                  <a:pt x="595703" y="171735"/>
                </a:cubicBezTo>
                <a:cubicBezTo>
                  <a:pt x="593952" y="202105"/>
                  <a:pt x="567017" y="233707"/>
                  <a:pt x="523056" y="228980"/>
                </a:cubicBezTo>
                <a:cubicBezTo>
                  <a:pt x="479032" y="228169"/>
                  <a:pt x="455024" y="200227"/>
                  <a:pt x="450410" y="171735"/>
                </a:cubicBezTo>
                <a:cubicBezTo>
                  <a:pt x="443818" y="140059"/>
                  <a:pt x="480604" y="118692"/>
                  <a:pt x="523056" y="114490"/>
                </a:cubicBezTo>
                <a:close/>
                <a:moveTo>
                  <a:pt x="697409" y="755636"/>
                </a:moveTo>
                <a:cubicBezTo>
                  <a:pt x="603216" y="742514"/>
                  <a:pt x="547798" y="773068"/>
                  <a:pt x="406821" y="755636"/>
                </a:cubicBezTo>
                <a:cubicBezTo>
                  <a:pt x="406182" y="748715"/>
                  <a:pt x="407154" y="709388"/>
                  <a:pt x="406821" y="686942"/>
                </a:cubicBezTo>
                <a:cubicBezTo>
                  <a:pt x="432460" y="691145"/>
                  <a:pt x="485246" y="691419"/>
                  <a:pt x="508527" y="686942"/>
                </a:cubicBezTo>
                <a:cubicBezTo>
                  <a:pt x="502557" y="584113"/>
                  <a:pt x="527487" y="501475"/>
                  <a:pt x="508527" y="343471"/>
                </a:cubicBezTo>
                <a:cubicBezTo>
                  <a:pt x="473008" y="336044"/>
                  <a:pt x="446843" y="343576"/>
                  <a:pt x="421351" y="343471"/>
                </a:cubicBezTo>
                <a:cubicBezTo>
                  <a:pt x="416780" y="313808"/>
                  <a:pt x="419173" y="286629"/>
                  <a:pt x="421351" y="274776"/>
                </a:cubicBezTo>
                <a:cubicBezTo>
                  <a:pt x="465820" y="266562"/>
                  <a:pt x="515932" y="277946"/>
                  <a:pt x="595703" y="274776"/>
                </a:cubicBezTo>
                <a:cubicBezTo>
                  <a:pt x="601249" y="293401"/>
                  <a:pt x="595453" y="330704"/>
                  <a:pt x="595703" y="343471"/>
                </a:cubicBezTo>
                <a:cubicBezTo>
                  <a:pt x="583180" y="442964"/>
                  <a:pt x="590183" y="543701"/>
                  <a:pt x="595703" y="686942"/>
                </a:cubicBezTo>
                <a:cubicBezTo>
                  <a:pt x="629753" y="693975"/>
                  <a:pt x="685731" y="684012"/>
                  <a:pt x="697409" y="686942"/>
                </a:cubicBezTo>
                <a:cubicBezTo>
                  <a:pt x="700259" y="705988"/>
                  <a:pt x="703233" y="741552"/>
                  <a:pt x="697409" y="755636"/>
                </a:cubicBezTo>
                <a:close/>
              </a:path>
            </a:pathLst>
          </a:custGeom>
          <a:solidFill>
            <a:srgbClr val="4CB6AC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937740658">
                  <a:custGeom>
                    <a:avLst/>
                    <a:gdLst>
                      <a:gd name="connsiteX0" fmla="*/ 361950 w 723900"/>
                      <a:gd name="connsiteY0" fmla="*/ 0 h 723900"/>
                      <a:gd name="connsiteX1" fmla="*/ 0 w 723900"/>
                      <a:gd name="connsiteY1" fmla="*/ 361950 h 723900"/>
                      <a:gd name="connsiteX2" fmla="*/ 361950 w 723900"/>
                      <a:gd name="connsiteY2" fmla="*/ 723900 h 723900"/>
                      <a:gd name="connsiteX3" fmla="*/ 723900 w 723900"/>
                      <a:gd name="connsiteY3" fmla="*/ 361950 h 723900"/>
                      <a:gd name="connsiteX4" fmla="*/ 361950 w 723900"/>
                      <a:gd name="connsiteY4" fmla="*/ 0 h 723900"/>
                      <a:gd name="connsiteX5" fmla="*/ 342900 w 723900"/>
                      <a:gd name="connsiteY5" fmla="*/ 95250 h 723900"/>
                      <a:gd name="connsiteX6" fmla="*/ 390525 w 723900"/>
                      <a:gd name="connsiteY6" fmla="*/ 142875 h 723900"/>
                      <a:gd name="connsiteX7" fmla="*/ 342900 w 723900"/>
                      <a:gd name="connsiteY7" fmla="*/ 190500 h 723900"/>
                      <a:gd name="connsiteX8" fmla="*/ 295275 w 723900"/>
                      <a:gd name="connsiteY8" fmla="*/ 142875 h 723900"/>
                      <a:gd name="connsiteX9" fmla="*/ 342900 w 723900"/>
                      <a:gd name="connsiteY9" fmla="*/ 95250 h 723900"/>
                      <a:gd name="connsiteX10" fmla="*/ 457200 w 723900"/>
                      <a:gd name="connsiteY10" fmla="*/ 628650 h 723900"/>
                      <a:gd name="connsiteX11" fmla="*/ 266700 w 723900"/>
                      <a:gd name="connsiteY11" fmla="*/ 628650 h 723900"/>
                      <a:gd name="connsiteX12" fmla="*/ 266700 w 723900"/>
                      <a:gd name="connsiteY12" fmla="*/ 571500 h 723900"/>
                      <a:gd name="connsiteX13" fmla="*/ 333375 w 723900"/>
                      <a:gd name="connsiteY13" fmla="*/ 571500 h 723900"/>
                      <a:gd name="connsiteX14" fmla="*/ 333375 w 723900"/>
                      <a:gd name="connsiteY14" fmla="*/ 285750 h 723900"/>
                      <a:gd name="connsiteX15" fmla="*/ 276225 w 723900"/>
                      <a:gd name="connsiteY15" fmla="*/ 285750 h 723900"/>
                      <a:gd name="connsiteX16" fmla="*/ 276225 w 723900"/>
                      <a:gd name="connsiteY16" fmla="*/ 228600 h 723900"/>
                      <a:gd name="connsiteX17" fmla="*/ 390525 w 723900"/>
                      <a:gd name="connsiteY17" fmla="*/ 228600 h 723900"/>
                      <a:gd name="connsiteX18" fmla="*/ 390525 w 723900"/>
                      <a:gd name="connsiteY18" fmla="*/ 285750 h 723900"/>
                      <a:gd name="connsiteX19" fmla="*/ 390525 w 723900"/>
                      <a:gd name="connsiteY19" fmla="*/ 571500 h 723900"/>
                      <a:gd name="connsiteX20" fmla="*/ 457200 w 723900"/>
                      <a:gd name="connsiteY20" fmla="*/ 571500 h 723900"/>
                      <a:gd name="connsiteX21" fmla="*/ 457200 w 723900"/>
                      <a:gd name="connsiteY21" fmla="*/ 62865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3900" h="723900">
                        <a:moveTo>
                          <a:pt x="361950" y="0"/>
                        </a:move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161925"/>
                          <a:pt x="561975" y="0"/>
                          <a:pt x="361950" y="0"/>
                        </a:cubicBezTo>
                        <a:close/>
                        <a:moveTo>
                          <a:pt x="342900" y="95250"/>
                        </a:moveTo>
                        <a:cubicBezTo>
                          <a:pt x="369570" y="95250"/>
                          <a:pt x="390525" y="116205"/>
                          <a:pt x="390525" y="142875"/>
                        </a:cubicBezTo>
                        <a:cubicBezTo>
                          <a:pt x="390525" y="169545"/>
                          <a:pt x="369570" y="190500"/>
                          <a:pt x="342900" y="190500"/>
                        </a:cubicBezTo>
                        <a:cubicBezTo>
                          <a:pt x="316230" y="190500"/>
                          <a:pt x="295275" y="169545"/>
                          <a:pt x="295275" y="142875"/>
                        </a:cubicBezTo>
                        <a:cubicBezTo>
                          <a:pt x="295275" y="116205"/>
                          <a:pt x="316230" y="95250"/>
                          <a:pt x="342900" y="95250"/>
                        </a:cubicBezTo>
                        <a:close/>
                        <a:moveTo>
                          <a:pt x="457200" y="628650"/>
                        </a:moveTo>
                        <a:lnTo>
                          <a:pt x="266700" y="628650"/>
                        </a:lnTo>
                        <a:lnTo>
                          <a:pt x="266700" y="571500"/>
                        </a:lnTo>
                        <a:lnTo>
                          <a:pt x="333375" y="571500"/>
                        </a:lnTo>
                        <a:lnTo>
                          <a:pt x="333375" y="285750"/>
                        </a:lnTo>
                        <a:lnTo>
                          <a:pt x="276225" y="285750"/>
                        </a:lnTo>
                        <a:lnTo>
                          <a:pt x="276225" y="228600"/>
                        </a:lnTo>
                        <a:lnTo>
                          <a:pt x="390525" y="228600"/>
                        </a:lnTo>
                        <a:lnTo>
                          <a:pt x="390525" y="285750"/>
                        </a:lnTo>
                        <a:lnTo>
                          <a:pt x="390525" y="571500"/>
                        </a:lnTo>
                        <a:lnTo>
                          <a:pt x="457200" y="571500"/>
                        </a:lnTo>
                        <a:lnTo>
                          <a:pt x="457200" y="62865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72">
            <a:hlinkClick r:id="rId8"/>
            <a:extLst>
              <a:ext uri="{FF2B5EF4-FFF2-40B4-BE49-F238E27FC236}">
                <a16:creationId xmlns:a16="http://schemas.microsoft.com/office/drawing/2014/main" id="{401ABEE6-A476-484A-BA5D-6067D1BF392E}"/>
              </a:ext>
            </a:extLst>
          </p:cNvPr>
          <p:cNvSpPr txBox="1"/>
          <p:nvPr/>
        </p:nvSpPr>
        <p:spPr>
          <a:xfrm>
            <a:off x="10339378" y="302584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31">
            <a:hlinkClick r:id="rId9"/>
            <a:extLst>
              <a:ext uri="{FF2B5EF4-FFF2-40B4-BE49-F238E27FC236}">
                <a16:creationId xmlns:a16="http://schemas.microsoft.com/office/drawing/2014/main" id="{92D8C9A4-A785-42F3-9D80-5BDF1EEE8E53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44B28A07-643C-4ACD-94F2-79A28BFD10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5440" y="1430885"/>
            <a:ext cx="3283714" cy="184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9BB2E4CC-EA05-4377-9717-BF75FAB1FC34}"/>
              </a:ext>
            </a:extLst>
          </p:cNvPr>
          <p:cNvSpPr txBox="1"/>
          <p:nvPr/>
        </p:nvSpPr>
        <p:spPr>
          <a:xfrm>
            <a:off x="1953474" y="360626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/>
      </p:transition>
    </mc:Choice>
    <mc:Fallback xmlns="">
      <p:transition spd="slow" advClick="0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ambar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b="5869"/>
          <a:stretch/>
        </p:blipFill>
        <p:spPr>
          <a:xfrm>
            <a:off x="-10886" y="297219"/>
            <a:ext cx="12192000" cy="6858000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EE6EA1-5C5C-4190-A996-91C1825326FB}"/>
              </a:ext>
            </a:extLst>
          </p:cNvPr>
          <p:cNvSpPr/>
          <p:nvPr/>
        </p:nvSpPr>
        <p:spPr>
          <a:xfrm>
            <a:off x="10886" y="0"/>
            <a:ext cx="12192000" cy="750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211264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75000"/>
                  <a:lumOff val="25000"/>
                  <a:alpha val="34000"/>
                </a:schemeClr>
              </a:gs>
              <a:gs pos="85000">
                <a:schemeClr val="tx1">
                  <a:lumMod val="95000"/>
                  <a:lumOff val="5000"/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hlinkClick r:id="" action="ppaction://hlinkshowjump?jump=firstslide"/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hlinkClick r:id="rId3"/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 rot="20411737">
            <a:off x="9842513" y="426071"/>
            <a:ext cx="158260" cy="278591"/>
            <a:chOff x="7097486" y="2313107"/>
            <a:chExt cx="189885" cy="334266"/>
          </a:xfrm>
        </p:grpSpPr>
        <p:sp>
          <p:nvSpPr>
            <p:cNvPr id="59" name="Oval 58"/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Isosceles Triangle 63"/>
          <p:cNvSpPr/>
          <p:nvPr/>
        </p:nvSpPr>
        <p:spPr>
          <a:xfrm flipV="1">
            <a:off x="11351815" y="46229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5546" y="80467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0" y="79392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55569" y="82006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886" y="3413607"/>
            <a:ext cx="725546" cy="1144449"/>
            <a:chOff x="0" y="3413610"/>
            <a:chExt cx="725546" cy="1144449"/>
          </a:xfrm>
        </p:grpSpPr>
        <p:sp>
          <p:nvSpPr>
            <p:cNvPr id="52" name="Rectangle 51">
              <a:hlinkClick r:id="" action="ppaction://hlinkshowjump?jump=previousslide"/>
            </p:cNvPr>
            <p:cNvSpPr/>
            <p:nvPr/>
          </p:nvSpPr>
          <p:spPr>
            <a:xfrm>
              <a:off x="0" y="3413610"/>
              <a:ext cx="725546" cy="114444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hevron 54">
              <a:hlinkClick r:id="" action="ppaction://hlinkshowjump?jump=previousslide"/>
            </p:cNvPr>
            <p:cNvSpPr/>
            <p:nvPr/>
          </p:nvSpPr>
          <p:spPr>
            <a:xfrm flipH="1">
              <a:off x="179988" y="3640267"/>
              <a:ext cx="360077" cy="691129"/>
            </a:xfrm>
            <a:prstGeom prst="chevron">
              <a:avLst>
                <a:gd name="adj" fmla="val 62440"/>
              </a:avLst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">
            <a:extLst>
              <a:ext uri="{FF2B5EF4-FFF2-40B4-BE49-F238E27FC236}">
                <a16:creationId xmlns:a16="http://schemas.microsoft.com/office/drawing/2014/main" id="{4D933D3F-63F2-4A75-9FA6-89034DFE9D6F}"/>
              </a:ext>
            </a:extLst>
          </p:cNvPr>
          <p:cNvSpPr/>
          <p:nvPr/>
        </p:nvSpPr>
        <p:spPr>
          <a:xfrm>
            <a:off x="1060704" y="804673"/>
            <a:ext cx="2304288" cy="1847088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50000"/>
                </a:srgbClr>
              </a:gs>
              <a:gs pos="67000">
                <a:srgbClr val="F600F6">
                  <a:alpha val="50000"/>
                </a:srgbClr>
              </a:gs>
              <a:gs pos="41000">
                <a:srgbClr val="FF6699">
                  <a:alpha val="50000"/>
                </a:srgbClr>
              </a:gs>
              <a:gs pos="91000">
                <a:srgbClr val="CC00CC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B0896A2A-E720-4E90-A485-92176423B647}"/>
              </a:ext>
            </a:extLst>
          </p:cNvPr>
          <p:cNvSpPr txBox="1"/>
          <p:nvPr/>
        </p:nvSpPr>
        <p:spPr>
          <a:xfrm>
            <a:off x="1279399" y="1470373"/>
            <a:ext cx="5267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02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Wachstumsphase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D73EDE-6FA7-4239-8389-22B9F07775BC}"/>
              </a:ext>
            </a:extLst>
          </p:cNvPr>
          <p:cNvGrpSpPr/>
          <p:nvPr/>
        </p:nvGrpSpPr>
        <p:grpSpPr>
          <a:xfrm>
            <a:off x="2789352" y="2320734"/>
            <a:ext cx="8469844" cy="4521873"/>
            <a:chOff x="1387415" y="572412"/>
            <a:chExt cx="9317531" cy="5943600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99C471E1-F140-431E-B1A7-D9CA878B7D7D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96" name="Rectangle: Rounded Corners 5">
                <a:extLst>
                  <a:ext uri="{FF2B5EF4-FFF2-40B4-BE49-F238E27FC236}">
                    <a16:creationId xmlns:a16="http://schemas.microsoft.com/office/drawing/2014/main" id="{49BC22A3-B09A-47B1-8F3E-A5290DA66E2F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: Rounded Corners 3">
                <a:extLst>
                  <a:ext uri="{FF2B5EF4-FFF2-40B4-BE49-F238E27FC236}">
                    <a16:creationId xmlns:a16="http://schemas.microsoft.com/office/drawing/2014/main" id="{0D10CA1F-F607-4380-8F97-C8CF969D1074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4163C0D-90A6-405E-BBE4-7E98B17A1CA7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93">
              <a:extLst>
                <a:ext uri="{FF2B5EF4-FFF2-40B4-BE49-F238E27FC236}">
                  <a16:creationId xmlns:a16="http://schemas.microsoft.com/office/drawing/2014/main" id="{B2180EEA-CDAA-49A8-B96F-3805CC373816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93" name="Oval 94">
                <a:extLst>
                  <a:ext uri="{FF2B5EF4-FFF2-40B4-BE49-F238E27FC236}">
                    <a16:creationId xmlns:a16="http://schemas.microsoft.com/office/drawing/2014/main" id="{E8CC9EAC-BDD3-4DB4-A583-490F4E617FB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Terminator 95">
                <a:extLst>
                  <a:ext uri="{FF2B5EF4-FFF2-40B4-BE49-F238E27FC236}">
                    <a16:creationId xmlns:a16="http://schemas.microsoft.com/office/drawing/2014/main" id="{3E0B5A47-9F30-40DE-A35E-1436765D46D8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lowchart: Terminator 96">
                <a:extLst>
                  <a:ext uri="{FF2B5EF4-FFF2-40B4-BE49-F238E27FC236}">
                    <a16:creationId xmlns:a16="http://schemas.microsoft.com/office/drawing/2014/main" id="{4D8F1F9E-7A59-4503-987B-6B8B4D4E4E0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97">
              <a:extLst>
                <a:ext uri="{FF2B5EF4-FFF2-40B4-BE49-F238E27FC236}">
                  <a16:creationId xmlns:a16="http://schemas.microsoft.com/office/drawing/2014/main" id="{0FAFB86D-38CF-4481-9679-7EA429341177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90" name="Oval 98">
                <a:extLst>
                  <a:ext uri="{FF2B5EF4-FFF2-40B4-BE49-F238E27FC236}">
                    <a16:creationId xmlns:a16="http://schemas.microsoft.com/office/drawing/2014/main" id="{A70FB33E-54A5-4460-B9B8-F4C16EF1ABC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Terminator 99">
                <a:extLst>
                  <a:ext uri="{FF2B5EF4-FFF2-40B4-BE49-F238E27FC236}">
                    <a16:creationId xmlns:a16="http://schemas.microsoft.com/office/drawing/2014/main" id="{7605F68B-FBEF-4E37-9F42-3D321ADB0895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Terminator 100">
                <a:extLst>
                  <a:ext uri="{FF2B5EF4-FFF2-40B4-BE49-F238E27FC236}">
                    <a16:creationId xmlns:a16="http://schemas.microsoft.com/office/drawing/2014/main" id="{921F68DC-7198-49D1-85E1-C68C1A4F48A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01">
              <a:extLst>
                <a:ext uri="{FF2B5EF4-FFF2-40B4-BE49-F238E27FC236}">
                  <a16:creationId xmlns:a16="http://schemas.microsoft.com/office/drawing/2014/main" id="{95EB168A-492A-4DD2-8BBC-CFBB202F74E2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87" name="Oval 102">
                <a:extLst>
                  <a:ext uri="{FF2B5EF4-FFF2-40B4-BE49-F238E27FC236}">
                    <a16:creationId xmlns:a16="http://schemas.microsoft.com/office/drawing/2014/main" id="{A5F44996-6234-4A03-A8AA-93AC6C512C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lowchart: Terminator 103">
                <a:extLst>
                  <a:ext uri="{FF2B5EF4-FFF2-40B4-BE49-F238E27FC236}">
                    <a16:creationId xmlns:a16="http://schemas.microsoft.com/office/drawing/2014/main" id="{F766E1DB-DDFC-443D-9187-440C86AF1DF7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owchart: Terminator 104">
                <a:extLst>
                  <a:ext uri="{FF2B5EF4-FFF2-40B4-BE49-F238E27FC236}">
                    <a16:creationId xmlns:a16="http://schemas.microsoft.com/office/drawing/2014/main" id="{5AA682CA-6BB5-4991-8A3D-81FD9095DA51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105">
              <a:extLst>
                <a:ext uri="{FF2B5EF4-FFF2-40B4-BE49-F238E27FC236}">
                  <a16:creationId xmlns:a16="http://schemas.microsoft.com/office/drawing/2014/main" id="{FF2E6C22-05D4-4F14-B3B9-A85B4AEF3D63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84" name="Oval 106">
                <a:extLst>
                  <a:ext uri="{FF2B5EF4-FFF2-40B4-BE49-F238E27FC236}">
                    <a16:creationId xmlns:a16="http://schemas.microsoft.com/office/drawing/2014/main" id="{825CFAD4-BFAF-4EE8-89A3-50CF049E331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lowchart: Terminator 107">
                <a:extLst>
                  <a:ext uri="{FF2B5EF4-FFF2-40B4-BE49-F238E27FC236}">
                    <a16:creationId xmlns:a16="http://schemas.microsoft.com/office/drawing/2014/main" id="{1A86D051-FC82-4C81-8780-C21F2F2F3DE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lowchart: Terminator 108">
                <a:extLst>
                  <a:ext uri="{FF2B5EF4-FFF2-40B4-BE49-F238E27FC236}">
                    <a16:creationId xmlns:a16="http://schemas.microsoft.com/office/drawing/2014/main" id="{3FE17D2B-EFA5-46F3-A57F-AAF42A42AE7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109">
              <a:extLst>
                <a:ext uri="{FF2B5EF4-FFF2-40B4-BE49-F238E27FC236}">
                  <a16:creationId xmlns:a16="http://schemas.microsoft.com/office/drawing/2014/main" id="{20FB6F66-2E38-4C1A-B8C0-BCB3FB36D837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81" name="Oval 110">
                <a:extLst>
                  <a:ext uri="{FF2B5EF4-FFF2-40B4-BE49-F238E27FC236}">
                    <a16:creationId xmlns:a16="http://schemas.microsoft.com/office/drawing/2014/main" id="{04159C4A-5994-4878-9DCB-B8FFACFF09B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Terminator 111">
                <a:extLst>
                  <a:ext uri="{FF2B5EF4-FFF2-40B4-BE49-F238E27FC236}">
                    <a16:creationId xmlns:a16="http://schemas.microsoft.com/office/drawing/2014/main" id="{56A7D880-BA94-4D22-AD58-F9DCF682596C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12">
                <a:extLst>
                  <a:ext uri="{FF2B5EF4-FFF2-40B4-BE49-F238E27FC236}">
                    <a16:creationId xmlns:a16="http://schemas.microsoft.com/office/drawing/2014/main" id="{564769F8-EBC8-46DD-AC8A-A993F93058FF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13">
              <a:extLst>
                <a:ext uri="{FF2B5EF4-FFF2-40B4-BE49-F238E27FC236}">
                  <a16:creationId xmlns:a16="http://schemas.microsoft.com/office/drawing/2014/main" id="{C59487DF-3271-4194-9B85-72A99646AA2B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8" name="Oval 114">
                <a:extLst>
                  <a:ext uri="{FF2B5EF4-FFF2-40B4-BE49-F238E27FC236}">
                    <a16:creationId xmlns:a16="http://schemas.microsoft.com/office/drawing/2014/main" id="{B215C7CF-E44B-4665-8669-EEB9DC685239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5">
                <a:extLst>
                  <a:ext uri="{FF2B5EF4-FFF2-40B4-BE49-F238E27FC236}">
                    <a16:creationId xmlns:a16="http://schemas.microsoft.com/office/drawing/2014/main" id="{784A6966-22B5-4BE4-9D20-944BFB860A9A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16">
                <a:extLst>
                  <a:ext uri="{FF2B5EF4-FFF2-40B4-BE49-F238E27FC236}">
                    <a16:creationId xmlns:a16="http://schemas.microsoft.com/office/drawing/2014/main" id="{B9B518BE-F9E6-4022-9B2B-546C42E81035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17">
              <a:extLst>
                <a:ext uri="{FF2B5EF4-FFF2-40B4-BE49-F238E27FC236}">
                  <a16:creationId xmlns:a16="http://schemas.microsoft.com/office/drawing/2014/main" id="{199EE236-2740-4BA9-94A6-8B36CB383509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5" name="Oval 118">
                <a:extLst>
                  <a:ext uri="{FF2B5EF4-FFF2-40B4-BE49-F238E27FC236}">
                    <a16:creationId xmlns:a16="http://schemas.microsoft.com/office/drawing/2014/main" id="{C7E1A43A-2307-47DF-91A9-367CDAEA1E4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9">
                <a:extLst>
                  <a:ext uri="{FF2B5EF4-FFF2-40B4-BE49-F238E27FC236}">
                    <a16:creationId xmlns:a16="http://schemas.microsoft.com/office/drawing/2014/main" id="{94B3B2D6-1240-43FE-A556-17F3DC27A0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lowchart: Terminator 120">
                <a:extLst>
                  <a:ext uri="{FF2B5EF4-FFF2-40B4-BE49-F238E27FC236}">
                    <a16:creationId xmlns:a16="http://schemas.microsoft.com/office/drawing/2014/main" id="{7545850D-41F9-490D-A69A-5A2717A11E8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21">
              <a:extLst>
                <a:ext uri="{FF2B5EF4-FFF2-40B4-BE49-F238E27FC236}">
                  <a16:creationId xmlns:a16="http://schemas.microsoft.com/office/drawing/2014/main" id="{45B11F23-67B9-460A-9F26-8DCD25433BA1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72" name="Oval 122">
                <a:extLst>
                  <a:ext uri="{FF2B5EF4-FFF2-40B4-BE49-F238E27FC236}">
                    <a16:creationId xmlns:a16="http://schemas.microsoft.com/office/drawing/2014/main" id="{748D9CDD-EDEC-4E9E-9101-1F0D3B8E3A86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lowchart: Terminator 123">
                <a:extLst>
                  <a:ext uri="{FF2B5EF4-FFF2-40B4-BE49-F238E27FC236}">
                    <a16:creationId xmlns:a16="http://schemas.microsoft.com/office/drawing/2014/main" id="{7EFB74B3-564A-491F-B958-4176B71A8C9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owchart: Terminator 124">
                <a:extLst>
                  <a:ext uri="{FF2B5EF4-FFF2-40B4-BE49-F238E27FC236}">
                    <a16:creationId xmlns:a16="http://schemas.microsoft.com/office/drawing/2014/main" id="{0F2A78B8-E11B-4F8E-9F6D-F39DEA35003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6CFFBD73-65F7-4D0C-9FC8-98572847F2A6}"/>
              </a:ext>
            </a:extLst>
          </p:cNvPr>
          <p:cNvSpPr txBox="1"/>
          <p:nvPr/>
        </p:nvSpPr>
        <p:spPr>
          <a:xfrm>
            <a:off x="3558393" y="3413607"/>
            <a:ext cx="72150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Nun folgt mit dem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Wachstum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die zweite Produktlebenszyklusphase. Die Maßnahmen der Einführungsphase haben Früchte getragen und die Nachfrage nach dem Produkt wächst. Zum ersten Mal werden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Gewinne erzielt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Die Bekanntheit steigt weiter und sorgt somit für steigende Verkaufszahlen. Allerdings werden auch erste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Konkurrenten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auf das Produkt aufmerksam.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Grafik 7" descr="Informationen mit einfarbiger Füllung">
            <a:extLst>
              <a:ext uri="{FF2B5EF4-FFF2-40B4-BE49-F238E27FC236}">
                <a16:creationId xmlns:a16="http://schemas.microsoft.com/office/drawing/2014/main" id="{A7F6DB91-397E-4318-94CB-1530F8F5E907}"/>
              </a:ext>
            </a:extLst>
          </p:cNvPr>
          <p:cNvSpPr/>
          <p:nvPr/>
        </p:nvSpPr>
        <p:spPr>
          <a:xfrm>
            <a:off x="6415686" y="2543480"/>
            <a:ext cx="1104231" cy="870127"/>
          </a:xfrm>
          <a:custGeom>
            <a:avLst/>
            <a:gdLst>
              <a:gd name="connsiteX0" fmla="*/ 552115 w 1104231"/>
              <a:gd name="connsiteY0" fmla="*/ 0 h 870127"/>
              <a:gd name="connsiteX1" fmla="*/ 0 w 1104231"/>
              <a:gd name="connsiteY1" fmla="*/ 435063 h 870127"/>
              <a:gd name="connsiteX2" fmla="*/ 552115 w 1104231"/>
              <a:gd name="connsiteY2" fmla="*/ 870127 h 870127"/>
              <a:gd name="connsiteX3" fmla="*/ 1104231 w 1104231"/>
              <a:gd name="connsiteY3" fmla="*/ 435063 h 870127"/>
              <a:gd name="connsiteX4" fmla="*/ 552115 w 1104231"/>
              <a:gd name="connsiteY4" fmla="*/ 0 h 870127"/>
              <a:gd name="connsiteX5" fmla="*/ 523056 w 1104231"/>
              <a:gd name="connsiteY5" fmla="*/ 114490 h 870127"/>
              <a:gd name="connsiteX6" fmla="*/ 595703 w 1104231"/>
              <a:gd name="connsiteY6" fmla="*/ 171735 h 870127"/>
              <a:gd name="connsiteX7" fmla="*/ 523056 w 1104231"/>
              <a:gd name="connsiteY7" fmla="*/ 228980 h 870127"/>
              <a:gd name="connsiteX8" fmla="*/ 450410 w 1104231"/>
              <a:gd name="connsiteY8" fmla="*/ 171735 h 870127"/>
              <a:gd name="connsiteX9" fmla="*/ 523056 w 1104231"/>
              <a:gd name="connsiteY9" fmla="*/ 114490 h 870127"/>
              <a:gd name="connsiteX10" fmla="*/ 697409 w 1104231"/>
              <a:gd name="connsiteY10" fmla="*/ 755636 h 870127"/>
              <a:gd name="connsiteX11" fmla="*/ 406821 w 1104231"/>
              <a:gd name="connsiteY11" fmla="*/ 755636 h 870127"/>
              <a:gd name="connsiteX12" fmla="*/ 406821 w 1104231"/>
              <a:gd name="connsiteY12" fmla="*/ 686942 h 870127"/>
              <a:gd name="connsiteX13" fmla="*/ 508527 w 1104231"/>
              <a:gd name="connsiteY13" fmla="*/ 686942 h 870127"/>
              <a:gd name="connsiteX14" fmla="*/ 508527 w 1104231"/>
              <a:gd name="connsiteY14" fmla="*/ 343471 h 870127"/>
              <a:gd name="connsiteX15" fmla="*/ 421351 w 1104231"/>
              <a:gd name="connsiteY15" fmla="*/ 343471 h 870127"/>
              <a:gd name="connsiteX16" fmla="*/ 421351 w 1104231"/>
              <a:gd name="connsiteY16" fmla="*/ 274776 h 870127"/>
              <a:gd name="connsiteX17" fmla="*/ 595703 w 1104231"/>
              <a:gd name="connsiteY17" fmla="*/ 274776 h 870127"/>
              <a:gd name="connsiteX18" fmla="*/ 595703 w 1104231"/>
              <a:gd name="connsiteY18" fmla="*/ 343471 h 870127"/>
              <a:gd name="connsiteX19" fmla="*/ 595703 w 1104231"/>
              <a:gd name="connsiteY19" fmla="*/ 686942 h 870127"/>
              <a:gd name="connsiteX20" fmla="*/ 697409 w 1104231"/>
              <a:gd name="connsiteY20" fmla="*/ 686942 h 870127"/>
              <a:gd name="connsiteX21" fmla="*/ 697409 w 1104231"/>
              <a:gd name="connsiteY21" fmla="*/ 755636 h 87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4231" h="870127" fill="none" extrusionOk="0">
                <a:moveTo>
                  <a:pt x="552115" y="0"/>
                </a:moveTo>
                <a:cubicBezTo>
                  <a:pt x="252177" y="17513"/>
                  <a:pt x="24797" y="160399"/>
                  <a:pt x="0" y="435063"/>
                </a:cubicBezTo>
                <a:cubicBezTo>
                  <a:pt x="-6090" y="677433"/>
                  <a:pt x="197575" y="890304"/>
                  <a:pt x="552115" y="870127"/>
                </a:cubicBezTo>
                <a:cubicBezTo>
                  <a:pt x="855296" y="887599"/>
                  <a:pt x="1134269" y="639931"/>
                  <a:pt x="1104231" y="435063"/>
                </a:cubicBezTo>
                <a:cubicBezTo>
                  <a:pt x="1096411" y="193286"/>
                  <a:pt x="863977" y="175"/>
                  <a:pt x="552115" y="0"/>
                </a:cubicBezTo>
                <a:close/>
                <a:moveTo>
                  <a:pt x="523056" y="114490"/>
                </a:moveTo>
                <a:cubicBezTo>
                  <a:pt x="561891" y="114816"/>
                  <a:pt x="598344" y="140272"/>
                  <a:pt x="595703" y="171735"/>
                </a:cubicBezTo>
                <a:cubicBezTo>
                  <a:pt x="601949" y="204111"/>
                  <a:pt x="561371" y="226103"/>
                  <a:pt x="523056" y="228980"/>
                </a:cubicBezTo>
                <a:cubicBezTo>
                  <a:pt x="483201" y="229455"/>
                  <a:pt x="448600" y="202075"/>
                  <a:pt x="450410" y="171735"/>
                </a:cubicBezTo>
                <a:cubicBezTo>
                  <a:pt x="447815" y="138827"/>
                  <a:pt x="481369" y="118282"/>
                  <a:pt x="523056" y="114490"/>
                </a:cubicBezTo>
                <a:close/>
                <a:moveTo>
                  <a:pt x="697409" y="755636"/>
                </a:moveTo>
                <a:cubicBezTo>
                  <a:pt x="614557" y="772802"/>
                  <a:pt x="540109" y="745307"/>
                  <a:pt x="406821" y="755636"/>
                </a:cubicBezTo>
                <a:cubicBezTo>
                  <a:pt x="405038" y="723237"/>
                  <a:pt x="404000" y="717009"/>
                  <a:pt x="406821" y="686942"/>
                </a:cubicBezTo>
                <a:cubicBezTo>
                  <a:pt x="449064" y="678942"/>
                  <a:pt x="467903" y="681973"/>
                  <a:pt x="508527" y="686942"/>
                </a:cubicBezTo>
                <a:cubicBezTo>
                  <a:pt x="519558" y="608064"/>
                  <a:pt x="523801" y="465613"/>
                  <a:pt x="508527" y="343471"/>
                </a:cubicBezTo>
                <a:cubicBezTo>
                  <a:pt x="474302" y="342447"/>
                  <a:pt x="445383" y="347425"/>
                  <a:pt x="421351" y="343471"/>
                </a:cubicBezTo>
                <a:cubicBezTo>
                  <a:pt x="420589" y="332998"/>
                  <a:pt x="423958" y="309008"/>
                  <a:pt x="421351" y="274776"/>
                </a:cubicBezTo>
                <a:cubicBezTo>
                  <a:pt x="499441" y="262615"/>
                  <a:pt x="539155" y="273603"/>
                  <a:pt x="595703" y="274776"/>
                </a:cubicBezTo>
                <a:cubicBezTo>
                  <a:pt x="600309" y="298303"/>
                  <a:pt x="599849" y="324320"/>
                  <a:pt x="595703" y="343471"/>
                </a:cubicBezTo>
                <a:cubicBezTo>
                  <a:pt x="621462" y="385812"/>
                  <a:pt x="602559" y="581779"/>
                  <a:pt x="595703" y="686942"/>
                </a:cubicBezTo>
                <a:cubicBezTo>
                  <a:pt x="610549" y="677804"/>
                  <a:pt x="665889" y="682657"/>
                  <a:pt x="697409" y="686942"/>
                </a:cubicBezTo>
                <a:cubicBezTo>
                  <a:pt x="695062" y="714501"/>
                  <a:pt x="703277" y="724523"/>
                  <a:pt x="697409" y="755636"/>
                </a:cubicBezTo>
                <a:close/>
              </a:path>
              <a:path w="1104231" h="870127" stroke="0" extrusionOk="0">
                <a:moveTo>
                  <a:pt x="552115" y="0"/>
                </a:moveTo>
                <a:cubicBezTo>
                  <a:pt x="221788" y="28972"/>
                  <a:pt x="-14616" y="168773"/>
                  <a:pt x="0" y="435063"/>
                </a:cubicBezTo>
                <a:cubicBezTo>
                  <a:pt x="-10090" y="679325"/>
                  <a:pt x="257528" y="865971"/>
                  <a:pt x="552115" y="870127"/>
                </a:cubicBezTo>
                <a:cubicBezTo>
                  <a:pt x="888733" y="856733"/>
                  <a:pt x="1082241" y="668750"/>
                  <a:pt x="1104231" y="435063"/>
                </a:cubicBezTo>
                <a:cubicBezTo>
                  <a:pt x="1098564" y="192718"/>
                  <a:pt x="844609" y="36648"/>
                  <a:pt x="552115" y="0"/>
                </a:cubicBezTo>
                <a:close/>
                <a:moveTo>
                  <a:pt x="523056" y="114490"/>
                </a:moveTo>
                <a:cubicBezTo>
                  <a:pt x="560367" y="112042"/>
                  <a:pt x="593896" y="139912"/>
                  <a:pt x="595703" y="171735"/>
                </a:cubicBezTo>
                <a:cubicBezTo>
                  <a:pt x="593952" y="202105"/>
                  <a:pt x="567017" y="233707"/>
                  <a:pt x="523056" y="228980"/>
                </a:cubicBezTo>
                <a:cubicBezTo>
                  <a:pt x="479032" y="228169"/>
                  <a:pt x="455024" y="200227"/>
                  <a:pt x="450410" y="171735"/>
                </a:cubicBezTo>
                <a:cubicBezTo>
                  <a:pt x="443818" y="140059"/>
                  <a:pt x="480604" y="118692"/>
                  <a:pt x="523056" y="114490"/>
                </a:cubicBezTo>
                <a:close/>
                <a:moveTo>
                  <a:pt x="697409" y="755636"/>
                </a:moveTo>
                <a:cubicBezTo>
                  <a:pt x="603216" y="742514"/>
                  <a:pt x="547798" y="773068"/>
                  <a:pt x="406821" y="755636"/>
                </a:cubicBezTo>
                <a:cubicBezTo>
                  <a:pt x="406182" y="748715"/>
                  <a:pt x="407154" y="709388"/>
                  <a:pt x="406821" y="686942"/>
                </a:cubicBezTo>
                <a:cubicBezTo>
                  <a:pt x="432460" y="691145"/>
                  <a:pt x="485246" y="691419"/>
                  <a:pt x="508527" y="686942"/>
                </a:cubicBezTo>
                <a:cubicBezTo>
                  <a:pt x="502557" y="584113"/>
                  <a:pt x="527487" y="501475"/>
                  <a:pt x="508527" y="343471"/>
                </a:cubicBezTo>
                <a:cubicBezTo>
                  <a:pt x="473008" y="336044"/>
                  <a:pt x="446843" y="343576"/>
                  <a:pt x="421351" y="343471"/>
                </a:cubicBezTo>
                <a:cubicBezTo>
                  <a:pt x="416780" y="313808"/>
                  <a:pt x="419173" y="286629"/>
                  <a:pt x="421351" y="274776"/>
                </a:cubicBezTo>
                <a:cubicBezTo>
                  <a:pt x="465820" y="266562"/>
                  <a:pt x="515932" y="277946"/>
                  <a:pt x="595703" y="274776"/>
                </a:cubicBezTo>
                <a:cubicBezTo>
                  <a:pt x="601249" y="293401"/>
                  <a:pt x="595453" y="330704"/>
                  <a:pt x="595703" y="343471"/>
                </a:cubicBezTo>
                <a:cubicBezTo>
                  <a:pt x="583180" y="442964"/>
                  <a:pt x="590183" y="543701"/>
                  <a:pt x="595703" y="686942"/>
                </a:cubicBezTo>
                <a:cubicBezTo>
                  <a:pt x="629753" y="693975"/>
                  <a:pt x="685731" y="684012"/>
                  <a:pt x="697409" y="686942"/>
                </a:cubicBezTo>
                <a:cubicBezTo>
                  <a:pt x="700259" y="705988"/>
                  <a:pt x="703233" y="741552"/>
                  <a:pt x="697409" y="755636"/>
                </a:cubicBezTo>
                <a:close/>
              </a:path>
            </a:pathLst>
          </a:custGeom>
          <a:solidFill>
            <a:srgbClr val="4CB6AC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937740658">
                  <a:custGeom>
                    <a:avLst/>
                    <a:gdLst>
                      <a:gd name="connsiteX0" fmla="*/ 361950 w 723900"/>
                      <a:gd name="connsiteY0" fmla="*/ 0 h 723900"/>
                      <a:gd name="connsiteX1" fmla="*/ 0 w 723900"/>
                      <a:gd name="connsiteY1" fmla="*/ 361950 h 723900"/>
                      <a:gd name="connsiteX2" fmla="*/ 361950 w 723900"/>
                      <a:gd name="connsiteY2" fmla="*/ 723900 h 723900"/>
                      <a:gd name="connsiteX3" fmla="*/ 723900 w 723900"/>
                      <a:gd name="connsiteY3" fmla="*/ 361950 h 723900"/>
                      <a:gd name="connsiteX4" fmla="*/ 361950 w 723900"/>
                      <a:gd name="connsiteY4" fmla="*/ 0 h 723900"/>
                      <a:gd name="connsiteX5" fmla="*/ 342900 w 723900"/>
                      <a:gd name="connsiteY5" fmla="*/ 95250 h 723900"/>
                      <a:gd name="connsiteX6" fmla="*/ 390525 w 723900"/>
                      <a:gd name="connsiteY6" fmla="*/ 142875 h 723900"/>
                      <a:gd name="connsiteX7" fmla="*/ 342900 w 723900"/>
                      <a:gd name="connsiteY7" fmla="*/ 190500 h 723900"/>
                      <a:gd name="connsiteX8" fmla="*/ 295275 w 723900"/>
                      <a:gd name="connsiteY8" fmla="*/ 142875 h 723900"/>
                      <a:gd name="connsiteX9" fmla="*/ 342900 w 723900"/>
                      <a:gd name="connsiteY9" fmla="*/ 95250 h 723900"/>
                      <a:gd name="connsiteX10" fmla="*/ 457200 w 723900"/>
                      <a:gd name="connsiteY10" fmla="*/ 628650 h 723900"/>
                      <a:gd name="connsiteX11" fmla="*/ 266700 w 723900"/>
                      <a:gd name="connsiteY11" fmla="*/ 628650 h 723900"/>
                      <a:gd name="connsiteX12" fmla="*/ 266700 w 723900"/>
                      <a:gd name="connsiteY12" fmla="*/ 571500 h 723900"/>
                      <a:gd name="connsiteX13" fmla="*/ 333375 w 723900"/>
                      <a:gd name="connsiteY13" fmla="*/ 571500 h 723900"/>
                      <a:gd name="connsiteX14" fmla="*/ 333375 w 723900"/>
                      <a:gd name="connsiteY14" fmla="*/ 285750 h 723900"/>
                      <a:gd name="connsiteX15" fmla="*/ 276225 w 723900"/>
                      <a:gd name="connsiteY15" fmla="*/ 285750 h 723900"/>
                      <a:gd name="connsiteX16" fmla="*/ 276225 w 723900"/>
                      <a:gd name="connsiteY16" fmla="*/ 228600 h 723900"/>
                      <a:gd name="connsiteX17" fmla="*/ 390525 w 723900"/>
                      <a:gd name="connsiteY17" fmla="*/ 228600 h 723900"/>
                      <a:gd name="connsiteX18" fmla="*/ 390525 w 723900"/>
                      <a:gd name="connsiteY18" fmla="*/ 285750 h 723900"/>
                      <a:gd name="connsiteX19" fmla="*/ 390525 w 723900"/>
                      <a:gd name="connsiteY19" fmla="*/ 571500 h 723900"/>
                      <a:gd name="connsiteX20" fmla="*/ 457200 w 723900"/>
                      <a:gd name="connsiteY20" fmla="*/ 571500 h 723900"/>
                      <a:gd name="connsiteX21" fmla="*/ 457200 w 723900"/>
                      <a:gd name="connsiteY21" fmla="*/ 62865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3900" h="723900">
                        <a:moveTo>
                          <a:pt x="361950" y="0"/>
                        </a:move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161925"/>
                          <a:pt x="561975" y="0"/>
                          <a:pt x="361950" y="0"/>
                        </a:cubicBezTo>
                        <a:close/>
                        <a:moveTo>
                          <a:pt x="342900" y="95250"/>
                        </a:moveTo>
                        <a:cubicBezTo>
                          <a:pt x="369570" y="95250"/>
                          <a:pt x="390525" y="116205"/>
                          <a:pt x="390525" y="142875"/>
                        </a:cubicBezTo>
                        <a:cubicBezTo>
                          <a:pt x="390525" y="169545"/>
                          <a:pt x="369570" y="190500"/>
                          <a:pt x="342900" y="190500"/>
                        </a:cubicBezTo>
                        <a:cubicBezTo>
                          <a:pt x="316230" y="190500"/>
                          <a:pt x="295275" y="169545"/>
                          <a:pt x="295275" y="142875"/>
                        </a:cubicBezTo>
                        <a:cubicBezTo>
                          <a:pt x="295275" y="116205"/>
                          <a:pt x="316230" y="95250"/>
                          <a:pt x="342900" y="95250"/>
                        </a:cubicBezTo>
                        <a:close/>
                        <a:moveTo>
                          <a:pt x="457200" y="628650"/>
                        </a:moveTo>
                        <a:lnTo>
                          <a:pt x="266700" y="628650"/>
                        </a:lnTo>
                        <a:lnTo>
                          <a:pt x="266700" y="571500"/>
                        </a:lnTo>
                        <a:lnTo>
                          <a:pt x="333375" y="571500"/>
                        </a:lnTo>
                        <a:lnTo>
                          <a:pt x="333375" y="285750"/>
                        </a:lnTo>
                        <a:lnTo>
                          <a:pt x="276225" y="285750"/>
                        </a:lnTo>
                        <a:lnTo>
                          <a:pt x="276225" y="228600"/>
                        </a:lnTo>
                        <a:lnTo>
                          <a:pt x="390525" y="228600"/>
                        </a:lnTo>
                        <a:lnTo>
                          <a:pt x="390525" y="285750"/>
                        </a:lnTo>
                        <a:lnTo>
                          <a:pt x="390525" y="571500"/>
                        </a:lnTo>
                        <a:lnTo>
                          <a:pt x="457200" y="571500"/>
                        </a:lnTo>
                        <a:lnTo>
                          <a:pt x="457200" y="62865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72">
            <a:hlinkClick r:id="rId4"/>
            <a:extLst>
              <a:ext uri="{FF2B5EF4-FFF2-40B4-BE49-F238E27FC236}">
                <a16:creationId xmlns:a16="http://schemas.microsoft.com/office/drawing/2014/main" id="{401ABEE6-A476-484A-BA5D-6067D1BF392E}"/>
              </a:ext>
            </a:extLst>
          </p:cNvPr>
          <p:cNvSpPr txBox="1"/>
          <p:nvPr/>
        </p:nvSpPr>
        <p:spPr>
          <a:xfrm>
            <a:off x="10339378" y="302584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31">
            <a:hlinkClick r:id="rId5"/>
            <a:extLst>
              <a:ext uri="{FF2B5EF4-FFF2-40B4-BE49-F238E27FC236}">
                <a16:creationId xmlns:a16="http://schemas.microsoft.com/office/drawing/2014/main" id="{92D8C9A4-A785-42F3-9D80-5BDF1EEE8E53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A294F4F1-9979-4C9A-A775-8030EB419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8291" y="1190047"/>
            <a:ext cx="3448589" cy="209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FB8CE7-E232-4353-B9FB-5A6383A32D98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4F694F-1316-4CE9-AC6D-0B2FAE6AA533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/>
      </p:transition>
    </mc:Choice>
    <mc:Fallback xmlns="">
      <p:transition spd="slow" advClick="0">
        <p:spli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ambar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6" y="297219"/>
            <a:ext cx="12192000" cy="6858000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EE6EA1-5C5C-4190-A996-91C1825326FB}"/>
              </a:ext>
            </a:extLst>
          </p:cNvPr>
          <p:cNvSpPr/>
          <p:nvPr/>
        </p:nvSpPr>
        <p:spPr>
          <a:xfrm>
            <a:off x="10886" y="0"/>
            <a:ext cx="12192000" cy="750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886" y="311186"/>
            <a:ext cx="12235543" cy="6898808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75000"/>
                  <a:lumOff val="25000"/>
                  <a:alpha val="34000"/>
                </a:schemeClr>
              </a:gs>
              <a:gs pos="85000">
                <a:schemeClr val="tx1">
                  <a:lumMod val="95000"/>
                  <a:lumOff val="5000"/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hlinkClick r:id="" action="ppaction://hlinkshowjump?jump=firstslide"/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hlinkClick r:id="rId3"/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 rot="20411737">
            <a:off x="9842513" y="426071"/>
            <a:ext cx="158260" cy="278591"/>
            <a:chOff x="7097486" y="2313107"/>
            <a:chExt cx="189885" cy="334266"/>
          </a:xfrm>
        </p:grpSpPr>
        <p:sp>
          <p:nvSpPr>
            <p:cNvPr id="59" name="Oval 58"/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Isosceles Triangle 63"/>
          <p:cNvSpPr/>
          <p:nvPr/>
        </p:nvSpPr>
        <p:spPr>
          <a:xfrm flipV="1">
            <a:off x="11351815" y="46229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5546" y="80467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0" y="79392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55569" y="82006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886" y="3413607"/>
            <a:ext cx="725546" cy="1144449"/>
            <a:chOff x="0" y="3413610"/>
            <a:chExt cx="725546" cy="1144449"/>
          </a:xfrm>
        </p:grpSpPr>
        <p:sp>
          <p:nvSpPr>
            <p:cNvPr id="52" name="Rectangle 51">
              <a:hlinkClick r:id="" action="ppaction://hlinkshowjump?jump=previousslide"/>
            </p:cNvPr>
            <p:cNvSpPr/>
            <p:nvPr/>
          </p:nvSpPr>
          <p:spPr>
            <a:xfrm>
              <a:off x="0" y="3413610"/>
              <a:ext cx="725546" cy="114444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hevron 54">
              <a:hlinkClick r:id="" action="ppaction://hlinkshowjump?jump=previousslide"/>
            </p:cNvPr>
            <p:cNvSpPr/>
            <p:nvPr/>
          </p:nvSpPr>
          <p:spPr>
            <a:xfrm flipH="1">
              <a:off x="179988" y="3640267"/>
              <a:ext cx="360077" cy="691129"/>
            </a:xfrm>
            <a:prstGeom prst="chevron">
              <a:avLst>
                <a:gd name="adj" fmla="val 62440"/>
              </a:avLst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">
            <a:extLst>
              <a:ext uri="{FF2B5EF4-FFF2-40B4-BE49-F238E27FC236}">
                <a16:creationId xmlns:a16="http://schemas.microsoft.com/office/drawing/2014/main" id="{4D933D3F-63F2-4A75-9FA6-89034DFE9D6F}"/>
              </a:ext>
            </a:extLst>
          </p:cNvPr>
          <p:cNvSpPr/>
          <p:nvPr/>
        </p:nvSpPr>
        <p:spPr>
          <a:xfrm>
            <a:off x="1060704" y="804673"/>
            <a:ext cx="2304288" cy="1847088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50000"/>
                </a:srgbClr>
              </a:gs>
              <a:gs pos="67000">
                <a:srgbClr val="F600F6">
                  <a:alpha val="50000"/>
                </a:srgbClr>
              </a:gs>
              <a:gs pos="41000">
                <a:srgbClr val="FF6699">
                  <a:alpha val="50000"/>
                </a:srgbClr>
              </a:gs>
              <a:gs pos="91000">
                <a:srgbClr val="CC00CC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B0896A2A-E720-4E90-A485-92176423B647}"/>
              </a:ext>
            </a:extLst>
          </p:cNvPr>
          <p:cNvSpPr txBox="1"/>
          <p:nvPr/>
        </p:nvSpPr>
        <p:spPr>
          <a:xfrm>
            <a:off x="1279399" y="1470373"/>
            <a:ext cx="3658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Reifephase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D73EDE-6FA7-4239-8389-22B9F07775BC}"/>
              </a:ext>
            </a:extLst>
          </p:cNvPr>
          <p:cNvGrpSpPr/>
          <p:nvPr/>
        </p:nvGrpSpPr>
        <p:grpSpPr>
          <a:xfrm>
            <a:off x="2789352" y="2320734"/>
            <a:ext cx="8469844" cy="4521873"/>
            <a:chOff x="1387415" y="572412"/>
            <a:chExt cx="9317531" cy="5943600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99C471E1-F140-431E-B1A7-D9CA878B7D7D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96" name="Rectangle: Rounded Corners 5">
                <a:extLst>
                  <a:ext uri="{FF2B5EF4-FFF2-40B4-BE49-F238E27FC236}">
                    <a16:creationId xmlns:a16="http://schemas.microsoft.com/office/drawing/2014/main" id="{49BC22A3-B09A-47B1-8F3E-A5290DA66E2F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: Rounded Corners 3">
                <a:extLst>
                  <a:ext uri="{FF2B5EF4-FFF2-40B4-BE49-F238E27FC236}">
                    <a16:creationId xmlns:a16="http://schemas.microsoft.com/office/drawing/2014/main" id="{0D10CA1F-F607-4380-8F97-C8CF969D1074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4163C0D-90A6-405E-BBE4-7E98B17A1CA7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93">
              <a:extLst>
                <a:ext uri="{FF2B5EF4-FFF2-40B4-BE49-F238E27FC236}">
                  <a16:creationId xmlns:a16="http://schemas.microsoft.com/office/drawing/2014/main" id="{B2180EEA-CDAA-49A8-B96F-3805CC373816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93" name="Oval 94">
                <a:extLst>
                  <a:ext uri="{FF2B5EF4-FFF2-40B4-BE49-F238E27FC236}">
                    <a16:creationId xmlns:a16="http://schemas.microsoft.com/office/drawing/2014/main" id="{E8CC9EAC-BDD3-4DB4-A583-490F4E617FB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Terminator 95">
                <a:extLst>
                  <a:ext uri="{FF2B5EF4-FFF2-40B4-BE49-F238E27FC236}">
                    <a16:creationId xmlns:a16="http://schemas.microsoft.com/office/drawing/2014/main" id="{3E0B5A47-9F30-40DE-A35E-1436765D46D8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lowchart: Terminator 96">
                <a:extLst>
                  <a:ext uri="{FF2B5EF4-FFF2-40B4-BE49-F238E27FC236}">
                    <a16:creationId xmlns:a16="http://schemas.microsoft.com/office/drawing/2014/main" id="{4D8F1F9E-7A59-4503-987B-6B8B4D4E4E0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97">
              <a:extLst>
                <a:ext uri="{FF2B5EF4-FFF2-40B4-BE49-F238E27FC236}">
                  <a16:creationId xmlns:a16="http://schemas.microsoft.com/office/drawing/2014/main" id="{0FAFB86D-38CF-4481-9679-7EA429341177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90" name="Oval 98">
                <a:extLst>
                  <a:ext uri="{FF2B5EF4-FFF2-40B4-BE49-F238E27FC236}">
                    <a16:creationId xmlns:a16="http://schemas.microsoft.com/office/drawing/2014/main" id="{A70FB33E-54A5-4460-B9B8-F4C16EF1ABC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Terminator 99">
                <a:extLst>
                  <a:ext uri="{FF2B5EF4-FFF2-40B4-BE49-F238E27FC236}">
                    <a16:creationId xmlns:a16="http://schemas.microsoft.com/office/drawing/2014/main" id="{7605F68B-FBEF-4E37-9F42-3D321ADB0895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Terminator 100">
                <a:extLst>
                  <a:ext uri="{FF2B5EF4-FFF2-40B4-BE49-F238E27FC236}">
                    <a16:creationId xmlns:a16="http://schemas.microsoft.com/office/drawing/2014/main" id="{921F68DC-7198-49D1-85E1-C68C1A4F48A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01">
              <a:extLst>
                <a:ext uri="{FF2B5EF4-FFF2-40B4-BE49-F238E27FC236}">
                  <a16:creationId xmlns:a16="http://schemas.microsoft.com/office/drawing/2014/main" id="{95EB168A-492A-4DD2-8BBC-CFBB202F74E2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87" name="Oval 102">
                <a:extLst>
                  <a:ext uri="{FF2B5EF4-FFF2-40B4-BE49-F238E27FC236}">
                    <a16:creationId xmlns:a16="http://schemas.microsoft.com/office/drawing/2014/main" id="{A5F44996-6234-4A03-A8AA-93AC6C512C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lowchart: Terminator 103">
                <a:extLst>
                  <a:ext uri="{FF2B5EF4-FFF2-40B4-BE49-F238E27FC236}">
                    <a16:creationId xmlns:a16="http://schemas.microsoft.com/office/drawing/2014/main" id="{F766E1DB-DDFC-443D-9187-440C86AF1DF7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owchart: Terminator 104">
                <a:extLst>
                  <a:ext uri="{FF2B5EF4-FFF2-40B4-BE49-F238E27FC236}">
                    <a16:creationId xmlns:a16="http://schemas.microsoft.com/office/drawing/2014/main" id="{5AA682CA-6BB5-4991-8A3D-81FD9095DA51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105">
              <a:extLst>
                <a:ext uri="{FF2B5EF4-FFF2-40B4-BE49-F238E27FC236}">
                  <a16:creationId xmlns:a16="http://schemas.microsoft.com/office/drawing/2014/main" id="{FF2E6C22-05D4-4F14-B3B9-A85B4AEF3D63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84" name="Oval 106">
                <a:extLst>
                  <a:ext uri="{FF2B5EF4-FFF2-40B4-BE49-F238E27FC236}">
                    <a16:creationId xmlns:a16="http://schemas.microsoft.com/office/drawing/2014/main" id="{825CFAD4-BFAF-4EE8-89A3-50CF049E331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lowchart: Terminator 107">
                <a:extLst>
                  <a:ext uri="{FF2B5EF4-FFF2-40B4-BE49-F238E27FC236}">
                    <a16:creationId xmlns:a16="http://schemas.microsoft.com/office/drawing/2014/main" id="{1A86D051-FC82-4C81-8780-C21F2F2F3DE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lowchart: Terminator 108">
                <a:extLst>
                  <a:ext uri="{FF2B5EF4-FFF2-40B4-BE49-F238E27FC236}">
                    <a16:creationId xmlns:a16="http://schemas.microsoft.com/office/drawing/2014/main" id="{3FE17D2B-EFA5-46F3-A57F-AAF42A42AE7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109">
              <a:extLst>
                <a:ext uri="{FF2B5EF4-FFF2-40B4-BE49-F238E27FC236}">
                  <a16:creationId xmlns:a16="http://schemas.microsoft.com/office/drawing/2014/main" id="{20FB6F66-2E38-4C1A-B8C0-BCB3FB36D837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81" name="Oval 110">
                <a:extLst>
                  <a:ext uri="{FF2B5EF4-FFF2-40B4-BE49-F238E27FC236}">
                    <a16:creationId xmlns:a16="http://schemas.microsoft.com/office/drawing/2014/main" id="{04159C4A-5994-4878-9DCB-B8FFACFF09B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Terminator 111">
                <a:extLst>
                  <a:ext uri="{FF2B5EF4-FFF2-40B4-BE49-F238E27FC236}">
                    <a16:creationId xmlns:a16="http://schemas.microsoft.com/office/drawing/2014/main" id="{56A7D880-BA94-4D22-AD58-F9DCF682596C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12">
                <a:extLst>
                  <a:ext uri="{FF2B5EF4-FFF2-40B4-BE49-F238E27FC236}">
                    <a16:creationId xmlns:a16="http://schemas.microsoft.com/office/drawing/2014/main" id="{564769F8-EBC8-46DD-AC8A-A993F93058FF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13">
              <a:extLst>
                <a:ext uri="{FF2B5EF4-FFF2-40B4-BE49-F238E27FC236}">
                  <a16:creationId xmlns:a16="http://schemas.microsoft.com/office/drawing/2014/main" id="{C59487DF-3271-4194-9B85-72A99646AA2B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8" name="Oval 114">
                <a:extLst>
                  <a:ext uri="{FF2B5EF4-FFF2-40B4-BE49-F238E27FC236}">
                    <a16:creationId xmlns:a16="http://schemas.microsoft.com/office/drawing/2014/main" id="{B215C7CF-E44B-4665-8669-EEB9DC685239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5">
                <a:extLst>
                  <a:ext uri="{FF2B5EF4-FFF2-40B4-BE49-F238E27FC236}">
                    <a16:creationId xmlns:a16="http://schemas.microsoft.com/office/drawing/2014/main" id="{784A6966-22B5-4BE4-9D20-944BFB860A9A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16">
                <a:extLst>
                  <a:ext uri="{FF2B5EF4-FFF2-40B4-BE49-F238E27FC236}">
                    <a16:creationId xmlns:a16="http://schemas.microsoft.com/office/drawing/2014/main" id="{B9B518BE-F9E6-4022-9B2B-546C42E81035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17">
              <a:extLst>
                <a:ext uri="{FF2B5EF4-FFF2-40B4-BE49-F238E27FC236}">
                  <a16:creationId xmlns:a16="http://schemas.microsoft.com/office/drawing/2014/main" id="{199EE236-2740-4BA9-94A6-8B36CB383509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5" name="Oval 118">
                <a:extLst>
                  <a:ext uri="{FF2B5EF4-FFF2-40B4-BE49-F238E27FC236}">
                    <a16:creationId xmlns:a16="http://schemas.microsoft.com/office/drawing/2014/main" id="{C7E1A43A-2307-47DF-91A9-367CDAEA1E4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9">
                <a:extLst>
                  <a:ext uri="{FF2B5EF4-FFF2-40B4-BE49-F238E27FC236}">
                    <a16:creationId xmlns:a16="http://schemas.microsoft.com/office/drawing/2014/main" id="{94B3B2D6-1240-43FE-A556-17F3DC27A0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lowchart: Terminator 120">
                <a:extLst>
                  <a:ext uri="{FF2B5EF4-FFF2-40B4-BE49-F238E27FC236}">
                    <a16:creationId xmlns:a16="http://schemas.microsoft.com/office/drawing/2014/main" id="{7545850D-41F9-490D-A69A-5A2717A11E8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21">
              <a:extLst>
                <a:ext uri="{FF2B5EF4-FFF2-40B4-BE49-F238E27FC236}">
                  <a16:creationId xmlns:a16="http://schemas.microsoft.com/office/drawing/2014/main" id="{45B11F23-67B9-460A-9F26-8DCD25433BA1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72" name="Oval 122">
                <a:extLst>
                  <a:ext uri="{FF2B5EF4-FFF2-40B4-BE49-F238E27FC236}">
                    <a16:creationId xmlns:a16="http://schemas.microsoft.com/office/drawing/2014/main" id="{748D9CDD-EDEC-4E9E-9101-1F0D3B8E3A86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lowchart: Terminator 123">
                <a:extLst>
                  <a:ext uri="{FF2B5EF4-FFF2-40B4-BE49-F238E27FC236}">
                    <a16:creationId xmlns:a16="http://schemas.microsoft.com/office/drawing/2014/main" id="{7EFB74B3-564A-491F-B958-4176B71A8C9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owchart: Terminator 124">
                <a:extLst>
                  <a:ext uri="{FF2B5EF4-FFF2-40B4-BE49-F238E27FC236}">
                    <a16:creationId xmlns:a16="http://schemas.microsoft.com/office/drawing/2014/main" id="{0F2A78B8-E11B-4F8E-9F6D-F39DEA35003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6CFFBD73-65F7-4D0C-9FC8-98572847F2A6}"/>
              </a:ext>
            </a:extLst>
          </p:cNvPr>
          <p:cNvSpPr txBox="1"/>
          <p:nvPr/>
        </p:nvSpPr>
        <p:spPr>
          <a:xfrm>
            <a:off x="3538050" y="3360071"/>
            <a:ext cx="73084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Produkt wandert von der Wachstumsperiode in die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Reifephase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Diese ist in der Regel die Längste des Produktlebenszyklus. Hier erreicht der Gewinn seinen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Höhepunkt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doch auch die Zahl der Mitbewerber nimmt immer mehr zu.  Im Verlauf dieser Produktlebenszyklusphase beginnen zum ersten Mal die Marktanteile und der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Gewinn zu sinken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Maßnahmen können durch das Unternehmen in Form von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Produktvariationen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oder verstärktem Marketing ergriffen werden. Im Idealfall kann es dem Unternehmen gelingen, dass das Produkt diese Produktlebenszyklusphase nicht mehr verlässt. Ein gutes Beispiel dafür ist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Coca-Cola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das seit über 100 Jahren bekannt ist und unter anderem durch geschicktes Marketing die Reifephase noch nicht verlassen hat.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Grafik 7" descr="Informationen mit einfarbiger Füllung">
            <a:extLst>
              <a:ext uri="{FF2B5EF4-FFF2-40B4-BE49-F238E27FC236}">
                <a16:creationId xmlns:a16="http://schemas.microsoft.com/office/drawing/2014/main" id="{A7F6DB91-397E-4318-94CB-1530F8F5E907}"/>
              </a:ext>
            </a:extLst>
          </p:cNvPr>
          <p:cNvSpPr/>
          <p:nvPr/>
        </p:nvSpPr>
        <p:spPr>
          <a:xfrm>
            <a:off x="6660397" y="2725895"/>
            <a:ext cx="749884" cy="585858"/>
          </a:xfrm>
          <a:custGeom>
            <a:avLst/>
            <a:gdLst>
              <a:gd name="connsiteX0" fmla="*/ 374942 w 749884"/>
              <a:gd name="connsiteY0" fmla="*/ 0 h 585858"/>
              <a:gd name="connsiteX1" fmla="*/ 0 w 749884"/>
              <a:gd name="connsiteY1" fmla="*/ 292929 h 585858"/>
              <a:gd name="connsiteX2" fmla="*/ 374942 w 749884"/>
              <a:gd name="connsiteY2" fmla="*/ 585858 h 585858"/>
              <a:gd name="connsiteX3" fmla="*/ 749884 w 749884"/>
              <a:gd name="connsiteY3" fmla="*/ 292929 h 585858"/>
              <a:gd name="connsiteX4" fmla="*/ 374942 w 749884"/>
              <a:gd name="connsiteY4" fmla="*/ 0 h 585858"/>
              <a:gd name="connsiteX5" fmla="*/ 355208 w 749884"/>
              <a:gd name="connsiteY5" fmla="*/ 77086 h 585858"/>
              <a:gd name="connsiteX6" fmla="*/ 404542 w 749884"/>
              <a:gd name="connsiteY6" fmla="*/ 115629 h 585858"/>
              <a:gd name="connsiteX7" fmla="*/ 355208 w 749884"/>
              <a:gd name="connsiteY7" fmla="*/ 154173 h 585858"/>
              <a:gd name="connsiteX8" fmla="*/ 305873 w 749884"/>
              <a:gd name="connsiteY8" fmla="*/ 115629 h 585858"/>
              <a:gd name="connsiteX9" fmla="*/ 355208 w 749884"/>
              <a:gd name="connsiteY9" fmla="*/ 77086 h 585858"/>
              <a:gd name="connsiteX10" fmla="*/ 473610 w 749884"/>
              <a:gd name="connsiteY10" fmla="*/ 508771 h 585858"/>
              <a:gd name="connsiteX11" fmla="*/ 276273 w 749884"/>
              <a:gd name="connsiteY11" fmla="*/ 508771 h 585858"/>
              <a:gd name="connsiteX12" fmla="*/ 276273 w 749884"/>
              <a:gd name="connsiteY12" fmla="*/ 462519 h 585858"/>
              <a:gd name="connsiteX13" fmla="*/ 345341 w 749884"/>
              <a:gd name="connsiteY13" fmla="*/ 462519 h 585858"/>
              <a:gd name="connsiteX14" fmla="*/ 345341 w 749884"/>
              <a:gd name="connsiteY14" fmla="*/ 231259 h 585858"/>
              <a:gd name="connsiteX15" fmla="*/ 286139 w 749884"/>
              <a:gd name="connsiteY15" fmla="*/ 231259 h 585858"/>
              <a:gd name="connsiteX16" fmla="*/ 286139 w 749884"/>
              <a:gd name="connsiteY16" fmla="*/ 185007 h 585858"/>
              <a:gd name="connsiteX17" fmla="*/ 404542 w 749884"/>
              <a:gd name="connsiteY17" fmla="*/ 185007 h 585858"/>
              <a:gd name="connsiteX18" fmla="*/ 404542 w 749884"/>
              <a:gd name="connsiteY18" fmla="*/ 231259 h 585858"/>
              <a:gd name="connsiteX19" fmla="*/ 404542 w 749884"/>
              <a:gd name="connsiteY19" fmla="*/ 462519 h 585858"/>
              <a:gd name="connsiteX20" fmla="*/ 473610 w 749884"/>
              <a:gd name="connsiteY20" fmla="*/ 462519 h 585858"/>
              <a:gd name="connsiteX21" fmla="*/ 473610 w 749884"/>
              <a:gd name="connsiteY21" fmla="*/ 508771 h 5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9884" h="585858" fill="none" extrusionOk="0">
                <a:moveTo>
                  <a:pt x="374942" y="0"/>
                </a:moveTo>
                <a:cubicBezTo>
                  <a:pt x="174525" y="22959"/>
                  <a:pt x="17594" y="106756"/>
                  <a:pt x="0" y="292929"/>
                </a:cubicBezTo>
                <a:cubicBezTo>
                  <a:pt x="-33992" y="465637"/>
                  <a:pt x="165178" y="586903"/>
                  <a:pt x="374942" y="585858"/>
                </a:cubicBezTo>
                <a:cubicBezTo>
                  <a:pt x="580241" y="603057"/>
                  <a:pt x="764898" y="437035"/>
                  <a:pt x="749884" y="292929"/>
                </a:cubicBezTo>
                <a:cubicBezTo>
                  <a:pt x="735222" y="128521"/>
                  <a:pt x="614272" y="835"/>
                  <a:pt x="374942" y="0"/>
                </a:cubicBezTo>
                <a:close/>
                <a:moveTo>
                  <a:pt x="355208" y="77086"/>
                </a:moveTo>
                <a:cubicBezTo>
                  <a:pt x="381674" y="77291"/>
                  <a:pt x="407871" y="94794"/>
                  <a:pt x="404542" y="115629"/>
                </a:cubicBezTo>
                <a:cubicBezTo>
                  <a:pt x="406518" y="137315"/>
                  <a:pt x="380565" y="151414"/>
                  <a:pt x="355208" y="154173"/>
                </a:cubicBezTo>
                <a:cubicBezTo>
                  <a:pt x="331141" y="156219"/>
                  <a:pt x="304511" y="135922"/>
                  <a:pt x="305873" y="115629"/>
                </a:cubicBezTo>
                <a:cubicBezTo>
                  <a:pt x="303840" y="93378"/>
                  <a:pt x="326810" y="79993"/>
                  <a:pt x="355208" y="77086"/>
                </a:cubicBezTo>
                <a:close/>
                <a:moveTo>
                  <a:pt x="473610" y="508771"/>
                </a:moveTo>
                <a:cubicBezTo>
                  <a:pt x="396787" y="496857"/>
                  <a:pt x="346223" y="515072"/>
                  <a:pt x="276273" y="508771"/>
                </a:cubicBezTo>
                <a:cubicBezTo>
                  <a:pt x="275974" y="496966"/>
                  <a:pt x="280219" y="482155"/>
                  <a:pt x="276273" y="462519"/>
                </a:cubicBezTo>
                <a:cubicBezTo>
                  <a:pt x="300132" y="464503"/>
                  <a:pt x="324209" y="466089"/>
                  <a:pt x="345341" y="462519"/>
                </a:cubicBezTo>
                <a:cubicBezTo>
                  <a:pt x="340211" y="413421"/>
                  <a:pt x="351961" y="296364"/>
                  <a:pt x="345341" y="231259"/>
                </a:cubicBezTo>
                <a:cubicBezTo>
                  <a:pt x="324858" y="235588"/>
                  <a:pt x="296360" y="234263"/>
                  <a:pt x="286139" y="231259"/>
                </a:cubicBezTo>
                <a:cubicBezTo>
                  <a:pt x="283814" y="225288"/>
                  <a:pt x="283946" y="208006"/>
                  <a:pt x="286139" y="185007"/>
                </a:cubicBezTo>
                <a:cubicBezTo>
                  <a:pt x="331332" y="190343"/>
                  <a:pt x="392637" y="178275"/>
                  <a:pt x="404542" y="185007"/>
                </a:cubicBezTo>
                <a:cubicBezTo>
                  <a:pt x="408661" y="191596"/>
                  <a:pt x="402382" y="220371"/>
                  <a:pt x="404542" y="231259"/>
                </a:cubicBezTo>
                <a:cubicBezTo>
                  <a:pt x="397813" y="290065"/>
                  <a:pt x="414837" y="350432"/>
                  <a:pt x="404542" y="462519"/>
                </a:cubicBezTo>
                <a:cubicBezTo>
                  <a:pt x="431361" y="457155"/>
                  <a:pt x="465017" y="458662"/>
                  <a:pt x="473610" y="462519"/>
                </a:cubicBezTo>
                <a:cubicBezTo>
                  <a:pt x="474548" y="484344"/>
                  <a:pt x="477291" y="496778"/>
                  <a:pt x="473610" y="508771"/>
                </a:cubicBezTo>
                <a:close/>
              </a:path>
              <a:path w="749884" h="585858" stroke="0" extrusionOk="0">
                <a:moveTo>
                  <a:pt x="374942" y="0"/>
                </a:moveTo>
                <a:cubicBezTo>
                  <a:pt x="158375" y="10759"/>
                  <a:pt x="-14982" y="104539"/>
                  <a:pt x="0" y="292929"/>
                </a:cubicBezTo>
                <a:cubicBezTo>
                  <a:pt x="-27077" y="465092"/>
                  <a:pt x="182991" y="579837"/>
                  <a:pt x="374942" y="585858"/>
                </a:cubicBezTo>
                <a:cubicBezTo>
                  <a:pt x="592451" y="581477"/>
                  <a:pt x="733430" y="449764"/>
                  <a:pt x="749884" y="292929"/>
                </a:cubicBezTo>
                <a:cubicBezTo>
                  <a:pt x="742437" y="128531"/>
                  <a:pt x="575988" y="17879"/>
                  <a:pt x="374942" y="0"/>
                </a:cubicBezTo>
                <a:close/>
                <a:moveTo>
                  <a:pt x="355208" y="77086"/>
                </a:moveTo>
                <a:cubicBezTo>
                  <a:pt x="379544" y="74696"/>
                  <a:pt x="402093" y="94362"/>
                  <a:pt x="404542" y="115629"/>
                </a:cubicBezTo>
                <a:cubicBezTo>
                  <a:pt x="400813" y="133623"/>
                  <a:pt x="383646" y="155342"/>
                  <a:pt x="355208" y="154173"/>
                </a:cubicBezTo>
                <a:cubicBezTo>
                  <a:pt x="326497" y="153910"/>
                  <a:pt x="306402" y="136805"/>
                  <a:pt x="305873" y="115629"/>
                </a:cubicBezTo>
                <a:cubicBezTo>
                  <a:pt x="304122" y="94146"/>
                  <a:pt x="325797" y="81318"/>
                  <a:pt x="355208" y="77086"/>
                </a:cubicBezTo>
                <a:close/>
                <a:moveTo>
                  <a:pt x="473610" y="508771"/>
                </a:moveTo>
                <a:cubicBezTo>
                  <a:pt x="445663" y="507972"/>
                  <a:pt x="341909" y="498584"/>
                  <a:pt x="276273" y="508771"/>
                </a:cubicBezTo>
                <a:cubicBezTo>
                  <a:pt x="278673" y="488778"/>
                  <a:pt x="278608" y="476111"/>
                  <a:pt x="276273" y="462519"/>
                </a:cubicBezTo>
                <a:cubicBezTo>
                  <a:pt x="285588" y="468471"/>
                  <a:pt x="313729" y="467566"/>
                  <a:pt x="345341" y="462519"/>
                </a:cubicBezTo>
                <a:cubicBezTo>
                  <a:pt x="351744" y="348652"/>
                  <a:pt x="365349" y="284554"/>
                  <a:pt x="345341" y="231259"/>
                </a:cubicBezTo>
                <a:cubicBezTo>
                  <a:pt x="332504" y="228515"/>
                  <a:pt x="296326" y="231019"/>
                  <a:pt x="286139" y="231259"/>
                </a:cubicBezTo>
                <a:cubicBezTo>
                  <a:pt x="284186" y="218103"/>
                  <a:pt x="289790" y="197386"/>
                  <a:pt x="286139" y="185007"/>
                </a:cubicBezTo>
                <a:cubicBezTo>
                  <a:pt x="303552" y="191144"/>
                  <a:pt x="383185" y="178990"/>
                  <a:pt x="404542" y="185007"/>
                </a:cubicBezTo>
                <a:cubicBezTo>
                  <a:pt x="407099" y="204050"/>
                  <a:pt x="404928" y="225759"/>
                  <a:pt x="404542" y="231259"/>
                </a:cubicBezTo>
                <a:cubicBezTo>
                  <a:pt x="390966" y="319988"/>
                  <a:pt x="423442" y="384613"/>
                  <a:pt x="404542" y="462519"/>
                </a:cubicBezTo>
                <a:cubicBezTo>
                  <a:pt x="422025" y="461250"/>
                  <a:pt x="446838" y="460923"/>
                  <a:pt x="473610" y="462519"/>
                </a:cubicBezTo>
                <a:cubicBezTo>
                  <a:pt x="472369" y="485160"/>
                  <a:pt x="475660" y="494439"/>
                  <a:pt x="473610" y="508771"/>
                </a:cubicBezTo>
                <a:close/>
              </a:path>
            </a:pathLst>
          </a:custGeom>
          <a:solidFill>
            <a:srgbClr val="3B6CBE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937740658">
                  <a:custGeom>
                    <a:avLst/>
                    <a:gdLst>
                      <a:gd name="connsiteX0" fmla="*/ 361950 w 723900"/>
                      <a:gd name="connsiteY0" fmla="*/ 0 h 723900"/>
                      <a:gd name="connsiteX1" fmla="*/ 0 w 723900"/>
                      <a:gd name="connsiteY1" fmla="*/ 361950 h 723900"/>
                      <a:gd name="connsiteX2" fmla="*/ 361950 w 723900"/>
                      <a:gd name="connsiteY2" fmla="*/ 723900 h 723900"/>
                      <a:gd name="connsiteX3" fmla="*/ 723900 w 723900"/>
                      <a:gd name="connsiteY3" fmla="*/ 361950 h 723900"/>
                      <a:gd name="connsiteX4" fmla="*/ 361950 w 723900"/>
                      <a:gd name="connsiteY4" fmla="*/ 0 h 723900"/>
                      <a:gd name="connsiteX5" fmla="*/ 342900 w 723900"/>
                      <a:gd name="connsiteY5" fmla="*/ 95250 h 723900"/>
                      <a:gd name="connsiteX6" fmla="*/ 390525 w 723900"/>
                      <a:gd name="connsiteY6" fmla="*/ 142875 h 723900"/>
                      <a:gd name="connsiteX7" fmla="*/ 342900 w 723900"/>
                      <a:gd name="connsiteY7" fmla="*/ 190500 h 723900"/>
                      <a:gd name="connsiteX8" fmla="*/ 295275 w 723900"/>
                      <a:gd name="connsiteY8" fmla="*/ 142875 h 723900"/>
                      <a:gd name="connsiteX9" fmla="*/ 342900 w 723900"/>
                      <a:gd name="connsiteY9" fmla="*/ 95250 h 723900"/>
                      <a:gd name="connsiteX10" fmla="*/ 457200 w 723900"/>
                      <a:gd name="connsiteY10" fmla="*/ 628650 h 723900"/>
                      <a:gd name="connsiteX11" fmla="*/ 266700 w 723900"/>
                      <a:gd name="connsiteY11" fmla="*/ 628650 h 723900"/>
                      <a:gd name="connsiteX12" fmla="*/ 266700 w 723900"/>
                      <a:gd name="connsiteY12" fmla="*/ 571500 h 723900"/>
                      <a:gd name="connsiteX13" fmla="*/ 333375 w 723900"/>
                      <a:gd name="connsiteY13" fmla="*/ 571500 h 723900"/>
                      <a:gd name="connsiteX14" fmla="*/ 333375 w 723900"/>
                      <a:gd name="connsiteY14" fmla="*/ 285750 h 723900"/>
                      <a:gd name="connsiteX15" fmla="*/ 276225 w 723900"/>
                      <a:gd name="connsiteY15" fmla="*/ 285750 h 723900"/>
                      <a:gd name="connsiteX16" fmla="*/ 276225 w 723900"/>
                      <a:gd name="connsiteY16" fmla="*/ 228600 h 723900"/>
                      <a:gd name="connsiteX17" fmla="*/ 390525 w 723900"/>
                      <a:gd name="connsiteY17" fmla="*/ 228600 h 723900"/>
                      <a:gd name="connsiteX18" fmla="*/ 390525 w 723900"/>
                      <a:gd name="connsiteY18" fmla="*/ 285750 h 723900"/>
                      <a:gd name="connsiteX19" fmla="*/ 390525 w 723900"/>
                      <a:gd name="connsiteY19" fmla="*/ 571500 h 723900"/>
                      <a:gd name="connsiteX20" fmla="*/ 457200 w 723900"/>
                      <a:gd name="connsiteY20" fmla="*/ 571500 h 723900"/>
                      <a:gd name="connsiteX21" fmla="*/ 457200 w 723900"/>
                      <a:gd name="connsiteY21" fmla="*/ 62865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3900" h="723900">
                        <a:moveTo>
                          <a:pt x="361950" y="0"/>
                        </a:move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161925"/>
                          <a:pt x="561975" y="0"/>
                          <a:pt x="361950" y="0"/>
                        </a:cubicBezTo>
                        <a:close/>
                        <a:moveTo>
                          <a:pt x="342900" y="95250"/>
                        </a:moveTo>
                        <a:cubicBezTo>
                          <a:pt x="369570" y="95250"/>
                          <a:pt x="390525" y="116205"/>
                          <a:pt x="390525" y="142875"/>
                        </a:cubicBezTo>
                        <a:cubicBezTo>
                          <a:pt x="390525" y="169545"/>
                          <a:pt x="369570" y="190500"/>
                          <a:pt x="342900" y="190500"/>
                        </a:cubicBezTo>
                        <a:cubicBezTo>
                          <a:pt x="316230" y="190500"/>
                          <a:pt x="295275" y="169545"/>
                          <a:pt x="295275" y="142875"/>
                        </a:cubicBezTo>
                        <a:cubicBezTo>
                          <a:pt x="295275" y="116205"/>
                          <a:pt x="316230" y="95250"/>
                          <a:pt x="342900" y="95250"/>
                        </a:cubicBezTo>
                        <a:close/>
                        <a:moveTo>
                          <a:pt x="457200" y="628650"/>
                        </a:moveTo>
                        <a:lnTo>
                          <a:pt x="266700" y="628650"/>
                        </a:lnTo>
                        <a:lnTo>
                          <a:pt x="266700" y="571500"/>
                        </a:lnTo>
                        <a:lnTo>
                          <a:pt x="333375" y="571500"/>
                        </a:lnTo>
                        <a:lnTo>
                          <a:pt x="333375" y="285750"/>
                        </a:lnTo>
                        <a:lnTo>
                          <a:pt x="276225" y="285750"/>
                        </a:lnTo>
                        <a:lnTo>
                          <a:pt x="276225" y="228600"/>
                        </a:lnTo>
                        <a:lnTo>
                          <a:pt x="390525" y="228600"/>
                        </a:lnTo>
                        <a:lnTo>
                          <a:pt x="390525" y="285750"/>
                        </a:lnTo>
                        <a:lnTo>
                          <a:pt x="390525" y="571500"/>
                        </a:lnTo>
                        <a:lnTo>
                          <a:pt x="457200" y="571500"/>
                        </a:lnTo>
                        <a:lnTo>
                          <a:pt x="457200" y="62865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72">
            <a:hlinkClick r:id="rId5"/>
            <a:extLst>
              <a:ext uri="{FF2B5EF4-FFF2-40B4-BE49-F238E27FC236}">
                <a16:creationId xmlns:a16="http://schemas.microsoft.com/office/drawing/2014/main" id="{401ABEE6-A476-484A-BA5D-6067D1BF392E}"/>
              </a:ext>
            </a:extLst>
          </p:cNvPr>
          <p:cNvSpPr txBox="1"/>
          <p:nvPr/>
        </p:nvSpPr>
        <p:spPr>
          <a:xfrm>
            <a:off x="10339378" y="302584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31">
            <a:hlinkClick r:id="rId6"/>
            <a:extLst>
              <a:ext uri="{FF2B5EF4-FFF2-40B4-BE49-F238E27FC236}">
                <a16:creationId xmlns:a16="http://schemas.microsoft.com/office/drawing/2014/main" id="{92D8C9A4-A785-42F3-9D80-5BDF1EEE8E53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6088FE2A-778A-4916-B36E-81BE23F8D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2280" y="1276673"/>
            <a:ext cx="3378082" cy="205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F8B6E1-AB02-45DE-B444-B8816A7A7DB9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08ED77-CDEF-41D1-A114-7EE87B041326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/>
      </p:transition>
    </mc:Choice>
    <mc:Fallback xmlns="">
      <p:transition spd="slow" advClick="0">
        <p:spli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ambar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6" y="297219"/>
            <a:ext cx="12192000" cy="6858000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EE6EA1-5C5C-4190-A996-91C1825326FB}"/>
              </a:ext>
            </a:extLst>
          </p:cNvPr>
          <p:cNvSpPr/>
          <p:nvPr/>
        </p:nvSpPr>
        <p:spPr>
          <a:xfrm>
            <a:off x="10886" y="0"/>
            <a:ext cx="12192000" cy="750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886" y="311186"/>
            <a:ext cx="12235543" cy="6898808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75000"/>
                  <a:lumOff val="25000"/>
                  <a:alpha val="34000"/>
                </a:schemeClr>
              </a:gs>
              <a:gs pos="85000">
                <a:schemeClr val="tx1">
                  <a:lumMod val="95000"/>
                  <a:lumOff val="5000"/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hlinkClick r:id="" action="ppaction://hlinkshowjump?jump=firstslide"/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hlinkClick r:id="rId3"/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 rot="20411737">
            <a:off x="9842513" y="426071"/>
            <a:ext cx="158260" cy="278591"/>
            <a:chOff x="7097486" y="2313107"/>
            <a:chExt cx="189885" cy="334266"/>
          </a:xfrm>
        </p:grpSpPr>
        <p:sp>
          <p:nvSpPr>
            <p:cNvPr id="59" name="Oval 58"/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Isosceles Triangle 63"/>
          <p:cNvSpPr/>
          <p:nvPr/>
        </p:nvSpPr>
        <p:spPr>
          <a:xfrm flipV="1">
            <a:off x="11351815" y="46229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5546" y="80467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0" y="79392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55569" y="82006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886" y="3413607"/>
            <a:ext cx="725546" cy="1144449"/>
            <a:chOff x="0" y="3413610"/>
            <a:chExt cx="725546" cy="1144449"/>
          </a:xfrm>
        </p:grpSpPr>
        <p:sp>
          <p:nvSpPr>
            <p:cNvPr id="52" name="Rectangle 51">
              <a:hlinkClick r:id="" action="ppaction://hlinkshowjump?jump=previousslide"/>
            </p:cNvPr>
            <p:cNvSpPr/>
            <p:nvPr/>
          </p:nvSpPr>
          <p:spPr>
            <a:xfrm>
              <a:off x="0" y="3413610"/>
              <a:ext cx="725546" cy="114444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hevron 54">
              <a:hlinkClick r:id="" action="ppaction://hlinkshowjump?jump=previousslide"/>
            </p:cNvPr>
            <p:cNvSpPr/>
            <p:nvPr/>
          </p:nvSpPr>
          <p:spPr>
            <a:xfrm flipH="1">
              <a:off x="179988" y="3640267"/>
              <a:ext cx="360077" cy="691129"/>
            </a:xfrm>
            <a:prstGeom prst="chevron">
              <a:avLst>
                <a:gd name="adj" fmla="val 62440"/>
              </a:avLst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">
            <a:extLst>
              <a:ext uri="{FF2B5EF4-FFF2-40B4-BE49-F238E27FC236}">
                <a16:creationId xmlns:a16="http://schemas.microsoft.com/office/drawing/2014/main" id="{4D933D3F-63F2-4A75-9FA6-89034DFE9D6F}"/>
              </a:ext>
            </a:extLst>
          </p:cNvPr>
          <p:cNvSpPr/>
          <p:nvPr/>
        </p:nvSpPr>
        <p:spPr>
          <a:xfrm>
            <a:off x="1060704" y="804673"/>
            <a:ext cx="2304288" cy="1847088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50000"/>
                </a:srgbClr>
              </a:gs>
              <a:gs pos="67000">
                <a:srgbClr val="F600F6">
                  <a:alpha val="50000"/>
                </a:srgbClr>
              </a:gs>
              <a:gs pos="41000">
                <a:srgbClr val="FF6699">
                  <a:alpha val="50000"/>
                </a:srgbClr>
              </a:gs>
              <a:gs pos="91000">
                <a:srgbClr val="CC00CC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B0896A2A-E720-4E90-A485-92176423B647}"/>
              </a:ext>
            </a:extLst>
          </p:cNvPr>
          <p:cNvSpPr txBox="1"/>
          <p:nvPr/>
        </p:nvSpPr>
        <p:spPr>
          <a:xfrm>
            <a:off x="1279399" y="1470373"/>
            <a:ext cx="4988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04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Sättigungsphase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D73EDE-6FA7-4239-8389-22B9F07775BC}"/>
              </a:ext>
            </a:extLst>
          </p:cNvPr>
          <p:cNvGrpSpPr/>
          <p:nvPr/>
        </p:nvGrpSpPr>
        <p:grpSpPr>
          <a:xfrm>
            <a:off x="2789352" y="2320735"/>
            <a:ext cx="8469844" cy="4129428"/>
            <a:chOff x="1387415" y="572412"/>
            <a:chExt cx="9317531" cy="5943600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99C471E1-F140-431E-B1A7-D9CA878B7D7D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96" name="Rectangle: Rounded Corners 5">
                <a:extLst>
                  <a:ext uri="{FF2B5EF4-FFF2-40B4-BE49-F238E27FC236}">
                    <a16:creationId xmlns:a16="http://schemas.microsoft.com/office/drawing/2014/main" id="{49BC22A3-B09A-47B1-8F3E-A5290DA66E2F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: Rounded Corners 3">
                <a:extLst>
                  <a:ext uri="{FF2B5EF4-FFF2-40B4-BE49-F238E27FC236}">
                    <a16:creationId xmlns:a16="http://schemas.microsoft.com/office/drawing/2014/main" id="{0D10CA1F-F607-4380-8F97-C8CF969D1074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4163C0D-90A6-405E-BBE4-7E98B17A1CA7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93">
              <a:extLst>
                <a:ext uri="{FF2B5EF4-FFF2-40B4-BE49-F238E27FC236}">
                  <a16:creationId xmlns:a16="http://schemas.microsoft.com/office/drawing/2014/main" id="{B2180EEA-CDAA-49A8-B96F-3805CC373816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93" name="Oval 94">
                <a:extLst>
                  <a:ext uri="{FF2B5EF4-FFF2-40B4-BE49-F238E27FC236}">
                    <a16:creationId xmlns:a16="http://schemas.microsoft.com/office/drawing/2014/main" id="{E8CC9EAC-BDD3-4DB4-A583-490F4E617FB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Terminator 95">
                <a:extLst>
                  <a:ext uri="{FF2B5EF4-FFF2-40B4-BE49-F238E27FC236}">
                    <a16:creationId xmlns:a16="http://schemas.microsoft.com/office/drawing/2014/main" id="{3E0B5A47-9F30-40DE-A35E-1436765D46D8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lowchart: Terminator 96">
                <a:extLst>
                  <a:ext uri="{FF2B5EF4-FFF2-40B4-BE49-F238E27FC236}">
                    <a16:creationId xmlns:a16="http://schemas.microsoft.com/office/drawing/2014/main" id="{4D8F1F9E-7A59-4503-987B-6B8B4D4E4E0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97">
              <a:extLst>
                <a:ext uri="{FF2B5EF4-FFF2-40B4-BE49-F238E27FC236}">
                  <a16:creationId xmlns:a16="http://schemas.microsoft.com/office/drawing/2014/main" id="{0FAFB86D-38CF-4481-9679-7EA429341177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90" name="Oval 98">
                <a:extLst>
                  <a:ext uri="{FF2B5EF4-FFF2-40B4-BE49-F238E27FC236}">
                    <a16:creationId xmlns:a16="http://schemas.microsoft.com/office/drawing/2014/main" id="{A70FB33E-54A5-4460-B9B8-F4C16EF1ABC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Terminator 99">
                <a:extLst>
                  <a:ext uri="{FF2B5EF4-FFF2-40B4-BE49-F238E27FC236}">
                    <a16:creationId xmlns:a16="http://schemas.microsoft.com/office/drawing/2014/main" id="{7605F68B-FBEF-4E37-9F42-3D321ADB0895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Terminator 100">
                <a:extLst>
                  <a:ext uri="{FF2B5EF4-FFF2-40B4-BE49-F238E27FC236}">
                    <a16:creationId xmlns:a16="http://schemas.microsoft.com/office/drawing/2014/main" id="{921F68DC-7198-49D1-85E1-C68C1A4F48A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01">
              <a:extLst>
                <a:ext uri="{FF2B5EF4-FFF2-40B4-BE49-F238E27FC236}">
                  <a16:creationId xmlns:a16="http://schemas.microsoft.com/office/drawing/2014/main" id="{95EB168A-492A-4DD2-8BBC-CFBB202F74E2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87" name="Oval 102">
                <a:extLst>
                  <a:ext uri="{FF2B5EF4-FFF2-40B4-BE49-F238E27FC236}">
                    <a16:creationId xmlns:a16="http://schemas.microsoft.com/office/drawing/2014/main" id="{A5F44996-6234-4A03-A8AA-93AC6C512C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lowchart: Terminator 103">
                <a:extLst>
                  <a:ext uri="{FF2B5EF4-FFF2-40B4-BE49-F238E27FC236}">
                    <a16:creationId xmlns:a16="http://schemas.microsoft.com/office/drawing/2014/main" id="{F766E1DB-DDFC-443D-9187-440C86AF1DF7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owchart: Terminator 104">
                <a:extLst>
                  <a:ext uri="{FF2B5EF4-FFF2-40B4-BE49-F238E27FC236}">
                    <a16:creationId xmlns:a16="http://schemas.microsoft.com/office/drawing/2014/main" id="{5AA682CA-6BB5-4991-8A3D-81FD9095DA51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105">
              <a:extLst>
                <a:ext uri="{FF2B5EF4-FFF2-40B4-BE49-F238E27FC236}">
                  <a16:creationId xmlns:a16="http://schemas.microsoft.com/office/drawing/2014/main" id="{FF2E6C22-05D4-4F14-B3B9-A85B4AEF3D63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84" name="Oval 106">
                <a:extLst>
                  <a:ext uri="{FF2B5EF4-FFF2-40B4-BE49-F238E27FC236}">
                    <a16:creationId xmlns:a16="http://schemas.microsoft.com/office/drawing/2014/main" id="{825CFAD4-BFAF-4EE8-89A3-50CF049E331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lowchart: Terminator 107">
                <a:extLst>
                  <a:ext uri="{FF2B5EF4-FFF2-40B4-BE49-F238E27FC236}">
                    <a16:creationId xmlns:a16="http://schemas.microsoft.com/office/drawing/2014/main" id="{1A86D051-FC82-4C81-8780-C21F2F2F3DE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lowchart: Terminator 108">
                <a:extLst>
                  <a:ext uri="{FF2B5EF4-FFF2-40B4-BE49-F238E27FC236}">
                    <a16:creationId xmlns:a16="http://schemas.microsoft.com/office/drawing/2014/main" id="{3FE17D2B-EFA5-46F3-A57F-AAF42A42AE7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109">
              <a:extLst>
                <a:ext uri="{FF2B5EF4-FFF2-40B4-BE49-F238E27FC236}">
                  <a16:creationId xmlns:a16="http://schemas.microsoft.com/office/drawing/2014/main" id="{20FB6F66-2E38-4C1A-B8C0-BCB3FB36D837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81" name="Oval 110">
                <a:extLst>
                  <a:ext uri="{FF2B5EF4-FFF2-40B4-BE49-F238E27FC236}">
                    <a16:creationId xmlns:a16="http://schemas.microsoft.com/office/drawing/2014/main" id="{04159C4A-5994-4878-9DCB-B8FFACFF09B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Terminator 111">
                <a:extLst>
                  <a:ext uri="{FF2B5EF4-FFF2-40B4-BE49-F238E27FC236}">
                    <a16:creationId xmlns:a16="http://schemas.microsoft.com/office/drawing/2014/main" id="{56A7D880-BA94-4D22-AD58-F9DCF682596C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12">
                <a:extLst>
                  <a:ext uri="{FF2B5EF4-FFF2-40B4-BE49-F238E27FC236}">
                    <a16:creationId xmlns:a16="http://schemas.microsoft.com/office/drawing/2014/main" id="{564769F8-EBC8-46DD-AC8A-A993F93058FF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13">
              <a:extLst>
                <a:ext uri="{FF2B5EF4-FFF2-40B4-BE49-F238E27FC236}">
                  <a16:creationId xmlns:a16="http://schemas.microsoft.com/office/drawing/2014/main" id="{C59487DF-3271-4194-9B85-72A99646AA2B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8" name="Oval 114">
                <a:extLst>
                  <a:ext uri="{FF2B5EF4-FFF2-40B4-BE49-F238E27FC236}">
                    <a16:creationId xmlns:a16="http://schemas.microsoft.com/office/drawing/2014/main" id="{B215C7CF-E44B-4665-8669-EEB9DC685239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5">
                <a:extLst>
                  <a:ext uri="{FF2B5EF4-FFF2-40B4-BE49-F238E27FC236}">
                    <a16:creationId xmlns:a16="http://schemas.microsoft.com/office/drawing/2014/main" id="{784A6966-22B5-4BE4-9D20-944BFB860A9A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16">
                <a:extLst>
                  <a:ext uri="{FF2B5EF4-FFF2-40B4-BE49-F238E27FC236}">
                    <a16:creationId xmlns:a16="http://schemas.microsoft.com/office/drawing/2014/main" id="{B9B518BE-F9E6-4022-9B2B-546C42E81035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17">
              <a:extLst>
                <a:ext uri="{FF2B5EF4-FFF2-40B4-BE49-F238E27FC236}">
                  <a16:creationId xmlns:a16="http://schemas.microsoft.com/office/drawing/2014/main" id="{199EE236-2740-4BA9-94A6-8B36CB383509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5" name="Oval 118">
                <a:extLst>
                  <a:ext uri="{FF2B5EF4-FFF2-40B4-BE49-F238E27FC236}">
                    <a16:creationId xmlns:a16="http://schemas.microsoft.com/office/drawing/2014/main" id="{C7E1A43A-2307-47DF-91A9-367CDAEA1E4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9">
                <a:extLst>
                  <a:ext uri="{FF2B5EF4-FFF2-40B4-BE49-F238E27FC236}">
                    <a16:creationId xmlns:a16="http://schemas.microsoft.com/office/drawing/2014/main" id="{94B3B2D6-1240-43FE-A556-17F3DC27A0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lowchart: Terminator 120">
                <a:extLst>
                  <a:ext uri="{FF2B5EF4-FFF2-40B4-BE49-F238E27FC236}">
                    <a16:creationId xmlns:a16="http://schemas.microsoft.com/office/drawing/2014/main" id="{7545850D-41F9-490D-A69A-5A2717A11E8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21">
              <a:extLst>
                <a:ext uri="{FF2B5EF4-FFF2-40B4-BE49-F238E27FC236}">
                  <a16:creationId xmlns:a16="http://schemas.microsoft.com/office/drawing/2014/main" id="{45B11F23-67B9-460A-9F26-8DCD25433BA1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72" name="Oval 122">
                <a:extLst>
                  <a:ext uri="{FF2B5EF4-FFF2-40B4-BE49-F238E27FC236}">
                    <a16:creationId xmlns:a16="http://schemas.microsoft.com/office/drawing/2014/main" id="{748D9CDD-EDEC-4E9E-9101-1F0D3B8E3A86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lowchart: Terminator 123">
                <a:extLst>
                  <a:ext uri="{FF2B5EF4-FFF2-40B4-BE49-F238E27FC236}">
                    <a16:creationId xmlns:a16="http://schemas.microsoft.com/office/drawing/2014/main" id="{7EFB74B3-564A-491F-B958-4176B71A8C9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owchart: Terminator 124">
                <a:extLst>
                  <a:ext uri="{FF2B5EF4-FFF2-40B4-BE49-F238E27FC236}">
                    <a16:creationId xmlns:a16="http://schemas.microsoft.com/office/drawing/2014/main" id="{0F2A78B8-E11B-4F8E-9F6D-F39DEA35003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6CFFBD73-65F7-4D0C-9FC8-98572847F2A6}"/>
              </a:ext>
            </a:extLst>
          </p:cNvPr>
          <p:cNvSpPr txBox="1"/>
          <p:nvPr/>
        </p:nvSpPr>
        <p:spPr>
          <a:xfrm>
            <a:off x="3356812" y="3664027"/>
            <a:ext cx="76708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vierte Phase ist die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Sättigungsphase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Je länger das Produkt im Markt ist, desto größer ist die Wahrscheinlichkeit, dass der Markt gesättigt ist und der Absatz damit stagniert. Nun findet kein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Wachstum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mehr statt und die Gewinne fallen drastisch ab. Die Sättigungsphase ist beendet, wenn das Produkt überhaupt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keine Gewinne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mehr abwirft.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Grafik 7" descr="Informationen mit einfarbiger Füllung">
            <a:extLst>
              <a:ext uri="{FF2B5EF4-FFF2-40B4-BE49-F238E27FC236}">
                <a16:creationId xmlns:a16="http://schemas.microsoft.com/office/drawing/2014/main" id="{A7F6DB91-397E-4318-94CB-1530F8F5E907}"/>
              </a:ext>
            </a:extLst>
          </p:cNvPr>
          <p:cNvSpPr/>
          <p:nvPr/>
        </p:nvSpPr>
        <p:spPr>
          <a:xfrm>
            <a:off x="6365855" y="2972682"/>
            <a:ext cx="749884" cy="585858"/>
          </a:xfrm>
          <a:custGeom>
            <a:avLst/>
            <a:gdLst>
              <a:gd name="connsiteX0" fmla="*/ 374942 w 749884"/>
              <a:gd name="connsiteY0" fmla="*/ 0 h 585858"/>
              <a:gd name="connsiteX1" fmla="*/ 0 w 749884"/>
              <a:gd name="connsiteY1" fmla="*/ 292929 h 585858"/>
              <a:gd name="connsiteX2" fmla="*/ 374942 w 749884"/>
              <a:gd name="connsiteY2" fmla="*/ 585858 h 585858"/>
              <a:gd name="connsiteX3" fmla="*/ 749884 w 749884"/>
              <a:gd name="connsiteY3" fmla="*/ 292929 h 585858"/>
              <a:gd name="connsiteX4" fmla="*/ 374942 w 749884"/>
              <a:gd name="connsiteY4" fmla="*/ 0 h 585858"/>
              <a:gd name="connsiteX5" fmla="*/ 355208 w 749884"/>
              <a:gd name="connsiteY5" fmla="*/ 77086 h 585858"/>
              <a:gd name="connsiteX6" fmla="*/ 404542 w 749884"/>
              <a:gd name="connsiteY6" fmla="*/ 115629 h 585858"/>
              <a:gd name="connsiteX7" fmla="*/ 355208 w 749884"/>
              <a:gd name="connsiteY7" fmla="*/ 154173 h 585858"/>
              <a:gd name="connsiteX8" fmla="*/ 305873 w 749884"/>
              <a:gd name="connsiteY8" fmla="*/ 115629 h 585858"/>
              <a:gd name="connsiteX9" fmla="*/ 355208 w 749884"/>
              <a:gd name="connsiteY9" fmla="*/ 77086 h 585858"/>
              <a:gd name="connsiteX10" fmla="*/ 473610 w 749884"/>
              <a:gd name="connsiteY10" fmla="*/ 508771 h 585858"/>
              <a:gd name="connsiteX11" fmla="*/ 276273 w 749884"/>
              <a:gd name="connsiteY11" fmla="*/ 508771 h 585858"/>
              <a:gd name="connsiteX12" fmla="*/ 276273 w 749884"/>
              <a:gd name="connsiteY12" fmla="*/ 462519 h 585858"/>
              <a:gd name="connsiteX13" fmla="*/ 345341 w 749884"/>
              <a:gd name="connsiteY13" fmla="*/ 462519 h 585858"/>
              <a:gd name="connsiteX14" fmla="*/ 345341 w 749884"/>
              <a:gd name="connsiteY14" fmla="*/ 231259 h 585858"/>
              <a:gd name="connsiteX15" fmla="*/ 286139 w 749884"/>
              <a:gd name="connsiteY15" fmla="*/ 231259 h 585858"/>
              <a:gd name="connsiteX16" fmla="*/ 286139 w 749884"/>
              <a:gd name="connsiteY16" fmla="*/ 185007 h 585858"/>
              <a:gd name="connsiteX17" fmla="*/ 404542 w 749884"/>
              <a:gd name="connsiteY17" fmla="*/ 185007 h 585858"/>
              <a:gd name="connsiteX18" fmla="*/ 404542 w 749884"/>
              <a:gd name="connsiteY18" fmla="*/ 231259 h 585858"/>
              <a:gd name="connsiteX19" fmla="*/ 404542 w 749884"/>
              <a:gd name="connsiteY19" fmla="*/ 462519 h 585858"/>
              <a:gd name="connsiteX20" fmla="*/ 473610 w 749884"/>
              <a:gd name="connsiteY20" fmla="*/ 462519 h 585858"/>
              <a:gd name="connsiteX21" fmla="*/ 473610 w 749884"/>
              <a:gd name="connsiteY21" fmla="*/ 508771 h 5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9884" h="585858" fill="none" extrusionOk="0">
                <a:moveTo>
                  <a:pt x="374942" y="0"/>
                </a:moveTo>
                <a:cubicBezTo>
                  <a:pt x="174525" y="22959"/>
                  <a:pt x="17594" y="106756"/>
                  <a:pt x="0" y="292929"/>
                </a:cubicBezTo>
                <a:cubicBezTo>
                  <a:pt x="-33992" y="465637"/>
                  <a:pt x="165178" y="586903"/>
                  <a:pt x="374942" y="585858"/>
                </a:cubicBezTo>
                <a:cubicBezTo>
                  <a:pt x="580241" y="603057"/>
                  <a:pt x="764898" y="437035"/>
                  <a:pt x="749884" y="292929"/>
                </a:cubicBezTo>
                <a:cubicBezTo>
                  <a:pt x="735222" y="128521"/>
                  <a:pt x="614272" y="835"/>
                  <a:pt x="374942" y="0"/>
                </a:cubicBezTo>
                <a:close/>
                <a:moveTo>
                  <a:pt x="355208" y="77086"/>
                </a:moveTo>
                <a:cubicBezTo>
                  <a:pt x="381674" y="77291"/>
                  <a:pt x="407871" y="94794"/>
                  <a:pt x="404542" y="115629"/>
                </a:cubicBezTo>
                <a:cubicBezTo>
                  <a:pt x="406518" y="137315"/>
                  <a:pt x="380565" y="151414"/>
                  <a:pt x="355208" y="154173"/>
                </a:cubicBezTo>
                <a:cubicBezTo>
                  <a:pt x="331141" y="156219"/>
                  <a:pt x="304511" y="135922"/>
                  <a:pt x="305873" y="115629"/>
                </a:cubicBezTo>
                <a:cubicBezTo>
                  <a:pt x="303840" y="93378"/>
                  <a:pt x="326810" y="79993"/>
                  <a:pt x="355208" y="77086"/>
                </a:cubicBezTo>
                <a:close/>
                <a:moveTo>
                  <a:pt x="473610" y="508771"/>
                </a:moveTo>
                <a:cubicBezTo>
                  <a:pt x="396787" y="496857"/>
                  <a:pt x="346223" y="515072"/>
                  <a:pt x="276273" y="508771"/>
                </a:cubicBezTo>
                <a:cubicBezTo>
                  <a:pt x="275974" y="496966"/>
                  <a:pt x="280219" y="482155"/>
                  <a:pt x="276273" y="462519"/>
                </a:cubicBezTo>
                <a:cubicBezTo>
                  <a:pt x="300132" y="464503"/>
                  <a:pt x="324209" y="466089"/>
                  <a:pt x="345341" y="462519"/>
                </a:cubicBezTo>
                <a:cubicBezTo>
                  <a:pt x="340211" y="413421"/>
                  <a:pt x="351961" y="296364"/>
                  <a:pt x="345341" y="231259"/>
                </a:cubicBezTo>
                <a:cubicBezTo>
                  <a:pt x="324858" y="235588"/>
                  <a:pt x="296360" y="234263"/>
                  <a:pt x="286139" y="231259"/>
                </a:cubicBezTo>
                <a:cubicBezTo>
                  <a:pt x="283814" y="225288"/>
                  <a:pt x="283946" y="208006"/>
                  <a:pt x="286139" y="185007"/>
                </a:cubicBezTo>
                <a:cubicBezTo>
                  <a:pt x="331332" y="190343"/>
                  <a:pt x="392637" y="178275"/>
                  <a:pt x="404542" y="185007"/>
                </a:cubicBezTo>
                <a:cubicBezTo>
                  <a:pt x="408661" y="191596"/>
                  <a:pt x="402382" y="220371"/>
                  <a:pt x="404542" y="231259"/>
                </a:cubicBezTo>
                <a:cubicBezTo>
                  <a:pt x="397813" y="290065"/>
                  <a:pt x="414837" y="350432"/>
                  <a:pt x="404542" y="462519"/>
                </a:cubicBezTo>
                <a:cubicBezTo>
                  <a:pt x="431361" y="457155"/>
                  <a:pt x="465017" y="458662"/>
                  <a:pt x="473610" y="462519"/>
                </a:cubicBezTo>
                <a:cubicBezTo>
                  <a:pt x="474548" y="484344"/>
                  <a:pt x="477291" y="496778"/>
                  <a:pt x="473610" y="508771"/>
                </a:cubicBezTo>
                <a:close/>
              </a:path>
              <a:path w="749884" h="585858" stroke="0" extrusionOk="0">
                <a:moveTo>
                  <a:pt x="374942" y="0"/>
                </a:moveTo>
                <a:cubicBezTo>
                  <a:pt x="158375" y="10759"/>
                  <a:pt x="-14982" y="104539"/>
                  <a:pt x="0" y="292929"/>
                </a:cubicBezTo>
                <a:cubicBezTo>
                  <a:pt x="-27077" y="465092"/>
                  <a:pt x="182991" y="579837"/>
                  <a:pt x="374942" y="585858"/>
                </a:cubicBezTo>
                <a:cubicBezTo>
                  <a:pt x="592451" y="581477"/>
                  <a:pt x="733430" y="449764"/>
                  <a:pt x="749884" y="292929"/>
                </a:cubicBezTo>
                <a:cubicBezTo>
                  <a:pt x="742437" y="128531"/>
                  <a:pt x="575988" y="17879"/>
                  <a:pt x="374942" y="0"/>
                </a:cubicBezTo>
                <a:close/>
                <a:moveTo>
                  <a:pt x="355208" y="77086"/>
                </a:moveTo>
                <a:cubicBezTo>
                  <a:pt x="379544" y="74696"/>
                  <a:pt x="402093" y="94362"/>
                  <a:pt x="404542" y="115629"/>
                </a:cubicBezTo>
                <a:cubicBezTo>
                  <a:pt x="400813" y="133623"/>
                  <a:pt x="383646" y="155342"/>
                  <a:pt x="355208" y="154173"/>
                </a:cubicBezTo>
                <a:cubicBezTo>
                  <a:pt x="326497" y="153910"/>
                  <a:pt x="306402" y="136805"/>
                  <a:pt x="305873" y="115629"/>
                </a:cubicBezTo>
                <a:cubicBezTo>
                  <a:pt x="304122" y="94146"/>
                  <a:pt x="325797" y="81318"/>
                  <a:pt x="355208" y="77086"/>
                </a:cubicBezTo>
                <a:close/>
                <a:moveTo>
                  <a:pt x="473610" y="508771"/>
                </a:moveTo>
                <a:cubicBezTo>
                  <a:pt x="445663" y="507972"/>
                  <a:pt x="341909" y="498584"/>
                  <a:pt x="276273" y="508771"/>
                </a:cubicBezTo>
                <a:cubicBezTo>
                  <a:pt x="278673" y="488778"/>
                  <a:pt x="278608" y="476111"/>
                  <a:pt x="276273" y="462519"/>
                </a:cubicBezTo>
                <a:cubicBezTo>
                  <a:pt x="285588" y="468471"/>
                  <a:pt x="313729" y="467566"/>
                  <a:pt x="345341" y="462519"/>
                </a:cubicBezTo>
                <a:cubicBezTo>
                  <a:pt x="351744" y="348652"/>
                  <a:pt x="365349" y="284554"/>
                  <a:pt x="345341" y="231259"/>
                </a:cubicBezTo>
                <a:cubicBezTo>
                  <a:pt x="332504" y="228515"/>
                  <a:pt x="296326" y="231019"/>
                  <a:pt x="286139" y="231259"/>
                </a:cubicBezTo>
                <a:cubicBezTo>
                  <a:pt x="284186" y="218103"/>
                  <a:pt x="289790" y="197386"/>
                  <a:pt x="286139" y="185007"/>
                </a:cubicBezTo>
                <a:cubicBezTo>
                  <a:pt x="303552" y="191144"/>
                  <a:pt x="383185" y="178990"/>
                  <a:pt x="404542" y="185007"/>
                </a:cubicBezTo>
                <a:cubicBezTo>
                  <a:pt x="407099" y="204050"/>
                  <a:pt x="404928" y="225759"/>
                  <a:pt x="404542" y="231259"/>
                </a:cubicBezTo>
                <a:cubicBezTo>
                  <a:pt x="390966" y="319988"/>
                  <a:pt x="423442" y="384613"/>
                  <a:pt x="404542" y="462519"/>
                </a:cubicBezTo>
                <a:cubicBezTo>
                  <a:pt x="422025" y="461250"/>
                  <a:pt x="446838" y="460923"/>
                  <a:pt x="473610" y="462519"/>
                </a:cubicBezTo>
                <a:cubicBezTo>
                  <a:pt x="472369" y="485160"/>
                  <a:pt x="475660" y="494439"/>
                  <a:pt x="473610" y="508771"/>
                </a:cubicBezTo>
                <a:close/>
              </a:path>
            </a:pathLst>
          </a:custGeom>
          <a:solidFill>
            <a:srgbClr val="3B6CBE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937740658">
                  <a:custGeom>
                    <a:avLst/>
                    <a:gdLst>
                      <a:gd name="connsiteX0" fmla="*/ 361950 w 723900"/>
                      <a:gd name="connsiteY0" fmla="*/ 0 h 723900"/>
                      <a:gd name="connsiteX1" fmla="*/ 0 w 723900"/>
                      <a:gd name="connsiteY1" fmla="*/ 361950 h 723900"/>
                      <a:gd name="connsiteX2" fmla="*/ 361950 w 723900"/>
                      <a:gd name="connsiteY2" fmla="*/ 723900 h 723900"/>
                      <a:gd name="connsiteX3" fmla="*/ 723900 w 723900"/>
                      <a:gd name="connsiteY3" fmla="*/ 361950 h 723900"/>
                      <a:gd name="connsiteX4" fmla="*/ 361950 w 723900"/>
                      <a:gd name="connsiteY4" fmla="*/ 0 h 723900"/>
                      <a:gd name="connsiteX5" fmla="*/ 342900 w 723900"/>
                      <a:gd name="connsiteY5" fmla="*/ 95250 h 723900"/>
                      <a:gd name="connsiteX6" fmla="*/ 390525 w 723900"/>
                      <a:gd name="connsiteY6" fmla="*/ 142875 h 723900"/>
                      <a:gd name="connsiteX7" fmla="*/ 342900 w 723900"/>
                      <a:gd name="connsiteY7" fmla="*/ 190500 h 723900"/>
                      <a:gd name="connsiteX8" fmla="*/ 295275 w 723900"/>
                      <a:gd name="connsiteY8" fmla="*/ 142875 h 723900"/>
                      <a:gd name="connsiteX9" fmla="*/ 342900 w 723900"/>
                      <a:gd name="connsiteY9" fmla="*/ 95250 h 723900"/>
                      <a:gd name="connsiteX10" fmla="*/ 457200 w 723900"/>
                      <a:gd name="connsiteY10" fmla="*/ 628650 h 723900"/>
                      <a:gd name="connsiteX11" fmla="*/ 266700 w 723900"/>
                      <a:gd name="connsiteY11" fmla="*/ 628650 h 723900"/>
                      <a:gd name="connsiteX12" fmla="*/ 266700 w 723900"/>
                      <a:gd name="connsiteY12" fmla="*/ 571500 h 723900"/>
                      <a:gd name="connsiteX13" fmla="*/ 333375 w 723900"/>
                      <a:gd name="connsiteY13" fmla="*/ 571500 h 723900"/>
                      <a:gd name="connsiteX14" fmla="*/ 333375 w 723900"/>
                      <a:gd name="connsiteY14" fmla="*/ 285750 h 723900"/>
                      <a:gd name="connsiteX15" fmla="*/ 276225 w 723900"/>
                      <a:gd name="connsiteY15" fmla="*/ 285750 h 723900"/>
                      <a:gd name="connsiteX16" fmla="*/ 276225 w 723900"/>
                      <a:gd name="connsiteY16" fmla="*/ 228600 h 723900"/>
                      <a:gd name="connsiteX17" fmla="*/ 390525 w 723900"/>
                      <a:gd name="connsiteY17" fmla="*/ 228600 h 723900"/>
                      <a:gd name="connsiteX18" fmla="*/ 390525 w 723900"/>
                      <a:gd name="connsiteY18" fmla="*/ 285750 h 723900"/>
                      <a:gd name="connsiteX19" fmla="*/ 390525 w 723900"/>
                      <a:gd name="connsiteY19" fmla="*/ 571500 h 723900"/>
                      <a:gd name="connsiteX20" fmla="*/ 457200 w 723900"/>
                      <a:gd name="connsiteY20" fmla="*/ 571500 h 723900"/>
                      <a:gd name="connsiteX21" fmla="*/ 457200 w 723900"/>
                      <a:gd name="connsiteY21" fmla="*/ 62865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3900" h="723900">
                        <a:moveTo>
                          <a:pt x="361950" y="0"/>
                        </a:move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161925"/>
                          <a:pt x="561975" y="0"/>
                          <a:pt x="361950" y="0"/>
                        </a:cubicBezTo>
                        <a:close/>
                        <a:moveTo>
                          <a:pt x="342900" y="95250"/>
                        </a:moveTo>
                        <a:cubicBezTo>
                          <a:pt x="369570" y="95250"/>
                          <a:pt x="390525" y="116205"/>
                          <a:pt x="390525" y="142875"/>
                        </a:cubicBezTo>
                        <a:cubicBezTo>
                          <a:pt x="390525" y="169545"/>
                          <a:pt x="369570" y="190500"/>
                          <a:pt x="342900" y="190500"/>
                        </a:cubicBezTo>
                        <a:cubicBezTo>
                          <a:pt x="316230" y="190500"/>
                          <a:pt x="295275" y="169545"/>
                          <a:pt x="295275" y="142875"/>
                        </a:cubicBezTo>
                        <a:cubicBezTo>
                          <a:pt x="295275" y="116205"/>
                          <a:pt x="316230" y="95250"/>
                          <a:pt x="342900" y="95250"/>
                        </a:cubicBezTo>
                        <a:close/>
                        <a:moveTo>
                          <a:pt x="457200" y="628650"/>
                        </a:moveTo>
                        <a:lnTo>
                          <a:pt x="266700" y="628650"/>
                        </a:lnTo>
                        <a:lnTo>
                          <a:pt x="266700" y="571500"/>
                        </a:lnTo>
                        <a:lnTo>
                          <a:pt x="333375" y="571500"/>
                        </a:lnTo>
                        <a:lnTo>
                          <a:pt x="333375" y="285750"/>
                        </a:lnTo>
                        <a:lnTo>
                          <a:pt x="276225" y="285750"/>
                        </a:lnTo>
                        <a:lnTo>
                          <a:pt x="276225" y="228600"/>
                        </a:lnTo>
                        <a:lnTo>
                          <a:pt x="390525" y="228600"/>
                        </a:lnTo>
                        <a:lnTo>
                          <a:pt x="390525" y="285750"/>
                        </a:lnTo>
                        <a:lnTo>
                          <a:pt x="390525" y="571500"/>
                        </a:lnTo>
                        <a:lnTo>
                          <a:pt x="457200" y="571500"/>
                        </a:lnTo>
                        <a:lnTo>
                          <a:pt x="457200" y="62865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72">
            <a:hlinkClick r:id="rId5"/>
            <a:extLst>
              <a:ext uri="{FF2B5EF4-FFF2-40B4-BE49-F238E27FC236}">
                <a16:creationId xmlns:a16="http://schemas.microsoft.com/office/drawing/2014/main" id="{401ABEE6-A476-484A-BA5D-6067D1BF392E}"/>
              </a:ext>
            </a:extLst>
          </p:cNvPr>
          <p:cNvSpPr txBox="1"/>
          <p:nvPr/>
        </p:nvSpPr>
        <p:spPr>
          <a:xfrm>
            <a:off x="10339378" y="302584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31">
            <a:hlinkClick r:id="rId6"/>
            <a:extLst>
              <a:ext uri="{FF2B5EF4-FFF2-40B4-BE49-F238E27FC236}">
                <a16:creationId xmlns:a16="http://schemas.microsoft.com/office/drawing/2014/main" id="{92D8C9A4-A785-42F3-9D80-5BDF1EEE8E53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7377C78A-F0B7-43FA-A17B-54B227C9F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4481" y="1342042"/>
            <a:ext cx="3343221" cy="203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14C294-FD84-4992-9094-8744D2593766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A73572-1842-4833-805A-9F189619B641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/>
      </p:transition>
    </mc:Choice>
    <mc:Fallback xmlns="">
      <p:transition spd="slow" advClick="0">
        <p:spli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ambar 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6" y="297219"/>
            <a:ext cx="12192000" cy="6857999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EE6EA1-5C5C-4190-A996-91C1825326FB}"/>
              </a:ext>
            </a:extLst>
          </p:cNvPr>
          <p:cNvSpPr/>
          <p:nvPr/>
        </p:nvSpPr>
        <p:spPr>
          <a:xfrm>
            <a:off x="10886" y="0"/>
            <a:ext cx="12192000" cy="750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6" y="311185"/>
            <a:ext cx="12213771" cy="6898793"/>
          </a:xfrm>
          <a:prstGeom prst="rect">
            <a:avLst/>
          </a:prstGeom>
          <a:gradFill flip="none" rotWithShape="1">
            <a:gsLst>
              <a:gs pos="13000">
                <a:schemeClr val="tx1">
                  <a:lumMod val="75000"/>
                  <a:lumOff val="25000"/>
                  <a:alpha val="34000"/>
                </a:schemeClr>
              </a:gs>
              <a:gs pos="85000">
                <a:schemeClr val="tx1">
                  <a:lumMod val="95000"/>
                  <a:lumOff val="5000"/>
                  <a:alpha val="7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hlinkClick r:id="" action="ppaction://hlinkshowjump?jump=firstslide"/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hlinkClick r:id="rId3"/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 rot="20411737">
            <a:off x="9842513" y="426071"/>
            <a:ext cx="158260" cy="278591"/>
            <a:chOff x="7097486" y="2313107"/>
            <a:chExt cx="189885" cy="334266"/>
          </a:xfrm>
        </p:grpSpPr>
        <p:sp>
          <p:nvSpPr>
            <p:cNvPr id="59" name="Oval 58"/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Isosceles Triangle 63"/>
          <p:cNvSpPr/>
          <p:nvPr/>
        </p:nvSpPr>
        <p:spPr>
          <a:xfrm flipV="1">
            <a:off x="11351815" y="46229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5546" y="80467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0" y="79392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55569" y="820062"/>
            <a:ext cx="0" cy="6037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886" y="3413607"/>
            <a:ext cx="725546" cy="1144449"/>
            <a:chOff x="0" y="3413610"/>
            <a:chExt cx="725546" cy="1144449"/>
          </a:xfrm>
        </p:grpSpPr>
        <p:sp>
          <p:nvSpPr>
            <p:cNvPr id="52" name="Rectangle 51">
              <a:hlinkClick r:id="" action="ppaction://hlinkshowjump?jump=previousslide"/>
            </p:cNvPr>
            <p:cNvSpPr/>
            <p:nvPr/>
          </p:nvSpPr>
          <p:spPr>
            <a:xfrm>
              <a:off x="0" y="3413610"/>
              <a:ext cx="725546" cy="114444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hevron 54">
              <a:hlinkClick r:id="" action="ppaction://hlinkshowjump?jump=previousslide"/>
            </p:cNvPr>
            <p:cNvSpPr/>
            <p:nvPr/>
          </p:nvSpPr>
          <p:spPr>
            <a:xfrm flipH="1">
              <a:off x="179988" y="3640267"/>
              <a:ext cx="360077" cy="691129"/>
            </a:xfrm>
            <a:prstGeom prst="chevron">
              <a:avLst>
                <a:gd name="adj" fmla="val 62440"/>
              </a:avLst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">
            <a:extLst>
              <a:ext uri="{FF2B5EF4-FFF2-40B4-BE49-F238E27FC236}">
                <a16:creationId xmlns:a16="http://schemas.microsoft.com/office/drawing/2014/main" id="{4D933D3F-63F2-4A75-9FA6-89034DFE9D6F}"/>
              </a:ext>
            </a:extLst>
          </p:cNvPr>
          <p:cNvSpPr/>
          <p:nvPr/>
        </p:nvSpPr>
        <p:spPr>
          <a:xfrm>
            <a:off x="1060704" y="804673"/>
            <a:ext cx="2304288" cy="1847088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50000"/>
                </a:srgbClr>
              </a:gs>
              <a:gs pos="67000">
                <a:srgbClr val="F600F6">
                  <a:alpha val="50000"/>
                </a:srgbClr>
              </a:gs>
              <a:gs pos="41000">
                <a:srgbClr val="FF6699">
                  <a:alpha val="50000"/>
                </a:srgbClr>
              </a:gs>
              <a:gs pos="91000">
                <a:srgbClr val="CC00CC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B0896A2A-E720-4E90-A485-92176423B647}"/>
              </a:ext>
            </a:extLst>
          </p:cNvPr>
          <p:cNvSpPr txBox="1"/>
          <p:nvPr/>
        </p:nvSpPr>
        <p:spPr>
          <a:xfrm>
            <a:off x="1279399" y="1470373"/>
            <a:ext cx="6066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05 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Degenerationsphase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D73EDE-6FA7-4239-8389-22B9F07775BC}"/>
              </a:ext>
            </a:extLst>
          </p:cNvPr>
          <p:cNvGrpSpPr/>
          <p:nvPr/>
        </p:nvGrpSpPr>
        <p:grpSpPr>
          <a:xfrm>
            <a:off x="1764546" y="2336127"/>
            <a:ext cx="9494650" cy="4521873"/>
            <a:chOff x="1387415" y="572412"/>
            <a:chExt cx="9317531" cy="5943600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99C471E1-F140-431E-B1A7-D9CA878B7D7D}"/>
                </a:ext>
              </a:extLst>
            </p:cNvPr>
            <p:cNvGrpSpPr/>
            <p:nvPr/>
          </p:nvGrpSpPr>
          <p:grpSpPr>
            <a:xfrm>
              <a:off x="1537855" y="572412"/>
              <a:ext cx="9167091" cy="5943600"/>
              <a:chOff x="1537855" y="540328"/>
              <a:chExt cx="9167091" cy="5843772"/>
            </a:xfrm>
          </p:grpSpPr>
          <p:sp>
            <p:nvSpPr>
              <p:cNvPr id="96" name="Rectangle: Rounded Corners 5">
                <a:extLst>
                  <a:ext uri="{FF2B5EF4-FFF2-40B4-BE49-F238E27FC236}">
                    <a16:creationId xmlns:a16="http://schemas.microsoft.com/office/drawing/2014/main" id="{49BC22A3-B09A-47B1-8F3E-A5290DA66E2F}"/>
                  </a:ext>
                </a:extLst>
              </p:cNvPr>
              <p:cNvSpPr/>
              <p:nvPr/>
            </p:nvSpPr>
            <p:spPr>
              <a:xfrm>
                <a:off x="1588655" y="606755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654F5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: Rounded Corners 3">
                <a:extLst>
                  <a:ext uri="{FF2B5EF4-FFF2-40B4-BE49-F238E27FC236}">
                    <a16:creationId xmlns:a16="http://schemas.microsoft.com/office/drawing/2014/main" id="{0D10CA1F-F607-4380-8F97-C8CF969D1074}"/>
                  </a:ext>
                </a:extLst>
              </p:cNvPr>
              <p:cNvSpPr/>
              <p:nvPr/>
            </p:nvSpPr>
            <p:spPr>
              <a:xfrm>
                <a:off x="1537855" y="540328"/>
                <a:ext cx="9116291" cy="5777345"/>
              </a:xfrm>
              <a:prstGeom prst="roundRect">
                <a:avLst>
                  <a:gd name="adj" fmla="val 3238"/>
                </a:avLst>
              </a:prstGeom>
              <a:solidFill>
                <a:srgbClr val="2A1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4163C0D-90A6-405E-BBE4-7E98B17A1CA7}"/>
                </a:ext>
              </a:extLst>
            </p:cNvPr>
            <p:cNvSpPr/>
            <p:nvPr/>
          </p:nvSpPr>
          <p:spPr>
            <a:xfrm>
              <a:off x="1770743" y="783770"/>
              <a:ext cx="8679543" cy="5486400"/>
            </a:xfrm>
            <a:prstGeom prst="rect">
              <a:avLst/>
            </a:prstGeom>
            <a:gradFill flip="none" rotWithShape="1">
              <a:gsLst>
                <a:gs pos="1000">
                  <a:srgbClr val="D3DDDF"/>
                </a:gs>
                <a:gs pos="85000">
                  <a:srgbClr val="F4F5F7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93">
              <a:extLst>
                <a:ext uri="{FF2B5EF4-FFF2-40B4-BE49-F238E27FC236}">
                  <a16:creationId xmlns:a16="http://schemas.microsoft.com/office/drawing/2014/main" id="{B2180EEA-CDAA-49A8-B96F-3805CC373816}"/>
                </a:ext>
              </a:extLst>
            </p:cNvPr>
            <p:cNvGrpSpPr/>
            <p:nvPr/>
          </p:nvGrpSpPr>
          <p:grpSpPr>
            <a:xfrm>
              <a:off x="1387415" y="932755"/>
              <a:ext cx="624253" cy="228600"/>
              <a:chOff x="1373767" y="878163"/>
              <a:chExt cx="624253" cy="228600"/>
            </a:xfrm>
          </p:grpSpPr>
          <p:sp>
            <p:nvSpPr>
              <p:cNvPr id="93" name="Oval 94">
                <a:extLst>
                  <a:ext uri="{FF2B5EF4-FFF2-40B4-BE49-F238E27FC236}">
                    <a16:creationId xmlns:a16="http://schemas.microsoft.com/office/drawing/2014/main" id="{E8CC9EAC-BDD3-4DB4-A583-490F4E617FB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Terminator 95">
                <a:extLst>
                  <a:ext uri="{FF2B5EF4-FFF2-40B4-BE49-F238E27FC236}">
                    <a16:creationId xmlns:a16="http://schemas.microsoft.com/office/drawing/2014/main" id="{3E0B5A47-9F30-40DE-A35E-1436765D46D8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lowchart: Terminator 96">
                <a:extLst>
                  <a:ext uri="{FF2B5EF4-FFF2-40B4-BE49-F238E27FC236}">
                    <a16:creationId xmlns:a16="http://schemas.microsoft.com/office/drawing/2014/main" id="{4D8F1F9E-7A59-4503-987B-6B8B4D4E4E0E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97">
              <a:extLst>
                <a:ext uri="{FF2B5EF4-FFF2-40B4-BE49-F238E27FC236}">
                  <a16:creationId xmlns:a16="http://schemas.microsoft.com/office/drawing/2014/main" id="{0FAFB86D-38CF-4481-9679-7EA429341177}"/>
                </a:ext>
              </a:extLst>
            </p:cNvPr>
            <p:cNvGrpSpPr/>
            <p:nvPr/>
          </p:nvGrpSpPr>
          <p:grpSpPr>
            <a:xfrm>
              <a:off x="1387415" y="1642164"/>
              <a:ext cx="624253" cy="228600"/>
              <a:chOff x="1373767" y="878163"/>
              <a:chExt cx="624253" cy="228600"/>
            </a:xfrm>
          </p:grpSpPr>
          <p:sp>
            <p:nvSpPr>
              <p:cNvPr id="90" name="Oval 98">
                <a:extLst>
                  <a:ext uri="{FF2B5EF4-FFF2-40B4-BE49-F238E27FC236}">
                    <a16:creationId xmlns:a16="http://schemas.microsoft.com/office/drawing/2014/main" id="{A70FB33E-54A5-4460-B9B8-F4C16EF1ABC7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Terminator 99">
                <a:extLst>
                  <a:ext uri="{FF2B5EF4-FFF2-40B4-BE49-F238E27FC236}">
                    <a16:creationId xmlns:a16="http://schemas.microsoft.com/office/drawing/2014/main" id="{7605F68B-FBEF-4E37-9F42-3D321ADB0895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Terminator 100">
                <a:extLst>
                  <a:ext uri="{FF2B5EF4-FFF2-40B4-BE49-F238E27FC236}">
                    <a16:creationId xmlns:a16="http://schemas.microsoft.com/office/drawing/2014/main" id="{921F68DC-7198-49D1-85E1-C68C1A4F48A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01">
              <a:extLst>
                <a:ext uri="{FF2B5EF4-FFF2-40B4-BE49-F238E27FC236}">
                  <a16:creationId xmlns:a16="http://schemas.microsoft.com/office/drawing/2014/main" id="{95EB168A-492A-4DD2-8BBC-CFBB202F74E2}"/>
                </a:ext>
              </a:extLst>
            </p:cNvPr>
            <p:cNvGrpSpPr/>
            <p:nvPr/>
          </p:nvGrpSpPr>
          <p:grpSpPr>
            <a:xfrm>
              <a:off x="1387415" y="2351573"/>
              <a:ext cx="624253" cy="228600"/>
              <a:chOff x="1373767" y="878163"/>
              <a:chExt cx="624253" cy="228600"/>
            </a:xfrm>
          </p:grpSpPr>
          <p:sp>
            <p:nvSpPr>
              <p:cNvPr id="87" name="Oval 102">
                <a:extLst>
                  <a:ext uri="{FF2B5EF4-FFF2-40B4-BE49-F238E27FC236}">
                    <a16:creationId xmlns:a16="http://schemas.microsoft.com/office/drawing/2014/main" id="{A5F44996-6234-4A03-A8AA-93AC6C512C61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lowchart: Terminator 103">
                <a:extLst>
                  <a:ext uri="{FF2B5EF4-FFF2-40B4-BE49-F238E27FC236}">
                    <a16:creationId xmlns:a16="http://schemas.microsoft.com/office/drawing/2014/main" id="{F766E1DB-DDFC-443D-9187-440C86AF1DF7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lowchart: Terminator 104">
                <a:extLst>
                  <a:ext uri="{FF2B5EF4-FFF2-40B4-BE49-F238E27FC236}">
                    <a16:creationId xmlns:a16="http://schemas.microsoft.com/office/drawing/2014/main" id="{5AA682CA-6BB5-4991-8A3D-81FD9095DA51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105">
              <a:extLst>
                <a:ext uri="{FF2B5EF4-FFF2-40B4-BE49-F238E27FC236}">
                  <a16:creationId xmlns:a16="http://schemas.microsoft.com/office/drawing/2014/main" id="{FF2E6C22-05D4-4F14-B3B9-A85B4AEF3D63}"/>
                </a:ext>
              </a:extLst>
            </p:cNvPr>
            <p:cNvGrpSpPr/>
            <p:nvPr/>
          </p:nvGrpSpPr>
          <p:grpSpPr>
            <a:xfrm>
              <a:off x="1387415" y="3060982"/>
              <a:ext cx="624253" cy="228600"/>
              <a:chOff x="1373767" y="878163"/>
              <a:chExt cx="624253" cy="228600"/>
            </a:xfrm>
          </p:grpSpPr>
          <p:sp>
            <p:nvSpPr>
              <p:cNvPr id="84" name="Oval 106">
                <a:extLst>
                  <a:ext uri="{FF2B5EF4-FFF2-40B4-BE49-F238E27FC236}">
                    <a16:creationId xmlns:a16="http://schemas.microsoft.com/office/drawing/2014/main" id="{825CFAD4-BFAF-4EE8-89A3-50CF049E3314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lowchart: Terminator 107">
                <a:extLst>
                  <a:ext uri="{FF2B5EF4-FFF2-40B4-BE49-F238E27FC236}">
                    <a16:creationId xmlns:a16="http://schemas.microsoft.com/office/drawing/2014/main" id="{1A86D051-FC82-4C81-8780-C21F2F2F3DE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lowchart: Terminator 108">
                <a:extLst>
                  <a:ext uri="{FF2B5EF4-FFF2-40B4-BE49-F238E27FC236}">
                    <a16:creationId xmlns:a16="http://schemas.microsoft.com/office/drawing/2014/main" id="{3FE17D2B-EFA5-46F3-A57F-AAF42A42AE7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109">
              <a:extLst>
                <a:ext uri="{FF2B5EF4-FFF2-40B4-BE49-F238E27FC236}">
                  <a16:creationId xmlns:a16="http://schemas.microsoft.com/office/drawing/2014/main" id="{20FB6F66-2E38-4C1A-B8C0-BCB3FB36D837}"/>
                </a:ext>
              </a:extLst>
            </p:cNvPr>
            <p:cNvGrpSpPr/>
            <p:nvPr/>
          </p:nvGrpSpPr>
          <p:grpSpPr>
            <a:xfrm>
              <a:off x="1387415" y="3770391"/>
              <a:ext cx="624253" cy="228600"/>
              <a:chOff x="1373767" y="878163"/>
              <a:chExt cx="624253" cy="228600"/>
            </a:xfrm>
          </p:grpSpPr>
          <p:sp>
            <p:nvSpPr>
              <p:cNvPr id="81" name="Oval 110">
                <a:extLst>
                  <a:ext uri="{FF2B5EF4-FFF2-40B4-BE49-F238E27FC236}">
                    <a16:creationId xmlns:a16="http://schemas.microsoft.com/office/drawing/2014/main" id="{04159C4A-5994-4878-9DCB-B8FFACFF09B3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Terminator 111">
                <a:extLst>
                  <a:ext uri="{FF2B5EF4-FFF2-40B4-BE49-F238E27FC236}">
                    <a16:creationId xmlns:a16="http://schemas.microsoft.com/office/drawing/2014/main" id="{56A7D880-BA94-4D22-AD58-F9DCF682596C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lowchart: Terminator 112">
                <a:extLst>
                  <a:ext uri="{FF2B5EF4-FFF2-40B4-BE49-F238E27FC236}">
                    <a16:creationId xmlns:a16="http://schemas.microsoft.com/office/drawing/2014/main" id="{564769F8-EBC8-46DD-AC8A-A993F93058FF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13">
              <a:extLst>
                <a:ext uri="{FF2B5EF4-FFF2-40B4-BE49-F238E27FC236}">
                  <a16:creationId xmlns:a16="http://schemas.microsoft.com/office/drawing/2014/main" id="{C59487DF-3271-4194-9B85-72A99646AA2B}"/>
                </a:ext>
              </a:extLst>
            </p:cNvPr>
            <p:cNvGrpSpPr/>
            <p:nvPr/>
          </p:nvGrpSpPr>
          <p:grpSpPr>
            <a:xfrm>
              <a:off x="1387415" y="4479800"/>
              <a:ext cx="624253" cy="228600"/>
              <a:chOff x="1373767" y="878163"/>
              <a:chExt cx="624253" cy="228600"/>
            </a:xfrm>
          </p:grpSpPr>
          <p:sp>
            <p:nvSpPr>
              <p:cNvPr id="78" name="Oval 114">
                <a:extLst>
                  <a:ext uri="{FF2B5EF4-FFF2-40B4-BE49-F238E27FC236}">
                    <a16:creationId xmlns:a16="http://schemas.microsoft.com/office/drawing/2014/main" id="{B215C7CF-E44B-4665-8669-EEB9DC685239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Terminator 115">
                <a:extLst>
                  <a:ext uri="{FF2B5EF4-FFF2-40B4-BE49-F238E27FC236}">
                    <a16:creationId xmlns:a16="http://schemas.microsoft.com/office/drawing/2014/main" id="{784A6966-22B5-4BE4-9D20-944BFB860A9A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Terminator 116">
                <a:extLst>
                  <a:ext uri="{FF2B5EF4-FFF2-40B4-BE49-F238E27FC236}">
                    <a16:creationId xmlns:a16="http://schemas.microsoft.com/office/drawing/2014/main" id="{B9B518BE-F9E6-4022-9B2B-546C42E81035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17">
              <a:extLst>
                <a:ext uri="{FF2B5EF4-FFF2-40B4-BE49-F238E27FC236}">
                  <a16:creationId xmlns:a16="http://schemas.microsoft.com/office/drawing/2014/main" id="{199EE236-2740-4BA9-94A6-8B36CB383509}"/>
                </a:ext>
              </a:extLst>
            </p:cNvPr>
            <p:cNvGrpSpPr/>
            <p:nvPr/>
          </p:nvGrpSpPr>
          <p:grpSpPr>
            <a:xfrm>
              <a:off x="1387415" y="5189209"/>
              <a:ext cx="624253" cy="228600"/>
              <a:chOff x="1373767" y="878163"/>
              <a:chExt cx="624253" cy="228600"/>
            </a:xfrm>
          </p:grpSpPr>
          <p:sp>
            <p:nvSpPr>
              <p:cNvPr id="75" name="Oval 118">
                <a:extLst>
                  <a:ext uri="{FF2B5EF4-FFF2-40B4-BE49-F238E27FC236}">
                    <a16:creationId xmlns:a16="http://schemas.microsoft.com/office/drawing/2014/main" id="{C7E1A43A-2307-47DF-91A9-367CDAEA1E4D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lowchart: Terminator 119">
                <a:extLst>
                  <a:ext uri="{FF2B5EF4-FFF2-40B4-BE49-F238E27FC236}">
                    <a16:creationId xmlns:a16="http://schemas.microsoft.com/office/drawing/2014/main" id="{94B3B2D6-1240-43FE-A556-17F3DC27A009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lowchart: Terminator 120">
                <a:extLst>
                  <a:ext uri="{FF2B5EF4-FFF2-40B4-BE49-F238E27FC236}">
                    <a16:creationId xmlns:a16="http://schemas.microsoft.com/office/drawing/2014/main" id="{7545850D-41F9-490D-A69A-5A2717A11E8D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21">
              <a:extLst>
                <a:ext uri="{FF2B5EF4-FFF2-40B4-BE49-F238E27FC236}">
                  <a16:creationId xmlns:a16="http://schemas.microsoft.com/office/drawing/2014/main" id="{45B11F23-67B9-460A-9F26-8DCD25433BA1}"/>
                </a:ext>
              </a:extLst>
            </p:cNvPr>
            <p:cNvGrpSpPr/>
            <p:nvPr/>
          </p:nvGrpSpPr>
          <p:grpSpPr>
            <a:xfrm>
              <a:off x="1387415" y="5898618"/>
              <a:ext cx="624253" cy="228600"/>
              <a:chOff x="1373767" y="878163"/>
              <a:chExt cx="624253" cy="228600"/>
            </a:xfrm>
          </p:grpSpPr>
          <p:sp>
            <p:nvSpPr>
              <p:cNvPr id="72" name="Oval 122">
                <a:extLst>
                  <a:ext uri="{FF2B5EF4-FFF2-40B4-BE49-F238E27FC236}">
                    <a16:creationId xmlns:a16="http://schemas.microsoft.com/office/drawing/2014/main" id="{748D9CDD-EDEC-4E9E-9101-1F0D3B8E3A86}"/>
                  </a:ext>
                </a:extLst>
              </p:cNvPr>
              <p:cNvSpPr/>
              <p:nvPr/>
            </p:nvSpPr>
            <p:spPr>
              <a:xfrm>
                <a:off x="1769420" y="878163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lowchart: Terminator 123">
                <a:extLst>
                  <a:ext uri="{FF2B5EF4-FFF2-40B4-BE49-F238E27FC236}">
                    <a16:creationId xmlns:a16="http://schemas.microsoft.com/office/drawing/2014/main" id="{7EFB74B3-564A-491F-B958-4176B71A8C94}"/>
                  </a:ext>
                </a:extLst>
              </p:cNvPr>
              <p:cNvSpPr/>
              <p:nvPr/>
            </p:nvSpPr>
            <p:spPr>
              <a:xfrm>
                <a:off x="1373767" y="9230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lowchart: Terminator 124">
                <a:extLst>
                  <a:ext uri="{FF2B5EF4-FFF2-40B4-BE49-F238E27FC236}">
                    <a16:creationId xmlns:a16="http://schemas.microsoft.com/office/drawing/2014/main" id="{0F2A78B8-E11B-4F8E-9F6D-F39DEA35003C}"/>
                  </a:ext>
                </a:extLst>
              </p:cNvPr>
              <p:cNvSpPr/>
              <p:nvPr/>
            </p:nvSpPr>
            <p:spPr>
              <a:xfrm>
                <a:off x="1382103" y="1024367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6CFFBD73-65F7-4D0C-9FC8-98572847F2A6}"/>
              </a:ext>
            </a:extLst>
          </p:cNvPr>
          <p:cNvSpPr txBox="1"/>
          <p:nvPr/>
        </p:nvSpPr>
        <p:spPr>
          <a:xfrm>
            <a:off x="2475265" y="3429000"/>
            <a:ext cx="8372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Nun hat das Produkt die fünfte und letzte Periode erreicht, den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Rückgang,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auch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Degeneration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genannt. Hier werden keine Gewinne mehr erwirtschaftet und sogar der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Markt schrumpft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Marketingmaßnahmen sind zudem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wirkungslos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Zu diesem Zeitpunkt haben Unternehmen zwei Möglichkeiten: Die erste Alternative ist, das Produkt zu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eliminieren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Das heißt: es nicht mehr weiter zu produzieren. Somit ist für dieses Produkt der Produktlebenszyklus beendet. Die zweite Möglichkeit ist der Versuch das Produkt durch erhebliche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Modifizierungen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einer Neuausrichtung auf den Markt neu zu implementieren. Wenn das gelingt, durchläuft das Produkt erneut einen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Produktlebenszyklus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Ein gutes Beispiel hierfür ist der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VW Käfer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Dieser wurde als neues Auto unter dem Name Beetle erneut auf den Markt gebracht. Dabei handelt es sich um ein modernes Auto, dessen Design an den ursprünglichen Käfer angelehnt ist.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Grafik 7" descr="Informationen mit einfarbiger Füllung">
            <a:extLst>
              <a:ext uri="{FF2B5EF4-FFF2-40B4-BE49-F238E27FC236}">
                <a16:creationId xmlns:a16="http://schemas.microsoft.com/office/drawing/2014/main" id="{A7F6DB91-397E-4318-94CB-1530F8F5E907}"/>
              </a:ext>
            </a:extLst>
          </p:cNvPr>
          <p:cNvSpPr/>
          <p:nvPr/>
        </p:nvSpPr>
        <p:spPr>
          <a:xfrm>
            <a:off x="6284225" y="2738051"/>
            <a:ext cx="749884" cy="585858"/>
          </a:xfrm>
          <a:custGeom>
            <a:avLst/>
            <a:gdLst>
              <a:gd name="connsiteX0" fmla="*/ 374942 w 749884"/>
              <a:gd name="connsiteY0" fmla="*/ 0 h 585858"/>
              <a:gd name="connsiteX1" fmla="*/ 0 w 749884"/>
              <a:gd name="connsiteY1" fmla="*/ 292929 h 585858"/>
              <a:gd name="connsiteX2" fmla="*/ 374942 w 749884"/>
              <a:gd name="connsiteY2" fmla="*/ 585858 h 585858"/>
              <a:gd name="connsiteX3" fmla="*/ 749884 w 749884"/>
              <a:gd name="connsiteY3" fmla="*/ 292929 h 585858"/>
              <a:gd name="connsiteX4" fmla="*/ 374942 w 749884"/>
              <a:gd name="connsiteY4" fmla="*/ 0 h 585858"/>
              <a:gd name="connsiteX5" fmla="*/ 355208 w 749884"/>
              <a:gd name="connsiteY5" fmla="*/ 77086 h 585858"/>
              <a:gd name="connsiteX6" fmla="*/ 404542 w 749884"/>
              <a:gd name="connsiteY6" fmla="*/ 115629 h 585858"/>
              <a:gd name="connsiteX7" fmla="*/ 355208 w 749884"/>
              <a:gd name="connsiteY7" fmla="*/ 154173 h 585858"/>
              <a:gd name="connsiteX8" fmla="*/ 305873 w 749884"/>
              <a:gd name="connsiteY8" fmla="*/ 115629 h 585858"/>
              <a:gd name="connsiteX9" fmla="*/ 355208 w 749884"/>
              <a:gd name="connsiteY9" fmla="*/ 77086 h 585858"/>
              <a:gd name="connsiteX10" fmla="*/ 473610 w 749884"/>
              <a:gd name="connsiteY10" fmla="*/ 508771 h 585858"/>
              <a:gd name="connsiteX11" fmla="*/ 276273 w 749884"/>
              <a:gd name="connsiteY11" fmla="*/ 508771 h 585858"/>
              <a:gd name="connsiteX12" fmla="*/ 276273 w 749884"/>
              <a:gd name="connsiteY12" fmla="*/ 462519 h 585858"/>
              <a:gd name="connsiteX13" fmla="*/ 345341 w 749884"/>
              <a:gd name="connsiteY13" fmla="*/ 462519 h 585858"/>
              <a:gd name="connsiteX14" fmla="*/ 345341 w 749884"/>
              <a:gd name="connsiteY14" fmla="*/ 231259 h 585858"/>
              <a:gd name="connsiteX15" fmla="*/ 286139 w 749884"/>
              <a:gd name="connsiteY15" fmla="*/ 231259 h 585858"/>
              <a:gd name="connsiteX16" fmla="*/ 286139 w 749884"/>
              <a:gd name="connsiteY16" fmla="*/ 185007 h 585858"/>
              <a:gd name="connsiteX17" fmla="*/ 404542 w 749884"/>
              <a:gd name="connsiteY17" fmla="*/ 185007 h 585858"/>
              <a:gd name="connsiteX18" fmla="*/ 404542 w 749884"/>
              <a:gd name="connsiteY18" fmla="*/ 231259 h 585858"/>
              <a:gd name="connsiteX19" fmla="*/ 404542 w 749884"/>
              <a:gd name="connsiteY19" fmla="*/ 462519 h 585858"/>
              <a:gd name="connsiteX20" fmla="*/ 473610 w 749884"/>
              <a:gd name="connsiteY20" fmla="*/ 462519 h 585858"/>
              <a:gd name="connsiteX21" fmla="*/ 473610 w 749884"/>
              <a:gd name="connsiteY21" fmla="*/ 508771 h 5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9884" h="585858" fill="none" extrusionOk="0">
                <a:moveTo>
                  <a:pt x="374942" y="0"/>
                </a:moveTo>
                <a:cubicBezTo>
                  <a:pt x="174525" y="22959"/>
                  <a:pt x="17594" y="106756"/>
                  <a:pt x="0" y="292929"/>
                </a:cubicBezTo>
                <a:cubicBezTo>
                  <a:pt x="-33992" y="465637"/>
                  <a:pt x="165178" y="586903"/>
                  <a:pt x="374942" y="585858"/>
                </a:cubicBezTo>
                <a:cubicBezTo>
                  <a:pt x="580241" y="603057"/>
                  <a:pt x="764898" y="437035"/>
                  <a:pt x="749884" y="292929"/>
                </a:cubicBezTo>
                <a:cubicBezTo>
                  <a:pt x="735222" y="128521"/>
                  <a:pt x="614272" y="835"/>
                  <a:pt x="374942" y="0"/>
                </a:cubicBezTo>
                <a:close/>
                <a:moveTo>
                  <a:pt x="355208" y="77086"/>
                </a:moveTo>
                <a:cubicBezTo>
                  <a:pt x="381674" y="77291"/>
                  <a:pt x="407871" y="94794"/>
                  <a:pt x="404542" y="115629"/>
                </a:cubicBezTo>
                <a:cubicBezTo>
                  <a:pt x="406518" y="137315"/>
                  <a:pt x="380565" y="151414"/>
                  <a:pt x="355208" y="154173"/>
                </a:cubicBezTo>
                <a:cubicBezTo>
                  <a:pt x="331141" y="156219"/>
                  <a:pt x="304511" y="135922"/>
                  <a:pt x="305873" y="115629"/>
                </a:cubicBezTo>
                <a:cubicBezTo>
                  <a:pt x="303840" y="93378"/>
                  <a:pt x="326810" y="79993"/>
                  <a:pt x="355208" y="77086"/>
                </a:cubicBezTo>
                <a:close/>
                <a:moveTo>
                  <a:pt x="473610" y="508771"/>
                </a:moveTo>
                <a:cubicBezTo>
                  <a:pt x="396787" y="496857"/>
                  <a:pt x="346223" y="515072"/>
                  <a:pt x="276273" y="508771"/>
                </a:cubicBezTo>
                <a:cubicBezTo>
                  <a:pt x="275974" y="496966"/>
                  <a:pt x="280219" y="482155"/>
                  <a:pt x="276273" y="462519"/>
                </a:cubicBezTo>
                <a:cubicBezTo>
                  <a:pt x="300132" y="464503"/>
                  <a:pt x="324209" y="466089"/>
                  <a:pt x="345341" y="462519"/>
                </a:cubicBezTo>
                <a:cubicBezTo>
                  <a:pt x="340211" y="413421"/>
                  <a:pt x="351961" y="296364"/>
                  <a:pt x="345341" y="231259"/>
                </a:cubicBezTo>
                <a:cubicBezTo>
                  <a:pt x="324858" y="235588"/>
                  <a:pt x="296360" y="234263"/>
                  <a:pt x="286139" y="231259"/>
                </a:cubicBezTo>
                <a:cubicBezTo>
                  <a:pt x="283814" y="225288"/>
                  <a:pt x="283946" y="208006"/>
                  <a:pt x="286139" y="185007"/>
                </a:cubicBezTo>
                <a:cubicBezTo>
                  <a:pt x="331332" y="190343"/>
                  <a:pt x="392637" y="178275"/>
                  <a:pt x="404542" y="185007"/>
                </a:cubicBezTo>
                <a:cubicBezTo>
                  <a:pt x="408661" y="191596"/>
                  <a:pt x="402382" y="220371"/>
                  <a:pt x="404542" y="231259"/>
                </a:cubicBezTo>
                <a:cubicBezTo>
                  <a:pt x="397813" y="290065"/>
                  <a:pt x="414837" y="350432"/>
                  <a:pt x="404542" y="462519"/>
                </a:cubicBezTo>
                <a:cubicBezTo>
                  <a:pt x="431361" y="457155"/>
                  <a:pt x="465017" y="458662"/>
                  <a:pt x="473610" y="462519"/>
                </a:cubicBezTo>
                <a:cubicBezTo>
                  <a:pt x="474548" y="484344"/>
                  <a:pt x="477291" y="496778"/>
                  <a:pt x="473610" y="508771"/>
                </a:cubicBezTo>
                <a:close/>
              </a:path>
              <a:path w="749884" h="585858" stroke="0" extrusionOk="0">
                <a:moveTo>
                  <a:pt x="374942" y="0"/>
                </a:moveTo>
                <a:cubicBezTo>
                  <a:pt x="158375" y="10759"/>
                  <a:pt x="-14982" y="104539"/>
                  <a:pt x="0" y="292929"/>
                </a:cubicBezTo>
                <a:cubicBezTo>
                  <a:pt x="-27077" y="465092"/>
                  <a:pt x="182991" y="579837"/>
                  <a:pt x="374942" y="585858"/>
                </a:cubicBezTo>
                <a:cubicBezTo>
                  <a:pt x="592451" y="581477"/>
                  <a:pt x="733430" y="449764"/>
                  <a:pt x="749884" y="292929"/>
                </a:cubicBezTo>
                <a:cubicBezTo>
                  <a:pt x="742437" y="128531"/>
                  <a:pt x="575988" y="17879"/>
                  <a:pt x="374942" y="0"/>
                </a:cubicBezTo>
                <a:close/>
                <a:moveTo>
                  <a:pt x="355208" y="77086"/>
                </a:moveTo>
                <a:cubicBezTo>
                  <a:pt x="379544" y="74696"/>
                  <a:pt x="402093" y="94362"/>
                  <a:pt x="404542" y="115629"/>
                </a:cubicBezTo>
                <a:cubicBezTo>
                  <a:pt x="400813" y="133623"/>
                  <a:pt x="383646" y="155342"/>
                  <a:pt x="355208" y="154173"/>
                </a:cubicBezTo>
                <a:cubicBezTo>
                  <a:pt x="326497" y="153910"/>
                  <a:pt x="306402" y="136805"/>
                  <a:pt x="305873" y="115629"/>
                </a:cubicBezTo>
                <a:cubicBezTo>
                  <a:pt x="304122" y="94146"/>
                  <a:pt x="325797" y="81318"/>
                  <a:pt x="355208" y="77086"/>
                </a:cubicBezTo>
                <a:close/>
                <a:moveTo>
                  <a:pt x="473610" y="508771"/>
                </a:moveTo>
                <a:cubicBezTo>
                  <a:pt x="445663" y="507972"/>
                  <a:pt x="341909" y="498584"/>
                  <a:pt x="276273" y="508771"/>
                </a:cubicBezTo>
                <a:cubicBezTo>
                  <a:pt x="278673" y="488778"/>
                  <a:pt x="278608" y="476111"/>
                  <a:pt x="276273" y="462519"/>
                </a:cubicBezTo>
                <a:cubicBezTo>
                  <a:pt x="285588" y="468471"/>
                  <a:pt x="313729" y="467566"/>
                  <a:pt x="345341" y="462519"/>
                </a:cubicBezTo>
                <a:cubicBezTo>
                  <a:pt x="351744" y="348652"/>
                  <a:pt x="365349" y="284554"/>
                  <a:pt x="345341" y="231259"/>
                </a:cubicBezTo>
                <a:cubicBezTo>
                  <a:pt x="332504" y="228515"/>
                  <a:pt x="296326" y="231019"/>
                  <a:pt x="286139" y="231259"/>
                </a:cubicBezTo>
                <a:cubicBezTo>
                  <a:pt x="284186" y="218103"/>
                  <a:pt x="289790" y="197386"/>
                  <a:pt x="286139" y="185007"/>
                </a:cubicBezTo>
                <a:cubicBezTo>
                  <a:pt x="303552" y="191144"/>
                  <a:pt x="383185" y="178990"/>
                  <a:pt x="404542" y="185007"/>
                </a:cubicBezTo>
                <a:cubicBezTo>
                  <a:pt x="407099" y="204050"/>
                  <a:pt x="404928" y="225759"/>
                  <a:pt x="404542" y="231259"/>
                </a:cubicBezTo>
                <a:cubicBezTo>
                  <a:pt x="390966" y="319988"/>
                  <a:pt x="423442" y="384613"/>
                  <a:pt x="404542" y="462519"/>
                </a:cubicBezTo>
                <a:cubicBezTo>
                  <a:pt x="422025" y="461250"/>
                  <a:pt x="446838" y="460923"/>
                  <a:pt x="473610" y="462519"/>
                </a:cubicBezTo>
                <a:cubicBezTo>
                  <a:pt x="472369" y="485160"/>
                  <a:pt x="475660" y="494439"/>
                  <a:pt x="473610" y="508771"/>
                </a:cubicBezTo>
                <a:close/>
              </a:path>
            </a:pathLst>
          </a:custGeom>
          <a:solidFill>
            <a:srgbClr val="886CBE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3937740658">
                  <a:custGeom>
                    <a:avLst/>
                    <a:gdLst>
                      <a:gd name="connsiteX0" fmla="*/ 361950 w 723900"/>
                      <a:gd name="connsiteY0" fmla="*/ 0 h 723900"/>
                      <a:gd name="connsiteX1" fmla="*/ 0 w 723900"/>
                      <a:gd name="connsiteY1" fmla="*/ 361950 h 723900"/>
                      <a:gd name="connsiteX2" fmla="*/ 361950 w 723900"/>
                      <a:gd name="connsiteY2" fmla="*/ 723900 h 723900"/>
                      <a:gd name="connsiteX3" fmla="*/ 723900 w 723900"/>
                      <a:gd name="connsiteY3" fmla="*/ 361950 h 723900"/>
                      <a:gd name="connsiteX4" fmla="*/ 361950 w 723900"/>
                      <a:gd name="connsiteY4" fmla="*/ 0 h 723900"/>
                      <a:gd name="connsiteX5" fmla="*/ 342900 w 723900"/>
                      <a:gd name="connsiteY5" fmla="*/ 95250 h 723900"/>
                      <a:gd name="connsiteX6" fmla="*/ 390525 w 723900"/>
                      <a:gd name="connsiteY6" fmla="*/ 142875 h 723900"/>
                      <a:gd name="connsiteX7" fmla="*/ 342900 w 723900"/>
                      <a:gd name="connsiteY7" fmla="*/ 190500 h 723900"/>
                      <a:gd name="connsiteX8" fmla="*/ 295275 w 723900"/>
                      <a:gd name="connsiteY8" fmla="*/ 142875 h 723900"/>
                      <a:gd name="connsiteX9" fmla="*/ 342900 w 723900"/>
                      <a:gd name="connsiteY9" fmla="*/ 95250 h 723900"/>
                      <a:gd name="connsiteX10" fmla="*/ 457200 w 723900"/>
                      <a:gd name="connsiteY10" fmla="*/ 628650 h 723900"/>
                      <a:gd name="connsiteX11" fmla="*/ 266700 w 723900"/>
                      <a:gd name="connsiteY11" fmla="*/ 628650 h 723900"/>
                      <a:gd name="connsiteX12" fmla="*/ 266700 w 723900"/>
                      <a:gd name="connsiteY12" fmla="*/ 571500 h 723900"/>
                      <a:gd name="connsiteX13" fmla="*/ 333375 w 723900"/>
                      <a:gd name="connsiteY13" fmla="*/ 571500 h 723900"/>
                      <a:gd name="connsiteX14" fmla="*/ 333375 w 723900"/>
                      <a:gd name="connsiteY14" fmla="*/ 285750 h 723900"/>
                      <a:gd name="connsiteX15" fmla="*/ 276225 w 723900"/>
                      <a:gd name="connsiteY15" fmla="*/ 285750 h 723900"/>
                      <a:gd name="connsiteX16" fmla="*/ 276225 w 723900"/>
                      <a:gd name="connsiteY16" fmla="*/ 228600 h 723900"/>
                      <a:gd name="connsiteX17" fmla="*/ 390525 w 723900"/>
                      <a:gd name="connsiteY17" fmla="*/ 228600 h 723900"/>
                      <a:gd name="connsiteX18" fmla="*/ 390525 w 723900"/>
                      <a:gd name="connsiteY18" fmla="*/ 285750 h 723900"/>
                      <a:gd name="connsiteX19" fmla="*/ 390525 w 723900"/>
                      <a:gd name="connsiteY19" fmla="*/ 571500 h 723900"/>
                      <a:gd name="connsiteX20" fmla="*/ 457200 w 723900"/>
                      <a:gd name="connsiteY20" fmla="*/ 571500 h 723900"/>
                      <a:gd name="connsiteX21" fmla="*/ 457200 w 723900"/>
                      <a:gd name="connsiteY21" fmla="*/ 628650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3900" h="723900">
                        <a:moveTo>
                          <a:pt x="361950" y="0"/>
                        </a:moveTo>
                        <a:cubicBezTo>
                          <a:pt x="161925" y="0"/>
                          <a:pt x="0" y="161925"/>
                          <a:pt x="0" y="361950"/>
                        </a:cubicBezTo>
                        <a:cubicBezTo>
                          <a:pt x="0" y="561975"/>
                          <a:pt x="161925" y="723900"/>
                          <a:pt x="361950" y="723900"/>
                        </a:cubicBezTo>
                        <a:cubicBezTo>
                          <a:pt x="561975" y="723900"/>
                          <a:pt x="723900" y="561975"/>
                          <a:pt x="723900" y="361950"/>
                        </a:cubicBezTo>
                        <a:cubicBezTo>
                          <a:pt x="723900" y="161925"/>
                          <a:pt x="561975" y="0"/>
                          <a:pt x="361950" y="0"/>
                        </a:cubicBezTo>
                        <a:close/>
                        <a:moveTo>
                          <a:pt x="342900" y="95250"/>
                        </a:moveTo>
                        <a:cubicBezTo>
                          <a:pt x="369570" y="95250"/>
                          <a:pt x="390525" y="116205"/>
                          <a:pt x="390525" y="142875"/>
                        </a:cubicBezTo>
                        <a:cubicBezTo>
                          <a:pt x="390525" y="169545"/>
                          <a:pt x="369570" y="190500"/>
                          <a:pt x="342900" y="190500"/>
                        </a:cubicBezTo>
                        <a:cubicBezTo>
                          <a:pt x="316230" y="190500"/>
                          <a:pt x="295275" y="169545"/>
                          <a:pt x="295275" y="142875"/>
                        </a:cubicBezTo>
                        <a:cubicBezTo>
                          <a:pt x="295275" y="116205"/>
                          <a:pt x="316230" y="95250"/>
                          <a:pt x="342900" y="95250"/>
                        </a:cubicBezTo>
                        <a:close/>
                        <a:moveTo>
                          <a:pt x="457200" y="628650"/>
                        </a:moveTo>
                        <a:lnTo>
                          <a:pt x="266700" y="628650"/>
                        </a:lnTo>
                        <a:lnTo>
                          <a:pt x="266700" y="571500"/>
                        </a:lnTo>
                        <a:lnTo>
                          <a:pt x="333375" y="571500"/>
                        </a:lnTo>
                        <a:lnTo>
                          <a:pt x="333375" y="285750"/>
                        </a:lnTo>
                        <a:lnTo>
                          <a:pt x="276225" y="285750"/>
                        </a:lnTo>
                        <a:lnTo>
                          <a:pt x="276225" y="228600"/>
                        </a:lnTo>
                        <a:lnTo>
                          <a:pt x="390525" y="228600"/>
                        </a:lnTo>
                        <a:lnTo>
                          <a:pt x="390525" y="285750"/>
                        </a:lnTo>
                        <a:lnTo>
                          <a:pt x="390525" y="571500"/>
                        </a:lnTo>
                        <a:lnTo>
                          <a:pt x="457200" y="571500"/>
                        </a:lnTo>
                        <a:lnTo>
                          <a:pt x="457200" y="62865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72">
            <a:hlinkClick r:id="rId5"/>
            <a:extLst>
              <a:ext uri="{FF2B5EF4-FFF2-40B4-BE49-F238E27FC236}">
                <a16:creationId xmlns:a16="http://schemas.microsoft.com/office/drawing/2014/main" id="{401ABEE6-A476-484A-BA5D-6067D1BF392E}"/>
              </a:ext>
            </a:extLst>
          </p:cNvPr>
          <p:cNvSpPr txBox="1"/>
          <p:nvPr/>
        </p:nvSpPr>
        <p:spPr>
          <a:xfrm>
            <a:off x="10339378" y="302584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31">
            <a:hlinkClick r:id="rId6"/>
            <a:extLst>
              <a:ext uri="{FF2B5EF4-FFF2-40B4-BE49-F238E27FC236}">
                <a16:creationId xmlns:a16="http://schemas.microsoft.com/office/drawing/2014/main" id="{92D8C9A4-A785-42F3-9D80-5BDF1EEE8E53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B5FD4620-D45C-4B1E-892B-D9C7451EA1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5492" y="1278763"/>
            <a:ext cx="3365969" cy="204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CDE152-FB94-49CC-8B34-8EA2E5C01479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2EDA38-6025-415A-AC3F-321B43F3D1E4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/>
      </p:transition>
    </mc:Choice>
    <mc:Fallback xmlns="">
      <p:transition spd="slow" advClick="0">
        <p:spli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22D15CF-9682-4A6C-AF16-1557A91AEC46}"/>
              </a:ext>
            </a:extLst>
          </p:cNvPr>
          <p:cNvGrpSpPr/>
          <p:nvPr/>
        </p:nvGrpSpPr>
        <p:grpSpPr>
          <a:xfrm>
            <a:off x="4521617" y="1443079"/>
            <a:ext cx="8177358" cy="5112337"/>
            <a:chOff x="4810666" y="876399"/>
            <a:chExt cx="7413991" cy="6333579"/>
          </a:xfrm>
        </p:grpSpPr>
        <p:sp>
          <p:nvSpPr>
            <p:cNvPr id="2" name="Rectangle 1"/>
            <p:cNvSpPr/>
            <p:nvPr/>
          </p:nvSpPr>
          <p:spPr>
            <a:xfrm>
              <a:off x="4810666" y="876399"/>
              <a:ext cx="6894482" cy="543153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271082B3-08BC-4512-9932-DCA488B4EE82}"/>
                </a:ext>
              </a:extLst>
            </p:cNvPr>
            <p:cNvSpPr/>
            <p:nvPr/>
          </p:nvSpPr>
          <p:spPr>
            <a:xfrm>
              <a:off x="4958311" y="1044294"/>
              <a:ext cx="7266346" cy="6165684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75000"/>
                    <a:lumOff val="25000"/>
                    <a:alpha val="34000"/>
                  </a:schemeClr>
                </a:gs>
                <a:gs pos="85000">
                  <a:schemeClr val="tx1">
                    <a:lumMod val="95000"/>
                    <a:lumOff val="5000"/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4962" y="2309015"/>
            <a:ext cx="5110406" cy="580748"/>
            <a:chOff x="508288" y="2309015"/>
            <a:chExt cx="5347080" cy="580748"/>
          </a:xfrm>
        </p:grpSpPr>
        <p:grpSp>
          <p:nvGrpSpPr>
            <p:cNvPr id="51" name="Group 50"/>
            <p:cNvGrpSpPr/>
            <p:nvPr/>
          </p:nvGrpSpPr>
          <p:grpSpPr>
            <a:xfrm>
              <a:off x="508288" y="2309015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50" name="Rounded Rectangle 4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20931" y="2401360"/>
                <a:ext cx="231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Wachstumsphase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Cross 101"/>
            <p:cNvSpPr/>
            <p:nvPr/>
          </p:nvSpPr>
          <p:spPr>
            <a:xfrm>
              <a:off x="5364003" y="2483485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4660" y="3029577"/>
            <a:ext cx="5110406" cy="580748"/>
            <a:chOff x="477986" y="3029577"/>
            <a:chExt cx="5347080" cy="580748"/>
          </a:xfrm>
        </p:grpSpPr>
        <p:grpSp>
          <p:nvGrpSpPr>
            <p:cNvPr id="93" name="Group 92"/>
            <p:cNvGrpSpPr/>
            <p:nvPr/>
          </p:nvGrpSpPr>
          <p:grpSpPr>
            <a:xfrm>
              <a:off x="477986" y="3029577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4" name="Rounded Rectangle 93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20931" y="2401360"/>
                <a:ext cx="1508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Reifephase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Cross 102"/>
            <p:cNvSpPr/>
            <p:nvPr/>
          </p:nvSpPr>
          <p:spPr>
            <a:xfrm>
              <a:off x="5364003" y="3214532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4962" y="3788824"/>
            <a:ext cx="5110406" cy="580748"/>
            <a:chOff x="508288" y="3788824"/>
            <a:chExt cx="5347080" cy="580748"/>
          </a:xfrm>
        </p:grpSpPr>
        <p:grpSp>
          <p:nvGrpSpPr>
            <p:cNvPr id="96" name="Group 95"/>
            <p:cNvGrpSpPr/>
            <p:nvPr/>
          </p:nvGrpSpPr>
          <p:grpSpPr>
            <a:xfrm>
              <a:off x="508288" y="3788824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7" name="Rounded Rectangle 96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0931" y="2401360"/>
                <a:ext cx="235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Einführungsphase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Cross 103"/>
            <p:cNvSpPr/>
            <p:nvPr/>
          </p:nvSpPr>
          <p:spPr>
            <a:xfrm>
              <a:off x="5364003" y="3970220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14660" y="4560876"/>
            <a:ext cx="5110406" cy="580748"/>
            <a:chOff x="488698" y="4512946"/>
            <a:chExt cx="5347080" cy="580748"/>
          </a:xfrm>
        </p:grpSpPr>
        <p:grpSp>
          <p:nvGrpSpPr>
            <p:cNvPr id="99" name="Group 98"/>
            <p:cNvGrpSpPr/>
            <p:nvPr/>
          </p:nvGrpSpPr>
          <p:grpSpPr>
            <a:xfrm>
              <a:off x="488698" y="4512946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100" name="Rounded Rectangle 9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20931" y="2401360"/>
                <a:ext cx="2158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Sättigungsphase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Cross 104"/>
            <p:cNvSpPr/>
            <p:nvPr/>
          </p:nvSpPr>
          <p:spPr>
            <a:xfrm>
              <a:off x="5364003" y="4699701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8288" y="5849382"/>
            <a:ext cx="11173968" cy="457200"/>
            <a:chOff x="508288" y="5715000"/>
            <a:chExt cx="11173968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508288" y="5715000"/>
              <a:ext cx="11173968" cy="457200"/>
            </a:xfrm>
            <a:prstGeom prst="roundRect">
              <a:avLst>
                <a:gd name="adj" fmla="val 50000"/>
              </a:avLst>
            </a:prstGeom>
            <a:solidFill>
              <a:srgbClr val="181717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47800" y="5943600"/>
              <a:ext cx="9124950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  <a:endCxn id="6" idx="6"/>
            </p:cNvCxnSpPr>
            <p:nvPr/>
          </p:nvCxnSpPr>
          <p:spPr>
            <a:xfrm flipV="1">
              <a:off x="1447800" y="5943599"/>
              <a:ext cx="6212800" cy="2"/>
            </a:xfrm>
            <a:prstGeom prst="line">
              <a:avLst/>
            </a:prstGeom>
            <a:ln w="47625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7486864" y="5856731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0654" y="5846189"/>
              <a:ext cx="138260" cy="194821"/>
              <a:chOff x="1058944" y="5338713"/>
              <a:chExt cx="138260" cy="1948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58944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46927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43544" y="5797389"/>
              <a:ext cx="287258" cy="277339"/>
              <a:chOff x="1043544" y="5797389"/>
              <a:chExt cx="287258" cy="2773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59724" y="5797389"/>
                <a:ext cx="237266" cy="277339"/>
                <a:chOff x="1059724" y="5797389"/>
                <a:chExt cx="237266" cy="27733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78994" y="5856732"/>
                  <a:ext cx="217996" cy="217996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59724" y="5797389"/>
                  <a:ext cx="118633" cy="213866"/>
                  <a:chOff x="1059724" y="5797389"/>
                  <a:chExt cx="118633" cy="21386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059724" y="5904322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071104" y="5797389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" name="Isosceles Triangle 17"/>
                <p:cNvSpPr/>
                <p:nvPr/>
              </p:nvSpPr>
              <p:spPr>
                <a:xfrm rot="16200000">
                  <a:off x="1085873" y="5811157"/>
                  <a:ext cx="98694" cy="958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43544" y="585673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93490" y="5823675"/>
              <a:ext cx="354584" cy="253916"/>
              <a:chOff x="10492397" y="5823675"/>
              <a:chExt cx="354584" cy="25391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0546186" y="5851123"/>
                <a:ext cx="247007" cy="2062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00" b="1" i="0" u="none" strike="noStrike" kern="120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492397" y="5823675"/>
                <a:ext cx="35458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1817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HD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2787375" flipH="1">
              <a:off x="11106484" y="5824993"/>
              <a:ext cx="274376" cy="278921"/>
            </a:xfrm>
            <a:custGeom>
              <a:avLst/>
              <a:gdLst>
                <a:gd name="connsiteX0" fmla="*/ 1165386 w 1165386"/>
                <a:gd name="connsiteY0" fmla="*/ 598522 h 1184692"/>
                <a:gd name="connsiteX1" fmla="*/ 923070 w 1165386"/>
                <a:gd name="connsiteY1" fmla="*/ 356206 h 1184692"/>
                <a:gd name="connsiteX2" fmla="*/ 923070 w 1165386"/>
                <a:gd name="connsiteY2" fmla="*/ 477364 h 1184692"/>
                <a:gd name="connsiteX3" fmla="*/ 705683 w 1165386"/>
                <a:gd name="connsiteY3" fmla="*/ 477364 h 1184692"/>
                <a:gd name="connsiteX4" fmla="*/ 705683 w 1165386"/>
                <a:gd name="connsiteY4" fmla="*/ 242315 h 1184692"/>
                <a:gd name="connsiteX5" fmla="*/ 826841 w 1165386"/>
                <a:gd name="connsiteY5" fmla="*/ 242315 h 1184692"/>
                <a:gd name="connsiteX6" fmla="*/ 584525 w 1165386"/>
                <a:gd name="connsiteY6" fmla="*/ 0 h 1184692"/>
                <a:gd name="connsiteX7" fmla="*/ 342209 w 1165386"/>
                <a:gd name="connsiteY7" fmla="*/ 242315 h 1184692"/>
                <a:gd name="connsiteX8" fmla="*/ 463367 w 1165386"/>
                <a:gd name="connsiteY8" fmla="*/ 242315 h 1184692"/>
                <a:gd name="connsiteX9" fmla="*/ 463367 w 1165386"/>
                <a:gd name="connsiteY9" fmla="*/ 465634 h 1184692"/>
                <a:gd name="connsiteX10" fmla="*/ 248159 w 1165386"/>
                <a:gd name="connsiteY10" fmla="*/ 454685 h 1184692"/>
                <a:gd name="connsiteX11" fmla="*/ 254315 w 1165386"/>
                <a:gd name="connsiteY11" fmla="*/ 333684 h 1184692"/>
                <a:gd name="connsiteX12" fmla="*/ 0 w 1165386"/>
                <a:gd name="connsiteY12" fmla="*/ 563374 h 1184692"/>
                <a:gd name="connsiteX13" fmla="*/ 229691 w 1165386"/>
                <a:gd name="connsiteY13" fmla="*/ 817690 h 1184692"/>
                <a:gd name="connsiteX14" fmla="*/ 235847 w 1165386"/>
                <a:gd name="connsiteY14" fmla="*/ 696688 h 1184692"/>
                <a:gd name="connsiteX15" fmla="*/ 432925 w 1165386"/>
                <a:gd name="connsiteY15" fmla="*/ 706715 h 1184692"/>
                <a:gd name="connsiteX16" fmla="*/ 432926 w 1165386"/>
                <a:gd name="connsiteY16" fmla="*/ 719680 h 1184692"/>
                <a:gd name="connsiteX17" fmla="*/ 453871 w 1165386"/>
                <a:gd name="connsiteY17" fmla="*/ 719680 h 1184692"/>
                <a:gd name="connsiteX18" fmla="*/ 453871 w 1165386"/>
                <a:gd name="connsiteY18" fmla="*/ 942376 h 1184692"/>
                <a:gd name="connsiteX19" fmla="*/ 332712 w 1165386"/>
                <a:gd name="connsiteY19" fmla="*/ 942376 h 1184692"/>
                <a:gd name="connsiteX20" fmla="*/ 575029 w 1165386"/>
                <a:gd name="connsiteY20" fmla="*/ 1184692 h 1184692"/>
                <a:gd name="connsiteX21" fmla="*/ 817345 w 1165386"/>
                <a:gd name="connsiteY21" fmla="*/ 942375 h 1184692"/>
                <a:gd name="connsiteX22" fmla="*/ 696187 w 1165386"/>
                <a:gd name="connsiteY22" fmla="*/ 942376 h 1184692"/>
                <a:gd name="connsiteX23" fmla="*/ 696186 w 1165386"/>
                <a:gd name="connsiteY23" fmla="*/ 719680 h 1184692"/>
                <a:gd name="connsiteX24" fmla="*/ 923070 w 1165386"/>
                <a:gd name="connsiteY24" fmla="*/ 719680 h 1184692"/>
                <a:gd name="connsiteX25" fmla="*/ 923070 w 1165386"/>
                <a:gd name="connsiteY25" fmla="*/ 840838 h 118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5386" h="1184692">
                  <a:moveTo>
                    <a:pt x="1165386" y="598522"/>
                  </a:moveTo>
                  <a:lnTo>
                    <a:pt x="923070" y="356206"/>
                  </a:lnTo>
                  <a:lnTo>
                    <a:pt x="923070" y="477364"/>
                  </a:lnTo>
                  <a:lnTo>
                    <a:pt x="705683" y="477364"/>
                  </a:lnTo>
                  <a:lnTo>
                    <a:pt x="705683" y="242315"/>
                  </a:lnTo>
                  <a:lnTo>
                    <a:pt x="826841" y="242315"/>
                  </a:lnTo>
                  <a:lnTo>
                    <a:pt x="584525" y="0"/>
                  </a:lnTo>
                  <a:lnTo>
                    <a:pt x="342209" y="242315"/>
                  </a:lnTo>
                  <a:lnTo>
                    <a:pt x="463367" y="242315"/>
                  </a:lnTo>
                  <a:lnTo>
                    <a:pt x="463367" y="465634"/>
                  </a:lnTo>
                  <a:lnTo>
                    <a:pt x="248159" y="454685"/>
                  </a:lnTo>
                  <a:lnTo>
                    <a:pt x="254315" y="333684"/>
                  </a:lnTo>
                  <a:lnTo>
                    <a:pt x="0" y="563374"/>
                  </a:lnTo>
                  <a:lnTo>
                    <a:pt x="229691" y="817690"/>
                  </a:lnTo>
                  <a:lnTo>
                    <a:pt x="235847" y="696688"/>
                  </a:lnTo>
                  <a:lnTo>
                    <a:pt x="432925" y="706715"/>
                  </a:lnTo>
                  <a:lnTo>
                    <a:pt x="432926" y="719680"/>
                  </a:lnTo>
                  <a:lnTo>
                    <a:pt x="453871" y="719680"/>
                  </a:lnTo>
                  <a:lnTo>
                    <a:pt x="453871" y="942376"/>
                  </a:lnTo>
                  <a:lnTo>
                    <a:pt x="332712" y="942376"/>
                  </a:lnTo>
                  <a:lnTo>
                    <a:pt x="575029" y="1184692"/>
                  </a:lnTo>
                  <a:lnTo>
                    <a:pt x="817345" y="942375"/>
                  </a:lnTo>
                  <a:lnTo>
                    <a:pt x="696187" y="942376"/>
                  </a:lnTo>
                  <a:lnTo>
                    <a:pt x="696186" y="719680"/>
                  </a:lnTo>
                  <a:lnTo>
                    <a:pt x="923070" y="719680"/>
                  </a:lnTo>
                  <a:lnTo>
                    <a:pt x="923070" y="84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55775" y="1327256"/>
            <a:ext cx="481172" cy="156459"/>
            <a:chOff x="10780016" y="1207681"/>
            <a:chExt cx="742064" cy="241291"/>
          </a:xfrm>
        </p:grpSpPr>
        <p:sp>
          <p:nvSpPr>
            <p:cNvPr id="29" name="Heart 28"/>
            <p:cNvSpPr/>
            <p:nvPr/>
          </p:nvSpPr>
          <p:spPr>
            <a:xfrm>
              <a:off x="10780016" y="1228782"/>
              <a:ext cx="268058" cy="22019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ross 29"/>
            <p:cNvSpPr/>
            <p:nvPr/>
          </p:nvSpPr>
          <p:spPr>
            <a:xfrm>
              <a:off x="11280789" y="1207681"/>
              <a:ext cx="241291" cy="241291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-77164" y="1007865"/>
            <a:ext cx="534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Produktphase, in der Produktvariationen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umgesetzt werden?</a:t>
            </a:r>
            <a:endParaRPr kumimoji="0" lang="id-ID" sz="24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4433"/>
            <a:ext cx="12192000" cy="1383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0940DB6-C901-440F-A21A-2C7F5F4183EE}"/>
              </a:ext>
            </a:extLst>
          </p:cNvPr>
          <p:cNvSpPr txBox="1"/>
          <p:nvPr/>
        </p:nvSpPr>
        <p:spPr>
          <a:xfrm>
            <a:off x="3134027" y="2076228"/>
            <a:ext cx="5486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ü</a:t>
            </a:r>
          </a:p>
        </p:txBody>
      </p:sp>
      <p:sp>
        <p:nvSpPr>
          <p:cNvPr id="77" name="Rectangle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75B22D-D98B-415D-BF2B-24BC9A1CC372}"/>
              </a:ext>
            </a:extLst>
          </p:cNvPr>
          <p:cNvSpPr/>
          <p:nvPr/>
        </p:nvSpPr>
        <p:spPr>
          <a:xfrm>
            <a:off x="-10886" y="3413607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hevron 5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16C5E8-C976-4FD0-8E15-48F9B8FBBB0F}"/>
              </a:ext>
            </a:extLst>
          </p:cNvPr>
          <p:cNvSpPr/>
          <p:nvPr/>
        </p:nvSpPr>
        <p:spPr>
          <a:xfrm flipH="1">
            <a:off x="169102" y="3640264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FAE835F-5EAD-409D-8AF5-08525AD26DE8}"/>
              </a:ext>
            </a:extLst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38">
            <a:hlinkClick r:id="rId3"/>
            <a:extLst>
              <a:ext uri="{FF2B5EF4-FFF2-40B4-BE49-F238E27FC236}">
                <a16:creationId xmlns:a16="http://schemas.microsoft.com/office/drawing/2014/main" id="{2DC32BEE-C33A-440E-B296-28A710E4F242}"/>
              </a:ext>
            </a:extLst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14">
            <a:extLst>
              <a:ext uri="{FF2B5EF4-FFF2-40B4-BE49-F238E27FC236}">
                <a16:creationId xmlns:a16="http://schemas.microsoft.com/office/drawing/2014/main" id="{E7DDA545-A040-41C5-9BCB-20ADAF1DCC86}"/>
              </a:ext>
            </a:extLst>
          </p:cNvPr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84" name="TextBox 31">
            <a:hlinkClick r:id="rId4"/>
            <a:extLst>
              <a:ext uri="{FF2B5EF4-FFF2-40B4-BE49-F238E27FC236}">
                <a16:creationId xmlns:a16="http://schemas.microsoft.com/office/drawing/2014/main" id="{BF643C51-C92A-405C-AAFA-B977095AB385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E87534-F318-46EA-838C-CD9B2E15267C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B9488D-DFB6-4E3C-8CA1-3A81BCF725E4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44">
            <a:extLst>
              <a:ext uri="{FF2B5EF4-FFF2-40B4-BE49-F238E27FC236}">
                <a16:creationId xmlns:a16="http://schemas.microsoft.com/office/drawing/2014/main" id="{FFE653BD-105D-496B-A911-B45FD5374D9C}"/>
              </a:ext>
            </a:extLst>
          </p:cNvPr>
          <p:cNvGrpSpPr/>
          <p:nvPr/>
        </p:nvGrpSpPr>
        <p:grpSpPr>
          <a:xfrm rot="20411737">
            <a:off x="9878008" y="540421"/>
            <a:ext cx="158260" cy="278591"/>
            <a:chOff x="7097486" y="2313107"/>
            <a:chExt cx="189885" cy="334266"/>
          </a:xfrm>
        </p:grpSpPr>
        <p:sp>
          <p:nvSpPr>
            <p:cNvPr id="88" name="Oval 45">
              <a:extLst>
                <a:ext uri="{FF2B5EF4-FFF2-40B4-BE49-F238E27FC236}">
                  <a16:creationId xmlns:a16="http://schemas.microsoft.com/office/drawing/2014/main" id="{963D89E1-0F6E-49D4-8222-E255C67EA7B7}"/>
                </a:ext>
              </a:extLst>
            </p:cNvPr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ounded Rectangle 46">
              <a:extLst>
                <a:ext uri="{FF2B5EF4-FFF2-40B4-BE49-F238E27FC236}">
                  <a16:creationId xmlns:a16="http://schemas.microsoft.com/office/drawing/2014/main" id="{08B822B0-FF87-4FB7-9FEF-C3CB9BFF2EA8}"/>
                </a:ext>
              </a:extLst>
            </p:cNvPr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Isosceles Triangle 49">
            <a:extLst>
              <a:ext uri="{FF2B5EF4-FFF2-40B4-BE49-F238E27FC236}">
                <a16:creationId xmlns:a16="http://schemas.microsoft.com/office/drawing/2014/main" id="{FD5F02D4-D944-45C3-8029-F25F2CB54138}"/>
              </a:ext>
            </a:extLst>
          </p:cNvPr>
          <p:cNvSpPr/>
          <p:nvPr/>
        </p:nvSpPr>
        <p:spPr>
          <a:xfrm flipV="1">
            <a:off x="11387310" y="57664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72">
            <a:hlinkClick r:id="rId5"/>
            <a:extLst>
              <a:ext uri="{FF2B5EF4-FFF2-40B4-BE49-F238E27FC236}">
                <a16:creationId xmlns:a16="http://schemas.microsoft.com/office/drawing/2014/main" id="{571786C7-A4D2-4FF6-A629-4AC6D7473D96}"/>
              </a:ext>
            </a:extLst>
          </p:cNvPr>
          <p:cNvSpPr txBox="1"/>
          <p:nvPr/>
        </p:nvSpPr>
        <p:spPr>
          <a:xfrm>
            <a:off x="10354920" y="465372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22D15CF-9682-4A6C-AF16-1557A91AEC46}"/>
              </a:ext>
            </a:extLst>
          </p:cNvPr>
          <p:cNvGrpSpPr/>
          <p:nvPr/>
        </p:nvGrpSpPr>
        <p:grpSpPr>
          <a:xfrm>
            <a:off x="4521617" y="1443079"/>
            <a:ext cx="8177358" cy="5112337"/>
            <a:chOff x="4810666" y="876399"/>
            <a:chExt cx="7413991" cy="6333579"/>
          </a:xfrm>
        </p:grpSpPr>
        <p:sp>
          <p:nvSpPr>
            <p:cNvPr id="2" name="Rectangle 1"/>
            <p:cNvSpPr/>
            <p:nvPr/>
          </p:nvSpPr>
          <p:spPr>
            <a:xfrm>
              <a:off x="4810666" y="876399"/>
              <a:ext cx="6894482" cy="543153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271082B3-08BC-4512-9932-DCA488B4EE82}"/>
                </a:ext>
              </a:extLst>
            </p:cNvPr>
            <p:cNvSpPr/>
            <p:nvPr/>
          </p:nvSpPr>
          <p:spPr>
            <a:xfrm>
              <a:off x="4958311" y="1044294"/>
              <a:ext cx="7266346" cy="6165684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75000"/>
                    <a:lumOff val="25000"/>
                    <a:alpha val="34000"/>
                  </a:schemeClr>
                </a:gs>
                <a:gs pos="85000">
                  <a:schemeClr val="tx1">
                    <a:lumMod val="95000"/>
                    <a:lumOff val="5000"/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00956" y="2309015"/>
            <a:ext cx="5054412" cy="580748"/>
            <a:chOff x="508288" y="2309015"/>
            <a:chExt cx="5347080" cy="580748"/>
          </a:xfrm>
        </p:grpSpPr>
        <p:grpSp>
          <p:nvGrpSpPr>
            <p:cNvPr id="51" name="Group 50"/>
            <p:cNvGrpSpPr/>
            <p:nvPr/>
          </p:nvGrpSpPr>
          <p:grpSpPr>
            <a:xfrm>
              <a:off x="508288" y="2309015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50" name="Rounded Rectangle 4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20931" y="2401360"/>
                <a:ext cx="231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Wachstumsphase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Cross 101"/>
            <p:cNvSpPr/>
            <p:nvPr/>
          </p:nvSpPr>
          <p:spPr>
            <a:xfrm>
              <a:off x="5364003" y="2483485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0654" y="3029577"/>
            <a:ext cx="5054412" cy="580748"/>
            <a:chOff x="477986" y="3029577"/>
            <a:chExt cx="5347080" cy="580748"/>
          </a:xfrm>
        </p:grpSpPr>
        <p:grpSp>
          <p:nvGrpSpPr>
            <p:cNvPr id="93" name="Group 92"/>
            <p:cNvGrpSpPr/>
            <p:nvPr/>
          </p:nvGrpSpPr>
          <p:grpSpPr>
            <a:xfrm>
              <a:off x="477986" y="3029577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4" name="Rounded Rectangle 93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20931" y="2401360"/>
                <a:ext cx="1508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Reifephase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3" name="Cross 102"/>
            <p:cNvSpPr/>
            <p:nvPr/>
          </p:nvSpPr>
          <p:spPr>
            <a:xfrm>
              <a:off x="5364003" y="3214532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0956" y="3788824"/>
            <a:ext cx="5054412" cy="580748"/>
            <a:chOff x="508288" y="3788824"/>
            <a:chExt cx="5347080" cy="580748"/>
          </a:xfrm>
        </p:grpSpPr>
        <p:grpSp>
          <p:nvGrpSpPr>
            <p:cNvPr id="96" name="Group 95"/>
            <p:cNvGrpSpPr/>
            <p:nvPr/>
          </p:nvGrpSpPr>
          <p:grpSpPr>
            <a:xfrm>
              <a:off x="508288" y="3788824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97" name="Rounded Rectangle 96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0931" y="2401360"/>
                <a:ext cx="235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Einführungsphase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Cross 103"/>
            <p:cNvSpPr/>
            <p:nvPr/>
          </p:nvSpPr>
          <p:spPr>
            <a:xfrm>
              <a:off x="5364003" y="3970220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0654" y="4560876"/>
            <a:ext cx="5054412" cy="580748"/>
            <a:chOff x="488698" y="4512946"/>
            <a:chExt cx="5347080" cy="580748"/>
          </a:xfrm>
        </p:grpSpPr>
        <p:grpSp>
          <p:nvGrpSpPr>
            <p:cNvPr id="99" name="Group 98"/>
            <p:cNvGrpSpPr/>
            <p:nvPr/>
          </p:nvGrpSpPr>
          <p:grpSpPr>
            <a:xfrm>
              <a:off x="488698" y="4512946"/>
              <a:ext cx="5347080" cy="580748"/>
              <a:chOff x="508288" y="2309015"/>
              <a:chExt cx="5347080" cy="580748"/>
            </a:xfrm>
            <a:effectLst>
              <a:outerShdw blurRad="114300" dist="38100" dir="2700000" sx="101000" sy="101000" algn="tl" rotWithShape="0">
                <a:prstClr val="black">
                  <a:alpha val="67000"/>
                </a:prstClr>
              </a:outerShdw>
            </a:effectLst>
          </p:grpSpPr>
          <p:sp>
            <p:nvSpPr>
              <p:cNvPr id="100" name="Rounded Rectangle 99"/>
              <p:cNvSpPr/>
              <p:nvPr/>
            </p:nvSpPr>
            <p:spPr>
              <a:xfrm>
                <a:off x="508288" y="2309015"/>
                <a:ext cx="5347080" cy="580748"/>
              </a:xfrm>
              <a:prstGeom prst="roundRect">
                <a:avLst>
                  <a:gd name="adj" fmla="val 47052"/>
                </a:avLst>
              </a:prstGeom>
              <a:solidFill>
                <a:schemeClr val="tx1">
                  <a:lumMod val="65000"/>
                  <a:lumOff val="3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20931" y="2401360"/>
                <a:ext cx="21584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Sättigungsphase</a:t>
                </a:r>
                <a:endParaRPr kumimoji="0" lang="id-ID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Cross 104"/>
            <p:cNvSpPr/>
            <p:nvPr/>
          </p:nvSpPr>
          <p:spPr>
            <a:xfrm>
              <a:off x="5364003" y="4699701"/>
              <a:ext cx="207238" cy="207238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8288" y="5849382"/>
            <a:ext cx="11173968" cy="457200"/>
            <a:chOff x="508288" y="5715000"/>
            <a:chExt cx="11173968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508288" y="5715000"/>
              <a:ext cx="11173968" cy="457200"/>
            </a:xfrm>
            <a:prstGeom prst="roundRect">
              <a:avLst>
                <a:gd name="adj" fmla="val 50000"/>
              </a:avLst>
            </a:prstGeom>
            <a:solidFill>
              <a:srgbClr val="181717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47800" y="5943600"/>
              <a:ext cx="9124950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  <a:endCxn id="6" idx="6"/>
            </p:cNvCxnSpPr>
            <p:nvPr/>
          </p:nvCxnSpPr>
          <p:spPr>
            <a:xfrm flipV="1">
              <a:off x="1447800" y="5943599"/>
              <a:ext cx="6212800" cy="2"/>
            </a:xfrm>
            <a:prstGeom prst="line">
              <a:avLst/>
            </a:prstGeom>
            <a:ln w="47625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7486864" y="5856731"/>
              <a:ext cx="173736" cy="17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0654" y="5846189"/>
              <a:ext cx="138260" cy="194821"/>
              <a:chOff x="1058944" y="5338713"/>
              <a:chExt cx="138260" cy="19482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58944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146927" y="5338713"/>
                <a:ext cx="50277" cy="1948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43544" y="5797389"/>
              <a:ext cx="287258" cy="277339"/>
              <a:chOff x="1043544" y="5797389"/>
              <a:chExt cx="287258" cy="2773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59724" y="5797389"/>
                <a:ext cx="237266" cy="277339"/>
                <a:chOff x="1059724" y="5797389"/>
                <a:chExt cx="237266" cy="27733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078994" y="5856732"/>
                  <a:ext cx="217996" cy="217996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059724" y="5797389"/>
                  <a:ext cx="118633" cy="213866"/>
                  <a:chOff x="1059724" y="5797389"/>
                  <a:chExt cx="118633" cy="21386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059724" y="5904322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071104" y="5797389"/>
                    <a:ext cx="107253" cy="106933"/>
                  </a:xfrm>
                  <a:prstGeom prst="rect">
                    <a:avLst/>
                  </a:prstGeom>
                  <a:solidFill>
                    <a:srgbClr val="1817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" name="Isosceles Triangle 17"/>
                <p:cNvSpPr/>
                <p:nvPr/>
              </p:nvSpPr>
              <p:spPr>
                <a:xfrm rot="16200000">
                  <a:off x="1085873" y="5811157"/>
                  <a:ext cx="98694" cy="958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043544" y="585673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93490" y="5823675"/>
              <a:ext cx="354584" cy="253916"/>
              <a:chOff x="10492397" y="5823675"/>
              <a:chExt cx="354584" cy="25391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0546186" y="5851123"/>
                <a:ext cx="247007" cy="2062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00" b="1" i="0" u="none" strike="noStrike" kern="120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492397" y="5823675"/>
                <a:ext cx="35458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1817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HD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2787375" flipH="1">
              <a:off x="11106484" y="5824993"/>
              <a:ext cx="274376" cy="278921"/>
            </a:xfrm>
            <a:custGeom>
              <a:avLst/>
              <a:gdLst>
                <a:gd name="connsiteX0" fmla="*/ 1165386 w 1165386"/>
                <a:gd name="connsiteY0" fmla="*/ 598522 h 1184692"/>
                <a:gd name="connsiteX1" fmla="*/ 923070 w 1165386"/>
                <a:gd name="connsiteY1" fmla="*/ 356206 h 1184692"/>
                <a:gd name="connsiteX2" fmla="*/ 923070 w 1165386"/>
                <a:gd name="connsiteY2" fmla="*/ 477364 h 1184692"/>
                <a:gd name="connsiteX3" fmla="*/ 705683 w 1165386"/>
                <a:gd name="connsiteY3" fmla="*/ 477364 h 1184692"/>
                <a:gd name="connsiteX4" fmla="*/ 705683 w 1165386"/>
                <a:gd name="connsiteY4" fmla="*/ 242315 h 1184692"/>
                <a:gd name="connsiteX5" fmla="*/ 826841 w 1165386"/>
                <a:gd name="connsiteY5" fmla="*/ 242315 h 1184692"/>
                <a:gd name="connsiteX6" fmla="*/ 584525 w 1165386"/>
                <a:gd name="connsiteY6" fmla="*/ 0 h 1184692"/>
                <a:gd name="connsiteX7" fmla="*/ 342209 w 1165386"/>
                <a:gd name="connsiteY7" fmla="*/ 242315 h 1184692"/>
                <a:gd name="connsiteX8" fmla="*/ 463367 w 1165386"/>
                <a:gd name="connsiteY8" fmla="*/ 242315 h 1184692"/>
                <a:gd name="connsiteX9" fmla="*/ 463367 w 1165386"/>
                <a:gd name="connsiteY9" fmla="*/ 465634 h 1184692"/>
                <a:gd name="connsiteX10" fmla="*/ 248159 w 1165386"/>
                <a:gd name="connsiteY10" fmla="*/ 454685 h 1184692"/>
                <a:gd name="connsiteX11" fmla="*/ 254315 w 1165386"/>
                <a:gd name="connsiteY11" fmla="*/ 333684 h 1184692"/>
                <a:gd name="connsiteX12" fmla="*/ 0 w 1165386"/>
                <a:gd name="connsiteY12" fmla="*/ 563374 h 1184692"/>
                <a:gd name="connsiteX13" fmla="*/ 229691 w 1165386"/>
                <a:gd name="connsiteY13" fmla="*/ 817690 h 1184692"/>
                <a:gd name="connsiteX14" fmla="*/ 235847 w 1165386"/>
                <a:gd name="connsiteY14" fmla="*/ 696688 h 1184692"/>
                <a:gd name="connsiteX15" fmla="*/ 432925 w 1165386"/>
                <a:gd name="connsiteY15" fmla="*/ 706715 h 1184692"/>
                <a:gd name="connsiteX16" fmla="*/ 432926 w 1165386"/>
                <a:gd name="connsiteY16" fmla="*/ 719680 h 1184692"/>
                <a:gd name="connsiteX17" fmla="*/ 453871 w 1165386"/>
                <a:gd name="connsiteY17" fmla="*/ 719680 h 1184692"/>
                <a:gd name="connsiteX18" fmla="*/ 453871 w 1165386"/>
                <a:gd name="connsiteY18" fmla="*/ 942376 h 1184692"/>
                <a:gd name="connsiteX19" fmla="*/ 332712 w 1165386"/>
                <a:gd name="connsiteY19" fmla="*/ 942376 h 1184692"/>
                <a:gd name="connsiteX20" fmla="*/ 575029 w 1165386"/>
                <a:gd name="connsiteY20" fmla="*/ 1184692 h 1184692"/>
                <a:gd name="connsiteX21" fmla="*/ 817345 w 1165386"/>
                <a:gd name="connsiteY21" fmla="*/ 942375 h 1184692"/>
                <a:gd name="connsiteX22" fmla="*/ 696187 w 1165386"/>
                <a:gd name="connsiteY22" fmla="*/ 942376 h 1184692"/>
                <a:gd name="connsiteX23" fmla="*/ 696186 w 1165386"/>
                <a:gd name="connsiteY23" fmla="*/ 719680 h 1184692"/>
                <a:gd name="connsiteX24" fmla="*/ 923070 w 1165386"/>
                <a:gd name="connsiteY24" fmla="*/ 719680 h 1184692"/>
                <a:gd name="connsiteX25" fmla="*/ 923070 w 1165386"/>
                <a:gd name="connsiteY25" fmla="*/ 840838 h 118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5386" h="1184692">
                  <a:moveTo>
                    <a:pt x="1165386" y="598522"/>
                  </a:moveTo>
                  <a:lnTo>
                    <a:pt x="923070" y="356206"/>
                  </a:lnTo>
                  <a:lnTo>
                    <a:pt x="923070" y="477364"/>
                  </a:lnTo>
                  <a:lnTo>
                    <a:pt x="705683" y="477364"/>
                  </a:lnTo>
                  <a:lnTo>
                    <a:pt x="705683" y="242315"/>
                  </a:lnTo>
                  <a:lnTo>
                    <a:pt x="826841" y="242315"/>
                  </a:lnTo>
                  <a:lnTo>
                    <a:pt x="584525" y="0"/>
                  </a:lnTo>
                  <a:lnTo>
                    <a:pt x="342209" y="242315"/>
                  </a:lnTo>
                  <a:lnTo>
                    <a:pt x="463367" y="242315"/>
                  </a:lnTo>
                  <a:lnTo>
                    <a:pt x="463367" y="465634"/>
                  </a:lnTo>
                  <a:lnTo>
                    <a:pt x="248159" y="454685"/>
                  </a:lnTo>
                  <a:lnTo>
                    <a:pt x="254315" y="333684"/>
                  </a:lnTo>
                  <a:lnTo>
                    <a:pt x="0" y="563374"/>
                  </a:lnTo>
                  <a:lnTo>
                    <a:pt x="229691" y="817690"/>
                  </a:lnTo>
                  <a:lnTo>
                    <a:pt x="235847" y="696688"/>
                  </a:lnTo>
                  <a:lnTo>
                    <a:pt x="432925" y="706715"/>
                  </a:lnTo>
                  <a:lnTo>
                    <a:pt x="432926" y="719680"/>
                  </a:lnTo>
                  <a:lnTo>
                    <a:pt x="453871" y="719680"/>
                  </a:lnTo>
                  <a:lnTo>
                    <a:pt x="453871" y="942376"/>
                  </a:lnTo>
                  <a:lnTo>
                    <a:pt x="332712" y="942376"/>
                  </a:lnTo>
                  <a:lnTo>
                    <a:pt x="575029" y="1184692"/>
                  </a:lnTo>
                  <a:lnTo>
                    <a:pt x="817345" y="942375"/>
                  </a:lnTo>
                  <a:lnTo>
                    <a:pt x="696187" y="942376"/>
                  </a:lnTo>
                  <a:lnTo>
                    <a:pt x="696186" y="719680"/>
                  </a:lnTo>
                  <a:lnTo>
                    <a:pt x="923070" y="719680"/>
                  </a:lnTo>
                  <a:lnTo>
                    <a:pt x="923070" y="84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55775" y="1327256"/>
            <a:ext cx="481172" cy="156459"/>
            <a:chOff x="10780016" y="1207681"/>
            <a:chExt cx="742064" cy="241291"/>
          </a:xfrm>
        </p:grpSpPr>
        <p:sp>
          <p:nvSpPr>
            <p:cNvPr id="29" name="Heart 28"/>
            <p:cNvSpPr/>
            <p:nvPr/>
          </p:nvSpPr>
          <p:spPr>
            <a:xfrm>
              <a:off x="10780016" y="1228782"/>
              <a:ext cx="268058" cy="22019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ross 29"/>
            <p:cNvSpPr/>
            <p:nvPr/>
          </p:nvSpPr>
          <p:spPr>
            <a:xfrm>
              <a:off x="11280789" y="1207681"/>
              <a:ext cx="241291" cy="241291"/>
            </a:xfrm>
            <a:prstGeom prst="plus">
              <a:avLst>
                <a:gd name="adj" fmla="val 373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9206" y="1053274"/>
            <a:ext cx="476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Produktphase, in der kaum noch Wachstum stattfindet?</a:t>
            </a:r>
            <a:endParaRPr kumimoji="0" lang="id-ID" sz="24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4433"/>
            <a:ext cx="12192000" cy="1383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0940DB6-C901-440F-A21A-2C7F5F4183EE}"/>
              </a:ext>
            </a:extLst>
          </p:cNvPr>
          <p:cNvSpPr txBox="1"/>
          <p:nvPr/>
        </p:nvSpPr>
        <p:spPr>
          <a:xfrm>
            <a:off x="2987445" y="3682575"/>
            <a:ext cx="5486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ü</a:t>
            </a:r>
          </a:p>
        </p:txBody>
      </p:sp>
      <p:sp>
        <p:nvSpPr>
          <p:cNvPr id="69" name="Rectangle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277601-7F4A-4834-8785-9BFBAFCF4E46}"/>
              </a:ext>
            </a:extLst>
          </p:cNvPr>
          <p:cNvSpPr/>
          <p:nvPr/>
        </p:nvSpPr>
        <p:spPr>
          <a:xfrm>
            <a:off x="-10886" y="3413607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hevron 5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CA02B8-615D-4291-A8F8-7F560026C764}"/>
              </a:ext>
            </a:extLst>
          </p:cNvPr>
          <p:cNvSpPr/>
          <p:nvPr/>
        </p:nvSpPr>
        <p:spPr>
          <a:xfrm flipH="1">
            <a:off x="169102" y="3640264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B794B37-F259-44A0-B98A-EB7231346FDF}"/>
              </a:ext>
            </a:extLst>
          </p:cNvPr>
          <p:cNvSpPr txBox="1"/>
          <p:nvPr/>
        </p:nvSpPr>
        <p:spPr>
          <a:xfrm>
            <a:off x="1989618" y="373072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38">
            <a:hlinkClick r:id="rId3"/>
            <a:extLst>
              <a:ext uri="{FF2B5EF4-FFF2-40B4-BE49-F238E27FC236}">
                <a16:creationId xmlns:a16="http://schemas.microsoft.com/office/drawing/2014/main" id="{1D6E8640-B7FD-4928-8A3C-5C9ED48B416D}"/>
              </a:ext>
            </a:extLst>
          </p:cNvPr>
          <p:cNvSpPr txBox="1"/>
          <p:nvPr/>
        </p:nvSpPr>
        <p:spPr>
          <a:xfrm>
            <a:off x="3482925" y="373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A6BF4866-1DAC-4B85-9975-A6A9B02A843D}"/>
              </a:ext>
            </a:extLst>
          </p:cNvPr>
          <p:cNvSpPr txBox="1"/>
          <p:nvPr/>
        </p:nvSpPr>
        <p:spPr>
          <a:xfrm>
            <a:off x="206510" y="242444"/>
            <a:ext cx="1221507" cy="44018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143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Krahflix</a:t>
            </a:r>
            <a:endParaRPr kumimoji="0" lang="id-ID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83" name="TextBox 31">
            <a:hlinkClick r:id="rId4"/>
            <a:extLst>
              <a:ext uri="{FF2B5EF4-FFF2-40B4-BE49-F238E27FC236}">
                <a16:creationId xmlns:a16="http://schemas.microsoft.com/office/drawing/2014/main" id="{3F54001A-F077-448C-8275-40725BC13143}"/>
              </a:ext>
            </a:extLst>
          </p:cNvPr>
          <p:cNvSpPr txBox="1"/>
          <p:nvPr/>
        </p:nvSpPr>
        <p:spPr>
          <a:xfrm>
            <a:off x="4709215" y="381899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Ausblicke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7A7A07-E529-4411-A6A6-ED230565856F}"/>
              </a:ext>
            </a:extLst>
          </p:cNvPr>
          <p:cNvSpPr/>
          <p:nvPr/>
        </p:nvSpPr>
        <p:spPr>
          <a:xfrm>
            <a:off x="11466455" y="3413609"/>
            <a:ext cx="725546" cy="1144449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hevr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2DE01-2C44-4B29-81C4-E843EEB9C27E}"/>
              </a:ext>
            </a:extLst>
          </p:cNvPr>
          <p:cNvSpPr/>
          <p:nvPr/>
        </p:nvSpPr>
        <p:spPr>
          <a:xfrm>
            <a:off x="11697946" y="3640268"/>
            <a:ext cx="360077" cy="691129"/>
          </a:xfrm>
          <a:prstGeom prst="chevron">
            <a:avLst>
              <a:gd name="adj" fmla="val 6244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44">
            <a:extLst>
              <a:ext uri="{FF2B5EF4-FFF2-40B4-BE49-F238E27FC236}">
                <a16:creationId xmlns:a16="http://schemas.microsoft.com/office/drawing/2014/main" id="{7006B53E-F0A1-43CA-8590-454A64676D4D}"/>
              </a:ext>
            </a:extLst>
          </p:cNvPr>
          <p:cNvGrpSpPr/>
          <p:nvPr/>
        </p:nvGrpSpPr>
        <p:grpSpPr>
          <a:xfrm rot="20411737">
            <a:off x="9878008" y="540421"/>
            <a:ext cx="158260" cy="278591"/>
            <a:chOff x="7097486" y="2313107"/>
            <a:chExt cx="189885" cy="334266"/>
          </a:xfrm>
        </p:grpSpPr>
        <p:sp>
          <p:nvSpPr>
            <p:cNvPr id="87" name="Oval 45">
              <a:extLst>
                <a:ext uri="{FF2B5EF4-FFF2-40B4-BE49-F238E27FC236}">
                  <a16:creationId xmlns:a16="http://schemas.microsoft.com/office/drawing/2014/main" id="{23266A11-EE0C-4B16-9399-B6ECC671B8FE}"/>
                </a:ext>
              </a:extLst>
            </p:cNvPr>
            <p:cNvSpPr/>
            <p:nvPr/>
          </p:nvSpPr>
          <p:spPr>
            <a:xfrm>
              <a:off x="7097486" y="2313107"/>
              <a:ext cx="188685" cy="188685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ed Rectangle 46">
              <a:extLst>
                <a:ext uri="{FF2B5EF4-FFF2-40B4-BE49-F238E27FC236}">
                  <a16:creationId xmlns:a16="http://schemas.microsoft.com/office/drawing/2014/main" id="{BD009F67-7B15-413B-9E99-A77844C9DA95}"/>
                </a:ext>
              </a:extLst>
            </p:cNvPr>
            <p:cNvSpPr/>
            <p:nvPr/>
          </p:nvSpPr>
          <p:spPr>
            <a:xfrm rot="20133563">
              <a:off x="7232516" y="2479234"/>
              <a:ext cx="54855" cy="168139"/>
            </a:xfrm>
            <a:prstGeom prst="roundRect">
              <a:avLst>
                <a:gd name="adj" fmla="val 45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Isosceles Triangle 49">
            <a:extLst>
              <a:ext uri="{FF2B5EF4-FFF2-40B4-BE49-F238E27FC236}">
                <a16:creationId xmlns:a16="http://schemas.microsoft.com/office/drawing/2014/main" id="{67E4B649-640B-45CE-9FCA-D4EFE8485D8E}"/>
              </a:ext>
            </a:extLst>
          </p:cNvPr>
          <p:cNvSpPr/>
          <p:nvPr/>
        </p:nvSpPr>
        <p:spPr>
          <a:xfrm flipV="1">
            <a:off x="11387310" y="576649"/>
            <a:ext cx="170265" cy="146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72">
            <a:hlinkClick r:id="rId5"/>
            <a:extLst>
              <a:ext uri="{FF2B5EF4-FFF2-40B4-BE49-F238E27FC236}">
                <a16:creationId xmlns:a16="http://schemas.microsoft.com/office/drawing/2014/main" id="{272347A3-AA15-46A2-89C3-39B21413743A}"/>
              </a:ext>
            </a:extLst>
          </p:cNvPr>
          <p:cNvSpPr txBox="1"/>
          <p:nvPr/>
        </p:nvSpPr>
        <p:spPr>
          <a:xfrm>
            <a:off x="10354920" y="465372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 Krah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72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12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 Tobias Krah</dc:creator>
  <cp:revision>10</cp:revision>
  <dcterms:created xsi:type="dcterms:W3CDTF">2021-04-07T17:46:30Z</dcterms:created>
  <dcterms:modified xsi:type="dcterms:W3CDTF">2021-04-13T17:28:19Z</dcterms:modified>
</cp:coreProperties>
</file>