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60.xml" ContentType="application/vnd.openxmlformats-officedocument.presentationml.slide+xml"/>
  <Override PartName="/ppt/slides/slide80.xml" ContentType="application/vnd.openxmlformats-officedocument.presentationml.slide+xml"/>
  <Override PartName="/ppt/slides/slide10.xml" ContentType="application/vnd.openxmlformats-officedocument.presentationml.slide+xml"/>
  <Override PartName="/ppt/slides/slide30.xml" ContentType="application/vnd.openxmlformats-officedocument.presentationml.slide+xml"/>
  <Override PartName="/ppt/slides/slide50.xml" ContentType="application/vnd.openxmlformats-officedocument.presentationml.slide+xml"/>
  <Override PartName="/ppt/slides/slide70.xml" ContentType="application/vnd.openxmlformats-officedocument.presentationml.slide+xml"/>
  <Override PartName="/ppt/slides/slide90.xml" ContentType="application/vnd.openxmlformats-officedocument.presentationml.slide+xml"/>
  <Override PartName="/ppt/slideLayouts/slideLayout20.xml" ContentType="application/vnd.openxmlformats-officedocument.presentationml.slideLayout+xml"/>
  <Override PartName="/ppt/slideMasters/slideMaster10.xml" ContentType="application/vnd.openxmlformats-officedocument.presentationml.slideMaster+xml"/>
  <Override PartName="/ppt/slideLayouts/slideLayout80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9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5" r:id="rId6"/>
    <p:sldId id="263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5D660CCA-150F-4B44-A877-B078705DDFDF}">
          <p14:sldIdLst/>
        </p14:section>
        <p14:section name="Standardabschnitt" id="{D8DCEB92-7F26-4038-8204-5FAB7D2C6432}">
          <p14:sldIdLst>
            <p14:sldId id="259"/>
            <p14:sldId id="260"/>
            <p14:sldId id="261"/>
            <p14:sldId id="262"/>
            <p14:sldId id="265"/>
            <p14:sldId id="263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29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A98F17-E219-4107-99A6-4ED8DFEDA2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79D1CE6-2684-41F5-81E5-CB09571492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0138BD-DFE4-4180-9238-9F95CDB80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C3B2-3FBA-4530-B52A-B425923A450A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6516B8-FD14-444F-AEE5-808F507D2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6E5321-96FE-4CD3-9115-52559E9F9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7887-7DD9-4D0C-A7BA-CC661FF0EC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8870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24893D-4C7C-4565-A029-60E851BBF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F67A639-8A23-45C2-84DB-7862D181C2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D173D2-B255-4F4C-B690-A7BA87624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C3B2-3FBA-4530-B52A-B425923A450A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9652C7-4FF4-48BF-B014-E64314266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FE45E2-2293-4458-86DF-93CE394F8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7887-7DD9-4D0C-A7BA-CC661FF0EC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222990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BBF52-F232-4E3B-8CD9-203EF0ABC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76466E-C3A6-448C-8B94-CEAB4B14B8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13F9B-03DA-4C83-98E3-55050D9F9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3B64C-CB93-4D79-A6A3-27FA6397496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8E6E5-4A8A-47D9-AA18-484F67061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08918-077B-405A-811C-FCB7F8C76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1581-3929-46DA-ACBC-0FE4D29296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771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19E46A2-F80C-4985-B149-7F3CC76F3A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D26C277-F8D6-4D6D-8549-A3E99A334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7F4478-139D-479B-A7AE-4CCB31D02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C3B2-3FBA-4530-B52A-B425923A450A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17D5C9-D55E-4EFB-932C-2307F6254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EBBFB5-2BCA-420A-81AC-D3726F39B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7887-7DD9-4D0C-A7BA-CC661FF0EC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848868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6C915A-F316-4CED-B959-10E265B4BC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58869-ED93-4042-AACE-3E55D1DE4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FAFDB-A2B4-43D8-8B7B-09B125A8D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3B64C-CB93-4D79-A6A3-27FA6397496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D2B00-8FF2-45E0-8322-D4A56124F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6B399-C09C-41FA-B8AC-A0399970B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1581-3929-46DA-ACBC-0FE4D29296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2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56763-88B2-450F-B096-79E8886CFF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6F8B99-E9A1-481E-B7AE-4FA2A62D1D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A6753-8CB9-4B13-92A2-FB2A6A808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3B64C-CB93-4D79-A6A3-27FA6397496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21271-0A90-412B-9458-6CB7F27D8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D2547-B66D-4DB3-83E9-6A3A66D09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1581-3929-46DA-ACBC-0FE4D29296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070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4B680-8232-449D-B396-1C92080F7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3B2F5B-3B82-4252-A779-C84CD0F2B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AFF6D38-15B5-4F33-B0F2-57127BB73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C3B2-3FBA-4530-B52A-B425923A450A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059223-6614-4849-A9C2-1E73ABC96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383488-A0F4-483A-AF5B-AE3F4694A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7887-7DD9-4D0C-A7BA-CC661FF0EC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99348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ECBB5-5A7C-4C4F-8D48-6ABFB2F9B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EEE9B-C882-477D-A27E-2CD87EB0F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B6822-CB2F-47CA-BA7B-BA16515C1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3B64C-CB93-4D79-A6A3-27FA6397496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3A946-7049-49C4-8AAE-03980A331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D57D4-716C-4B3C-B45A-F3144336C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1581-3929-46DA-ACBC-0FE4D29296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547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52FC22-D9A4-497C-B419-21F003C6C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E923D2-F220-4B6F-8A59-DAD65B6C2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7DBDC1-ED8B-44ED-BC49-C5922A4A0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C3B2-3FBA-4530-B52A-B425923A450A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AD7F78-F61D-49A9-B921-E6CAEF181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BA4430-4D74-4DCF-AB32-5740A9C5D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7887-7DD9-4D0C-A7BA-CC661FF0EC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0497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C8281-1DD7-4AC0-ADAC-41320239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D9DD8-8066-4A2A-81AF-C4D679197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ECC2F-C893-4A8B-9999-E3C5E93D6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3B64C-CB93-4D79-A6A3-27FA6397496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4B138-1774-4098-9FA3-CE17838E6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F1C3A-E76D-4446-85F5-ABD0E04C0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1581-3929-46DA-ACBC-0FE4D29296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383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47E96C-5DE7-4F2B-BDF1-F1FD2C222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61A208-B8B5-49BE-BC88-36E68DFDE2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A77F79A-0AE9-44C4-AB2D-EE5A9DD0F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805515A-C162-48BB-9EAB-8296A03C6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C3B2-3FBA-4530-B52A-B425923A450A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387C0A2-C0C9-41F7-9135-59EB29101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E205F08-1547-4BCC-A399-9B93E8B7E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7887-7DD9-4D0C-A7BA-CC661FF0EC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19041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68B89-D460-4430-BF82-452D3E32A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12466-D9C8-467A-A40A-9B7250A82C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D4F7D4-A63E-497E-8024-EC236AB5A7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395B87-AB57-4AE9-815A-87C7786A4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3B64C-CB93-4D79-A6A3-27FA6397496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9E2532-AB95-48CB-8B4A-D22D9DE4F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D420B-E682-4D97-8767-04D4CCD0F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1581-3929-46DA-ACBC-0FE4D29296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978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9EA082-6E0B-4CAE-A090-3D28D302E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E698A11-341A-4CFC-A100-CF6506835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A35B02E-1B2C-411B-88CD-49E9E1435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2F9BDB8-EB89-4251-94D7-A6BFBA04DF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18EF0E2-7C59-4EC1-A6FA-A1BD629D80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D7F8263-DCE1-4450-B47A-7F7E077DC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C3B2-3FBA-4530-B52A-B425923A450A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6D98F0E-1581-4C17-9BC5-08299E649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350884E-8690-4E3A-92BE-3BB0DF07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7887-7DD9-4D0C-A7BA-CC661FF0EC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127310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D516A-9E57-4614-8BFC-4813D3D37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847F57-0C66-4128-8304-AE140F917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860350-F190-4D5B-974B-8D6A26466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DF289D-9DE7-4F44-A880-7661165057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FB6E10-79F2-4269-92C3-E66030ED0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45CB4A-CC67-492F-8C60-AB2D472DA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3B64C-CB93-4D79-A6A3-27FA6397496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70E207-6B64-4E48-B4BC-9FFB32E6B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CF272F-8ECD-4786-8933-5D3A013B0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1581-3929-46DA-ACBC-0FE4D29296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430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C61B1D-7639-4C22-9272-C398AE48E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00E063C-28D4-4E6D-BDBA-AF71852E3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C3B2-3FBA-4530-B52A-B425923A450A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9D0F60-72FD-4AA9-BC81-13AF02959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272AC1A-7045-42F9-8021-55B525F4A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7887-7DD9-4D0C-A7BA-CC661FF0EC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087822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180DF-D849-4055-8FF7-22CA310B8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D9058-6148-4219-8820-883AEF8BB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3B64C-CB93-4D79-A6A3-27FA6397496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FA82BB-D50C-4E9D-8B8C-E757D6DCC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41991-8265-4DC9-BB69-A5DB5E9BF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1581-3929-46DA-ACBC-0FE4D29296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851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8F021BC-DE00-412B-A0E4-A87792091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C3B2-3FBA-4530-B52A-B425923A450A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DDA68EA-042C-44C0-B53E-38B764855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89E28B6-8C3D-43C9-968E-AC984195F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7887-7DD9-4D0C-A7BA-CC661FF0EC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3417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C503A5-F71E-4394-AD04-E031FE30C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3B64C-CB93-4D79-A6A3-27FA6397496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8C266F-B675-4457-A575-4CE1F6341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E4A9B2-774B-4CD9-A7F5-1FB51388A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1581-3929-46DA-ACBC-0FE4D29296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72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FE7D9F-CF21-410E-8FF1-C6782FA81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5F1BC3-9C60-48B8-8EE8-D36F94762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80BBE36-EDBC-426E-B83A-C559F8E45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767C33D-C89F-4B0F-8439-347A56484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C3B2-3FBA-4530-B52A-B425923A450A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F10D34C-5810-465D-8F95-BB46381C8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7CB2BB8-C23D-4302-AC64-8A59C562B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7887-7DD9-4D0C-A7BA-CC661FF0EC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902570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77611-D1AF-4A86-8DCE-B982A879E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DCD55-4837-4ADD-AF36-6D317B91F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C35224-1416-45F0-8751-126A69E0CF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41A4D6-C3FC-40A6-9CA9-808B2D3DA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3B64C-CB93-4D79-A6A3-27FA6397496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76C563-4EB3-46F3-9C94-F9C043E2E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A95F2-177C-4498-A4F9-4C5C5E294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1581-3929-46DA-ACBC-0FE4D29296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754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D4193D-E97C-47BA-9034-90EC4DAC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9AB0AF4-FB93-40AF-850F-DFBCCE7726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FC1ECBF-48D7-4896-8DBE-191D931AD4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34A93E-2F0D-4072-9F2D-136292FD7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C3B2-3FBA-4530-B52A-B425923A450A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CB1CFDD-78B8-4ACE-BA30-BE2923404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769EFEE-463A-4586-98FB-CF34D3CB4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7887-7DD9-4D0C-A7BA-CC661FF0EC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27837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185F6-1056-4C66-BD09-026F0BC20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24673B-6E3B-4E9E-A18E-0D0F9B0B8B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BC4DBF-7717-4DB6-B099-D9D079250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4244F7-B01D-4E28-B1A6-A2CF543D5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3B64C-CB93-4D79-A6A3-27FA6397496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912552-13D7-4B66-A069-0A439B937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B6EE7-7AB7-4392-9FC4-CAD65EC6A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1581-3929-46DA-ACBC-0FE4D29296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293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70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100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9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65375D-6C35-4BF4-AA2E-14A025C1E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32ADDDE-5AF3-4669-99BA-3679E1309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876300-5D06-4E6B-B9B1-9782749BD5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5C3B2-3FBA-4530-B52A-B425923A450A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90886D-CB12-46B5-AAAF-88B37A33AF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780B13-9F4D-4EF9-BEB8-125A81126C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D7887-7DD9-4D0C-A7BA-CC661FF0EC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111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3E4191-E0D0-4A62-BABA-AF0C5EB0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94E82-3A66-4495-92EC-121A41B2B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46178-BA32-4F6F-8BB1-C742E86F8F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3B64C-CB93-4D79-A6A3-27FA6397496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C1E42-5E70-4623-BC5F-BF99B8C6DE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ED9DB-5A9A-477A-B058-6492DC2E5C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51581-3929-46DA-ACBC-0FE4D292968B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3A6453D-26BA-4C09-86DD-E1ABA28292C3}"/>
              </a:ext>
            </a:extLst>
          </p:cNvPr>
          <p:cNvSpPr txBox="1"/>
          <p:nvPr userDrawn="1"/>
        </p:nvSpPr>
        <p:spPr>
          <a:xfrm>
            <a:off x="10291314" y="6492875"/>
            <a:ext cx="2484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Kust" pitchFamily="50" charset="0"/>
              </a:rPr>
              <a:t>Schule-digtal.com</a:t>
            </a:r>
          </a:p>
        </p:txBody>
      </p:sp>
    </p:spTree>
    <p:extLst>
      <p:ext uri="{BB962C8B-B14F-4D97-AF65-F5344CB8AC3E}">
        <p14:creationId xmlns:p14="http://schemas.microsoft.com/office/powerpoint/2010/main" val="4092170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4.png"/><Relationship Id="rId3" Type="http://schemas.openxmlformats.org/officeDocument/2006/relationships/slide" Target="slide20.xml"/><Relationship Id="rId7" Type="http://schemas.openxmlformats.org/officeDocument/2006/relationships/image" Target="../media/image2.png"/><Relationship Id="rId12" Type="http://schemas.openxmlformats.org/officeDocument/2006/relationships/slide" Target="slide8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0.xml"/><Relationship Id="rId11" Type="http://schemas.openxmlformats.org/officeDocument/2006/relationships/image" Target="../media/image4.png"/><Relationship Id="rId5" Type="http://schemas.openxmlformats.org/officeDocument/2006/relationships/image" Target="../media/image2.png"/><Relationship Id="rId10" Type="http://schemas.openxmlformats.org/officeDocument/2006/relationships/image" Target="../media/image3.png"/><Relationship Id="rId4" Type="http://schemas.openxmlformats.org/officeDocument/2006/relationships/image" Target="../media/image1.png"/><Relationship Id="rId9" Type="http://schemas.openxmlformats.org/officeDocument/2006/relationships/slide" Target="slide60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4.png"/><Relationship Id="rId3" Type="http://schemas.openxmlformats.org/officeDocument/2006/relationships/slide" Target="slide20.xml"/><Relationship Id="rId7" Type="http://schemas.openxmlformats.org/officeDocument/2006/relationships/image" Target="../media/image2.png"/><Relationship Id="rId12" Type="http://schemas.openxmlformats.org/officeDocument/2006/relationships/slide" Target="slide8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0.xml"/><Relationship Id="rId6" Type="http://schemas.openxmlformats.org/officeDocument/2006/relationships/slide" Target="slide40.xml"/><Relationship Id="rId11" Type="http://schemas.openxmlformats.org/officeDocument/2006/relationships/image" Target="../media/image4.png"/><Relationship Id="rId5" Type="http://schemas.openxmlformats.org/officeDocument/2006/relationships/image" Target="../media/image2.png"/><Relationship Id="rId10" Type="http://schemas.openxmlformats.org/officeDocument/2006/relationships/image" Target="../media/image3.png"/><Relationship Id="rId4" Type="http://schemas.openxmlformats.org/officeDocument/2006/relationships/image" Target="../media/image1.png"/><Relationship Id="rId9" Type="http://schemas.openxmlformats.org/officeDocument/2006/relationships/slide" Target="slide6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6.sv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8.svg"/><Relationship Id="rId5" Type="http://schemas.openxmlformats.org/officeDocument/2006/relationships/image" Target="../media/image5.png"/><Relationship Id="rId10" Type="http://schemas.openxmlformats.org/officeDocument/2006/relationships/image" Target="../media/image7.png"/><Relationship Id="rId4" Type="http://schemas.openxmlformats.org/officeDocument/2006/relationships/slide" Target="slide10.xml"/><Relationship Id="rId9" Type="http://schemas.openxmlformats.org/officeDocument/2006/relationships/slide" Target="slide30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6.sv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6.svg"/><Relationship Id="rId11" Type="http://schemas.openxmlformats.org/officeDocument/2006/relationships/image" Target="../media/image8.svg"/><Relationship Id="rId5" Type="http://schemas.openxmlformats.org/officeDocument/2006/relationships/image" Target="../media/image5.png"/><Relationship Id="rId10" Type="http://schemas.openxmlformats.org/officeDocument/2006/relationships/image" Target="../media/image7.png"/><Relationship Id="rId4" Type="http://schemas.openxmlformats.org/officeDocument/2006/relationships/slide" Target="slide10.xml"/><Relationship Id="rId9" Type="http://schemas.openxmlformats.org/officeDocument/2006/relationships/slide" Target="slide3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6.sv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0.sv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slide" Target="slide10.xml"/><Relationship Id="rId9" Type="http://schemas.openxmlformats.org/officeDocument/2006/relationships/slide" Target="slide20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6.sv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6.svg"/><Relationship Id="rId11" Type="http://schemas.openxmlformats.org/officeDocument/2006/relationships/image" Target="../media/image10.sv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slide" Target="slide10.xml"/><Relationship Id="rId9" Type="http://schemas.openxmlformats.org/officeDocument/2006/relationships/slide" Target="slide2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6.sv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8.svg"/><Relationship Id="rId5" Type="http://schemas.openxmlformats.org/officeDocument/2006/relationships/image" Target="../media/image5.png"/><Relationship Id="rId10" Type="http://schemas.openxmlformats.org/officeDocument/2006/relationships/image" Target="../media/image7.png"/><Relationship Id="rId4" Type="http://schemas.openxmlformats.org/officeDocument/2006/relationships/slide" Target="slide10.xml"/><Relationship Id="rId9" Type="http://schemas.openxmlformats.org/officeDocument/2006/relationships/slide" Target="slide50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6.sv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6.svg"/><Relationship Id="rId11" Type="http://schemas.openxmlformats.org/officeDocument/2006/relationships/image" Target="../media/image8.svg"/><Relationship Id="rId5" Type="http://schemas.openxmlformats.org/officeDocument/2006/relationships/image" Target="../media/image5.png"/><Relationship Id="rId10" Type="http://schemas.openxmlformats.org/officeDocument/2006/relationships/image" Target="../media/image7.png"/><Relationship Id="rId4" Type="http://schemas.openxmlformats.org/officeDocument/2006/relationships/slide" Target="slide10.xml"/><Relationship Id="rId9" Type="http://schemas.openxmlformats.org/officeDocument/2006/relationships/slide" Target="slide5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6.sv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0.sv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slide" Target="slide10.xml"/><Relationship Id="rId9" Type="http://schemas.openxmlformats.org/officeDocument/2006/relationships/slide" Target="slide20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6.sv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6.svg"/><Relationship Id="rId11" Type="http://schemas.openxmlformats.org/officeDocument/2006/relationships/image" Target="../media/image10.sv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slide" Target="slide10.xml"/><Relationship Id="rId9" Type="http://schemas.openxmlformats.org/officeDocument/2006/relationships/slide" Target="slide2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8.sv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11" Type="http://schemas.openxmlformats.org/officeDocument/2006/relationships/image" Target="../media/image6.svg"/><Relationship Id="rId5" Type="http://schemas.openxmlformats.org/officeDocument/2006/relationships/image" Target="../media/image7.png"/><Relationship Id="rId10" Type="http://schemas.openxmlformats.org/officeDocument/2006/relationships/image" Target="../media/image5.png"/><Relationship Id="rId4" Type="http://schemas.openxmlformats.org/officeDocument/2006/relationships/slide" Target="slide70.xml"/><Relationship Id="rId9" Type="http://schemas.openxmlformats.org/officeDocument/2006/relationships/slide" Target="slide10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8.sv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8.svg"/><Relationship Id="rId11" Type="http://schemas.openxmlformats.org/officeDocument/2006/relationships/image" Target="../media/image6.svg"/><Relationship Id="rId5" Type="http://schemas.openxmlformats.org/officeDocument/2006/relationships/image" Target="../media/image7.png"/><Relationship Id="rId10" Type="http://schemas.openxmlformats.org/officeDocument/2006/relationships/image" Target="../media/image5.png"/><Relationship Id="rId4" Type="http://schemas.openxmlformats.org/officeDocument/2006/relationships/slide" Target="slide70.xml"/><Relationship Id="rId9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0.svg"/><Relationship Id="rId7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11" Type="http://schemas.openxmlformats.org/officeDocument/2006/relationships/image" Target="../media/image6.svg"/><Relationship Id="rId5" Type="http://schemas.openxmlformats.org/officeDocument/2006/relationships/image" Target="../media/image9.png"/><Relationship Id="rId10" Type="http://schemas.openxmlformats.org/officeDocument/2006/relationships/image" Target="../media/image5.png"/><Relationship Id="rId4" Type="http://schemas.openxmlformats.org/officeDocument/2006/relationships/slide" Target="slide60.xml"/><Relationship Id="rId9" Type="http://schemas.openxmlformats.org/officeDocument/2006/relationships/slide" Target="slide10.xml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0.svg"/><Relationship Id="rId7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0.svg"/><Relationship Id="rId11" Type="http://schemas.openxmlformats.org/officeDocument/2006/relationships/image" Target="../media/image6.svg"/><Relationship Id="rId5" Type="http://schemas.openxmlformats.org/officeDocument/2006/relationships/image" Target="../media/image9.png"/><Relationship Id="rId10" Type="http://schemas.openxmlformats.org/officeDocument/2006/relationships/image" Target="../media/image5.png"/><Relationship Id="rId4" Type="http://schemas.openxmlformats.org/officeDocument/2006/relationships/slide" Target="slide60.xml"/><Relationship Id="rId9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6.sv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8.svg"/><Relationship Id="rId5" Type="http://schemas.openxmlformats.org/officeDocument/2006/relationships/image" Target="../media/image5.png"/><Relationship Id="rId10" Type="http://schemas.openxmlformats.org/officeDocument/2006/relationships/image" Target="../media/image7.png"/><Relationship Id="rId4" Type="http://schemas.openxmlformats.org/officeDocument/2006/relationships/slide" Target="slide10.xml"/><Relationship Id="rId9" Type="http://schemas.openxmlformats.org/officeDocument/2006/relationships/slide" Target="slide90.xml"/></Relationships>
</file>

<file path=ppt/slides/_rels/slide8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6.sv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6.svg"/><Relationship Id="rId11" Type="http://schemas.openxmlformats.org/officeDocument/2006/relationships/image" Target="../media/image8.svg"/><Relationship Id="rId5" Type="http://schemas.openxmlformats.org/officeDocument/2006/relationships/image" Target="../media/image5.png"/><Relationship Id="rId10" Type="http://schemas.openxmlformats.org/officeDocument/2006/relationships/image" Target="../media/image7.png"/><Relationship Id="rId4" Type="http://schemas.openxmlformats.org/officeDocument/2006/relationships/slide" Target="slide10.xml"/><Relationship Id="rId9" Type="http://schemas.openxmlformats.org/officeDocument/2006/relationships/slide" Target="slide9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0.svg"/><Relationship Id="rId7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11" Type="http://schemas.openxmlformats.org/officeDocument/2006/relationships/image" Target="../media/image6.svg"/><Relationship Id="rId5" Type="http://schemas.openxmlformats.org/officeDocument/2006/relationships/image" Target="../media/image9.png"/><Relationship Id="rId10" Type="http://schemas.openxmlformats.org/officeDocument/2006/relationships/image" Target="../media/image5.png"/><Relationship Id="rId4" Type="http://schemas.openxmlformats.org/officeDocument/2006/relationships/slide" Target="slide80.xml"/><Relationship Id="rId9" Type="http://schemas.openxmlformats.org/officeDocument/2006/relationships/slide" Target="slide10.xml"/></Relationships>
</file>

<file path=ppt/slides/_rels/slide9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0.svg"/><Relationship Id="rId7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0.svg"/><Relationship Id="rId11" Type="http://schemas.openxmlformats.org/officeDocument/2006/relationships/image" Target="../media/image6.svg"/><Relationship Id="rId5" Type="http://schemas.openxmlformats.org/officeDocument/2006/relationships/image" Target="../media/image9.png"/><Relationship Id="rId10" Type="http://schemas.openxmlformats.org/officeDocument/2006/relationships/image" Target="../media/image5.png"/><Relationship Id="rId4" Type="http://schemas.openxmlformats.org/officeDocument/2006/relationships/slide" Target="slide80.xml"/><Relationship Id="rId9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2135FA-8CCA-43AE-B694-277769A8B03F}"/>
              </a:ext>
            </a:extLst>
          </p:cNvPr>
          <p:cNvSpPr/>
          <p:nvPr/>
        </p:nvSpPr>
        <p:spPr>
          <a:xfrm>
            <a:off x="0" y="0"/>
            <a:ext cx="3044952" cy="6858000"/>
          </a:xfrm>
          <a:prstGeom prst="rect">
            <a:avLst/>
          </a:prstGeom>
          <a:solidFill>
            <a:srgbClr val="FF5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726C32-0973-4DE8-B977-855BA0DD2826}"/>
              </a:ext>
            </a:extLst>
          </p:cNvPr>
          <p:cNvSpPr/>
          <p:nvPr/>
        </p:nvSpPr>
        <p:spPr>
          <a:xfrm>
            <a:off x="3044952" y="0"/>
            <a:ext cx="3044952" cy="6858000"/>
          </a:xfrm>
          <a:prstGeom prst="rect">
            <a:avLst/>
          </a:prstGeom>
          <a:solidFill>
            <a:srgbClr val="FFB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2DB849-451B-4892-890E-69BB2160EC48}"/>
              </a:ext>
            </a:extLst>
          </p:cNvPr>
          <p:cNvSpPr/>
          <p:nvPr/>
        </p:nvSpPr>
        <p:spPr>
          <a:xfrm>
            <a:off x="6089904" y="0"/>
            <a:ext cx="3044952" cy="6858000"/>
          </a:xfrm>
          <a:prstGeom prst="rect">
            <a:avLst/>
          </a:prstGeom>
          <a:solidFill>
            <a:srgbClr val="00D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373B19-B71F-4374-A649-CE6034FCF70F}"/>
              </a:ext>
            </a:extLst>
          </p:cNvPr>
          <p:cNvSpPr/>
          <p:nvPr/>
        </p:nvSpPr>
        <p:spPr>
          <a:xfrm>
            <a:off x="9134856" y="0"/>
            <a:ext cx="3044952" cy="6858000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E3ABF6E-2D0A-4B5C-913A-22D2D306936A}"/>
              </a:ext>
            </a:extLst>
          </p:cNvPr>
          <p:cNvGrpSpPr/>
          <p:nvPr/>
        </p:nvGrpSpPr>
        <p:grpSpPr>
          <a:xfrm>
            <a:off x="1856935" y="956604"/>
            <a:ext cx="1196787" cy="1569312"/>
            <a:chOff x="1856935" y="956604"/>
            <a:chExt cx="1196787" cy="1569312"/>
          </a:xfrm>
        </p:grpSpPr>
        <p:sp>
          <p:nvSpPr>
            <p:cNvPr id="9" name="Rectangle: Top Corners Rounded 7">
              <a:extLst>
                <a:ext uri="{FF2B5EF4-FFF2-40B4-BE49-F238E27FC236}">
                  <a16:creationId xmlns:a16="http://schemas.microsoft.com/office/drawing/2014/main" id="{E20ADFEC-09C1-4644-ACFA-6218792B84A9}"/>
                </a:ext>
              </a:extLst>
            </p:cNvPr>
            <p:cNvSpPr/>
            <p:nvPr/>
          </p:nvSpPr>
          <p:spPr>
            <a:xfrm rot="16200000">
              <a:off x="1752536" y="1233499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: Top Corners Rounded 7">
              <a:extLst>
                <a:ext uri="{FF2B5EF4-FFF2-40B4-BE49-F238E27FC236}">
                  <a16:creationId xmlns:a16="http://schemas.microsoft.com/office/drawing/2014/main" id="{A27B92AE-0EA9-40DC-951E-FF658169BB23}"/>
                </a:ext>
              </a:extLst>
            </p:cNvPr>
            <p:cNvSpPr/>
            <p:nvPr/>
          </p:nvSpPr>
          <p:spPr>
            <a:xfrm rot="16200000">
              <a:off x="1752537" y="1061003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82380DF-F6A8-406F-B5CA-C79603444E95}"/>
                </a:ext>
              </a:extLst>
            </p:cNvPr>
            <p:cNvSpPr txBox="1"/>
            <p:nvPr/>
          </p:nvSpPr>
          <p:spPr>
            <a:xfrm>
              <a:off x="1865704" y="991541"/>
              <a:ext cx="11880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rgbClr val="FF5270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94CD00D-90F0-4977-B9BD-F852B235A4FA}"/>
              </a:ext>
            </a:extLst>
          </p:cNvPr>
          <p:cNvGrpSpPr/>
          <p:nvPr/>
        </p:nvGrpSpPr>
        <p:grpSpPr>
          <a:xfrm>
            <a:off x="4901884" y="956604"/>
            <a:ext cx="1207138" cy="1569312"/>
            <a:chOff x="1856935" y="956604"/>
            <a:chExt cx="1207138" cy="1569312"/>
          </a:xfrm>
        </p:grpSpPr>
        <p:sp>
          <p:nvSpPr>
            <p:cNvPr id="14" name="Rectangle: Top Corners Rounded 7">
              <a:extLst>
                <a:ext uri="{FF2B5EF4-FFF2-40B4-BE49-F238E27FC236}">
                  <a16:creationId xmlns:a16="http://schemas.microsoft.com/office/drawing/2014/main" id="{531BF62F-D9D7-4801-BE49-22F7FB30E2D9}"/>
                </a:ext>
              </a:extLst>
            </p:cNvPr>
            <p:cNvSpPr/>
            <p:nvPr/>
          </p:nvSpPr>
          <p:spPr>
            <a:xfrm rot="16200000">
              <a:off x="1752536" y="1233499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: Top Corners Rounded 7">
              <a:extLst>
                <a:ext uri="{FF2B5EF4-FFF2-40B4-BE49-F238E27FC236}">
                  <a16:creationId xmlns:a16="http://schemas.microsoft.com/office/drawing/2014/main" id="{4DE46118-9E78-4739-AD1B-6906341C0BF6}"/>
                </a:ext>
              </a:extLst>
            </p:cNvPr>
            <p:cNvSpPr/>
            <p:nvPr/>
          </p:nvSpPr>
          <p:spPr>
            <a:xfrm rot="16200000">
              <a:off x="1752537" y="1061003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8918739-1DD7-409A-94BC-CAE72D99D84C}"/>
                </a:ext>
              </a:extLst>
            </p:cNvPr>
            <p:cNvSpPr txBox="1"/>
            <p:nvPr/>
          </p:nvSpPr>
          <p:spPr>
            <a:xfrm>
              <a:off x="1876055" y="1017282"/>
              <a:ext cx="11880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rgbClr val="FFB600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A764E3F-F260-41D6-85D5-F6F2EF9868C9}"/>
              </a:ext>
            </a:extLst>
          </p:cNvPr>
          <p:cNvGrpSpPr/>
          <p:nvPr/>
        </p:nvGrpSpPr>
        <p:grpSpPr>
          <a:xfrm>
            <a:off x="7946833" y="956604"/>
            <a:ext cx="1241584" cy="1569312"/>
            <a:chOff x="1856935" y="956604"/>
            <a:chExt cx="1241584" cy="1569312"/>
          </a:xfrm>
        </p:grpSpPr>
        <p:sp>
          <p:nvSpPr>
            <p:cNvPr id="19" name="Rectangle: Top Corners Rounded 7">
              <a:extLst>
                <a:ext uri="{FF2B5EF4-FFF2-40B4-BE49-F238E27FC236}">
                  <a16:creationId xmlns:a16="http://schemas.microsoft.com/office/drawing/2014/main" id="{3FF6CB62-0BCC-4E77-A844-70E1F7794E9D}"/>
                </a:ext>
              </a:extLst>
            </p:cNvPr>
            <p:cNvSpPr/>
            <p:nvPr/>
          </p:nvSpPr>
          <p:spPr>
            <a:xfrm rot="16200000">
              <a:off x="1752536" y="1233499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: Top Corners Rounded 7">
              <a:extLst>
                <a:ext uri="{FF2B5EF4-FFF2-40B4-BE49-F238E27FC236}">
                  <a16:creationId xmlns:a16="http://schemas.microsoft.com/office/drawing/2014/main" id="{7FBBCAF1-A94F-4701-8C21-90459E797914}"/>
                </a:ext>
              </a:extLst>
            </p:cNvPr>
            <p:cNvSpPr/>
            <p:nvPr/>
          </p:nvSpPr>
          <p:spPr>
            <a:xfrm rot="16200000">
              <a:off x="1752537" y="1061003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25DF0A3-0822-4349-9799-4200D82A1A93}"/>
                </a:ext>
              </a:extLst>
            </p:cNvPr>
            <p:cNvSpPr txBox="1"/>
            <p:nvPr/>
          </p:nvSpPr>
          <p:spPr>
            <a:xfrm>
              <a:off x="1910501" y="1041159"/>
              <a:ext cx="11880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rgbClr val="00D6CE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F6FDEE9-E38C-4237-95BA-E6D02996E03A}"/>
              </a:ext>
            </a:extLst>
          </p:cNvPr>
          <p:cNvGrpSpPr/>
          <p:nvPr/>
        </p:nvGrpSpPr>
        <p:grpSpPr>
          <a:xfrm>
            <a:off x="10991782" y="956604"/>
            <a:ext cx="1210966" cy="1569312"/>
            <a:chOff x="1856935" y="956604"/>
            <a:chExt cx="1210966" cy="1569312"/>
          </a:xfrm>
        </p:grpSpPr>
        <p:sp>
          <p:nvSpPr>
            <p:cNvPr id="24" name="Rectangle: Top Corners Rounded 7">
              <a:extLst>
                <a:ext uri="{FF2B5EF4-FFF2-40B4-BE49-F238E27FC236}">
                  <a16:creationId xmlns:a16="http://schemas.microsoft.com/office/drawing/2014/main" id="{DC576CE2-DB49-4E9D-9E29-ED79FB3B7D07}"/>
                </a:ext>
              </a:extLst>
            </p:cNvPr>
            <p:cNvSpPr/>
            <p:nvPr/>
          </p:nvSpPr>
          <p:spPr>
            <a:xfrm rot="16200000">
              <a:off x="1752536" y="1233499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Top Corners Rounded 7">
              <a:extLst>
                <a:ext uri="{FF2B5EF4-FFF2-40B4-BE49-F238E27FC236}">
                  <a16:creationId xmlns:a16="http://schemas.microsoft.com/office/drawing/2014/main" id="{17C02198-7921-485B-A1DA-D4EC9211C8B3}"/>
                </a:ext>
              </a:extLst>
            </p:cNvPr>
            <p:cNvSpPr/>
            <p:nvPr/>
          </p:nvSpPr>
          <p:spPr>
            <a:xfrm rot="16200000">
              <a:off x="1752537" y="1061003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052F51B-DFD3-4BD4-968D-82AB3E5F5BA6}"/>
                </a:ext>
              </a:extLst>
            </p:cNvPr>
            <p:cNvSpPr txBox="1"/>
            <p:nvPr/>
          </p:nvSpPr>
          <p:spPr>
            <a:xfrm>
              <a:off x="1879883" y="1017282"/>
              <a:ext cx="11880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rgbClr val="008080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6EFFE87-4C6A-4F00-9C25-B4FFACCDFC3A}"/>
              </a:ext>
            </a:extLst>
          </p:cNvPr>
          <p:cNvGrpSpPr/>
          <p:nvPr/>
        </p:nvGrpSpPr>
        <p:grpSpPr>
          <a:xfrm>
            <a:off x="0" y="2698412"/>
            <a:ext cx="3044951" cy="2828296"/>
            <a:chOff x="0" y="3173194"/>
            <a:chExt cx="3044951" cy="2828296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D7E649F-8D18-41F6-9E65-E08F339AA3C9}"/>
                </a:ext>
              </a:extLst>
            </p:cNvPr>
            <p:cNvSpPr/>
            <p:nvPr/>
          </p:nvSpPr>
          <p:spPr>
            <a:xfrm>
              <a:off x="0" y="3603171"/>
              <a:ext cx="3044951" cy="2398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A372840-A6E3-4103-AFA7-F9354F6BE6DE}"/>
                </a:ext>
              </a:extLst>
            </p:cNvPr>
            <p:cNvSpPr/>
            <p:nvPr/>
          </p:nvSpPr>
          <p:spPr>
            <a:xfrm>
              <a:off x="2423886" y="3603171"/>
              <a:ext cx="621065" cy="239831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tx1">
                    <a:alpha val="48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ABF79D2-6176-49B1-8579-313B6F5BD55C}"/>
                </a:ext>
              </a:extLst>
            </p:cNvPr>
            <p:cNvSpPr txBox="1"/>
            <p:nvPr/>
          </p:nvSpPr>
          <p:spPr>
            <a:xfrm>
              <a:off x="445467" y="4367071"/>
              <a:ext cx="2452914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Thema</a:t>
              </a:r>
              <a:r>
                <a:rPr lang="en-US" sz="4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 1</a:t>
              </a:r>
            </a:p>
            <a:p>
              <a:pPr algn="just"/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odern Love" panose="04090805081005020601" pitchFamily="82" charset="0"/>
              </a:endParaRPr>
            </a:p>
          </p:txBody>
        </p:sp>
        <p:sp>
          <p:nvSpPr>
            <p:cNvPr id="39" name="Arrow: Pentagon 38">
              <a:extLst>
                <a:ext uri="{FF2B5EF4-FFF2-40B4-BE49-F238E27FC236}">
                  <a16:creationId xmlns:a16="http://schemas.microsoft.com/office/drawing/2014/main" id="{4BC4DCC3-22FF-4054-B3C2-3DAD3CAA0C8A}"/>
                </a:ext>
              </a:extLst>
            </p:cNvPr>
            <p:cNvSpPr/>
            <p:nvPr/>
          </p:nvSpPr>
          <p:spPr>
            <a:xfrm rot="16200000">
              <a:off x="1209066" y="3236685"/>
              <a:ext cx="621065" cy="494083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4A54F7F-CC7D-490F-9520-24B02B9B875F}"/>
              </a:ext>
            </a:extLst>
          </p:cNvPr>
          <p:cNvGrpSpPr/>
          <p:nvPr/>
        </p:nvGrpSpPr>
        <p:grpSpPr>
          <a:xfrm>
            <a:off x="3052480" y="2698412"/>
            <a:ext cx="3044951" cy="2828296"/>
            <a:chOff x="0" y="3173194"/>
            <a:chExt cx="3044951" cy="2828296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FF5EF42-2D8B-4338-9F42-68AA7DC84B94}"/>
                </a:ext>
              </a:extLst>
            </p:cNvPr>
            <p:cNvSpPr/>
            <p:nvPr/>
          </p:nvSpPr>
          <p:spPr>
            <a:xfrm>
              <a:off x="0" y="3603171"/>
              <a:ext cx="3044951" cy="2398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C6B0C31-9CC0-4723-95EE-77CD62853C53}"/>
                </a:ext>
              </a:extLst>
            </p:cNvPr>
            <p:cNvSpPr/>
            <p:nvPr/>
          </p:nvSpPr>
          <p:spPr>
            <a:xfrm>
              <a:off x="2423886" y="3603171"/>
              <a:ext cx="621065" cy="239831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tx1">
                    <a:alpha val="48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Arrow: Pentagon 45">
              <a:extLst>
                <a:ext uri="{FF2B5EF4-FFF2-40B4-BE49-F238E27FC236}">
                  <a16:creationId xmlns:a16="http://schemas.microsoft.com/office/drawing/2014/main" id="{F453766B-B819-42EF-A59E-FF4D19D59011}"/>
                </a:ext>
              </a:extLst>
            </p:cNvPr>
            <p:cNvSpPr/>
            <p:nvPr/>
          </p:nvSpPr>
          <p:spPr>
            <a:xfrm rot="16200000">
              <a:off x="1209066" y="3236685"/>
              <a:ext cx="621065" cy="494083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1539AD9-57A1-4170-AA5A-072DA4E7110C}"/>
              </a:ext>
            </a:extLst>
          </p:cNvPr>
          <p:cNvGrpSpPr/>
          <p:nvPr/>
        </p:nvGrpSpPr>
        <p:grpSpPr>
          <a:xfrm>
            <a:off x="6104960" y="2698412"/>
            <a:ext cx="3044951" cy="2828296"/>
            <a:chOff x="0" y="3173194"/>
            <a:chExt cx="3044951" cy="2828296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B80D240-9485-4633-A424-B987C6787DA6}"/>
                </a:ext>
              </a:extLst>
            </p:cNvPr>
            <p:cNvSpPr/>
            <p:nvPr/>
          </p:nvSpPr>
          <p:spPr>
            <a:xfrm>
              <a:off x="0" y="3603171"/>
              <a:ext cx="3044951" cy="2398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F24219C-0B66-4F08-A3B9-451C8EA7A649}"/>
                </a:ext>
              </a:extLst>
            </p:cNvPr>
            <p:cNvSpPr/>
            <p:nvPr/>
          </p:nvSpPr>
          <p:spPr>
            <a:xfrm>
              <a:off x="2423886" y="3603171"/>
              <a:ext cx="621065" cy="239831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tx1">
                    <a:alpha val="48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Arrow: Pentagon 51">
              <a:extLst>
                <a:ext uri="{FF2B5EF4-FFF2-40B4-BE49-F238E27FC236}">
                  <a16:creationId xmlns:a16="http://schemas.microsoft.com/office/drawing/2014/main" id="{4B4FF864-D3AD-43E9-97A8-B05E21A2CABE}"/>
                </a:ext>
              </a:extLst>
            </p:cNvPr>
            <p:cNvSpPr/>
            <p:nvPr/>
          </p:nvSpPr>
          <p:spPr>
            <a:xfrm rot="16200000">
              <a:off x="1209066" y="3236685"/>
              <a:ext cx="621065" cy="494083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9DCF5E8-D951-4B94-AADA-18010C6E3399}"/>
              </a:ext>
            </a:extLst>
          </p:cNvPr>
          <p:cNvGrpSpPr/>
          <p:nvPr/>
        </p:nvGrpSpPr>
        <p:grpSpPr>
          <a:xfrm>
            <a:off x="9157440" y="2698412"/>
            <a:ext cx="3044951" cy="2828296"/>
            <a:chOff x="0" y="3173194"/>
            <a:chExt cx="3044951" cy="2828296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22E51F3-5C96-471F-B2D5-470093C29186}"/>
                </a:ext>
              </a:extLst>
            </p:cNvPr>
            <p:cNvSpPr/>
            <p:nvPr/>
          </p:nvSpPr>
          <p:spPr>
            <a:xfrm>
              <a:off x="0" y="3603171"/>
              <a:ext cx="3044951" cy="2398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8621A156-109A-481E-82BF-1FE87E288C4C}"/>
                </a:ext>
              </a:extLst>
            </p:cNvPr>
            <p:cNvSpPr/>
            <p:nvPr/>
          </p:nvSpPr>
          <p:spPr>
            <a:xfrm>
              <a:off x="2423886" y="3603171"/>
              <a:ext cx="621065" cy="239831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tx1">
                    <a:alpha val="48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Arrow: Pentagon 57">
              <a:extLst>
                <a:ext uri="{FF2B5EF4-FFF2-40B4-BE49-F238E27FC236}">
                  <a16:creationId xmlns:a16="http://schemas.microsoft.com/office/drawing/2014/main" id="{1F441859-462C-44E0-A5C5-C37F40C88C2B}"/>
                </a:ext>
              </a:extLst>
            </p:cNvPr>
            <p:cNvSpPr/>
            <p:nvPr/>
          </p:nvSpPr>
          <p:spPr>
            <a:xfrm rot="16200000">
              <a:off x="1209066" y="3236685"/>
              <a:ext cx="621065" cy="494083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EE4FB9DF-CABB-48C6-B1E9-9E55DEBF4919}"/>
              </a:ext>
            </a:extLst>
          </p:cNvPr>
          <p:cNvSpPr/>
          <p:nvPr/>
        </p:nvSpPr>
        <p:spPr>
          <a:xfrm>
            <a:off x="12192" y="5526708"/>
            <a:ext cx="12167608" cy="127597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37">
            <a:extLst>
              <a:ext uri="{FF2B5EF4-FFF2-40B4-BE49-F238E27FC236}">
                <a16:creationId xmlns:a16="http://schemas.microsoft.com/office/drawing/2014/main" id="{5D626C40-433D-401C-A94B-BB8598BC7EC1}"/>
              </a:ext>
            </a:extLst>
          </p:cNvPr>
          <p:cNvSpPr txBox="1"/>
          <p:nvPr/>
        </p:nvSpPr>
        <p:spPr>
          <a:xfrm>
            <a:off x="3511919" y="3859187"/>
            <a:ext cx="245291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Thema</a:t>
            </a: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2</a:t>
            </a:r>
          </a:p>
          <a:p>
            <a:pPr algn="just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dern Love" panose="04090805081005020601" pitchFamily="82" charset="0"/>
            </a:endParaRPr>
          </a:p>
        </p:txBody>
      </p:sp>
      <p:sp>
        <p:nvSpPr>
          <p:cNvPr id="28" name="TextBox 37">
            <a:extLst>
              <a:ext uri="{FF2B5EF4-FFF2-40B4-BE49-F238E27FC236}">
                <a16:creationId xmlns:a16="http://schemas.microsoft.com/office/drawing/2014/main" id="{59FC826B-00AC-4CC7-A389-EECBB9F45173}"/>
              </a:ext>
            </a:extLst>
          </p:cNvPr>
          <p:cNvSpPr txBox="1"/>
          <p:nvPr/>
        </p:nvSpPr>
        <p:spPr>
          <a:xfrm>
            <a:off x="6628922" y="3876737"/>
            <a:ext cx="245291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Thema</a:t>
            </a: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3</a:t>
            </a:r>
          </a:p>
          <a:p>
            <a:pPr algn="just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dern Love" panose="04090805081005020601" pitchFamily="82" charset="0"/>
            </a:endParaRPr>
          </a:p>
        </p:txBody>
      </p:sp>
      <p:sp>
        <p:nvSpPr>
          <p:cNvPr id="30" name="TextBox 37">
            <a:extLst>
              <a:ext uri="{FF2B5EF4-FFF2-40B4-BE49-F238E27FC236}">
                <a16:creationId xmlns:a16="http://schemas.microsoft.com/office/drawing/2014/main" id="{F49CE3E5-1AA2-4632-9331-951D211809BB}"/>
              </a:ext>
            </a:extLst>
          </p:cNvPr>
          <p:cNvSpPr txBox="1"/>
          <p:nvPr/>
        </p:nvSpPr>
        <p:spPr>
          <a:xfrm>
            <a:off x="9792102" y="3894224"/>
            <a:ext cx="245291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Thema</a:t>
            </a: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4</a:t>
            </a:r>
          </a:p>
          <a:p>
            <a:pPr algn="just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dern Love" panose="04090805081005020601" pitchFamily="82" charset="0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4" name="Folienzoom 33">
                <a:extLst>
                  <a:ext uri="{FF2B5EF4-FFF2-40B4-BE49-F238E27FC236}">
                    <a16:creationId xmlns:a16="http://schemas.microsoft.com/office/drawing/2014/main" id="{66B8832F-F806-407D-A72A-D54F24484B48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640749" y="753036"/>
              <a:ext cx="1628565" cy="1940094"/>
            </p:xfrm>
            <a:graphic>
              <a:graphicData uri="http://schemas.microsoft.com/office/powerpoint/2016/slidezoom">
                <pslz:sldZm>
                  <pslz:sldZmObj sldId="260" cId="1166628253">
                    <pslz:zmPr id="{2ADFF549-7FFD-437B-8631-3F2BA596155F}" returnToParent="0" imageType="cover" transitionDur="100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628565" cy="1940094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4" name="Folienzoom 3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6B8832F-F806-407D-A72A-D54F24484B4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40749" y="753036"/>
                <a:ext cx="1628565" cy="1940094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5" name="Folienzoom 64">
                <a:extLst>
                  <a:ext uri="{FF2B5EF4-FFF2-40B4-BE49-F238E27FC236}">
                    <a16:creationId xmlns:a16="http://schemas.microsoft.com/office/drawing/2014/main" id="{5D6E4EBF-2A2D-4B35-9AA3-F23BCDC47846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721937" y="811416"/>
              <a:ext cx="1592329" cy="1881714"/>
            </p:xfrm>
            <a:graphic>
              <a:graphicData uri="http://schemas.microsoft.com/office/powerpoint/2016/slidezoom">
                <pslz:sldZm>
                  <pslz:sldZmObj sldId="262" cId="3820973361">
                    <pslz:zmPr id="{DCBE257A-D637-40C4-AE3F-7444F6584420}" returnToParent="0" imageType="cover" transitionDur="1000">
                      <p166:blipFill xmlns:p166="http://schemas.microsoft.com/office/powerpoint/2016/6/main"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592329" cy="1881714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5" name="Folienzoom 64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5D6E4EBF-2A2D-4B35-9AA3-F23BCDC4784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21937" y="811416"/>
                <a:ext cx="1592329" cy="1881714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7" name="Folienzoom 66">
                <a:extLst>
                  <a:ext uri="{FF2B5EF4-FFF2-40B4-BE49-F238E27FC236}">
                    <a16:creationId xmlns:a16="http://schemas.microsoft.com/office/drawing/2014/main" id="{E7663682-F601-4336-B8DA-22EE7EA47C55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7766889" y="854055"/>
              <a:ext cx="1635389" cy="1881714"/>
            </p:xfrm>
            <a:graphic>
              <a:graphicData uri="http://schemas.microsoft.com/office/powerpoint/2016/slidezoom">
                <pslz:sldZm>
                  <pslz:sldZmObj sldId="263" cId="2202882903">
                    <pslz:zmPr id="{DE2B8ACD-C50B-42D6-80FB-45FEDB83F117}" returnToParent="0" imageType="cover" transitionDur="1000">
                      <p166:blipFill xmlns:p166="http://schemas.microsoft.com/office/powerpoint/2016/6/main"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635389" cy="1881714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7" name="Folienzoom 66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E7663682-F601-4336-B8DA-22EE7EA47C5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66889" y="854055"/>
                <a:ext cx="1635389" cy="1881714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9" name="Folienzoom 68">
                <a:extLst>
                  <a:ext uri="{FF2B5EF4-FFF2-40B4-BE49-F238E27FC236}">
                    <a16:creationId xmlns:a16="http://schemas.microsoft.com/office/drawing/2014/main" id="{A0AC3CA1-AC78-486E-A57A-DBB9FF50CB33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0808663" y="771273"/>
              <a:ext cx="1638567" cy="1953914"/>
            </p:xfrm>
            <a:graphic>
              <a:graphicData uri="http://schemas.microsoft.com/office/powerpoint/2016/slidezoom">
                <pslz:sldZm>
                  <pslz:sldZmObj sldId="267" cId="1341655462">
                    <pslz:zmPr id="{1BCA8953-8953-467E-90E5-1EF57B90269D}" returnToParent="0" imageType="cover" transitionDur="1000">
                      <p166:blipFill xmlns:p166="http://schemas.microsoft.com/office/powerpoint/2016/6/main"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638567" cy="1953914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9" name="Folienzoom 68">
                <a:hlinkClick r:id="rId12" action="ppaction://hlinksldjump"/>
                <a:extLst>
                  <a:ext uri="{FF2B5EF4-FFF2-40B4-BE49-F238E27FC236}">
                    <a16:creationId xmlns:a16="http://schemas.microsoft.com/office/drawing/2014/main" id="{A0AC3CA1-AC78-486E-A57A-DBB9FF50CB3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08663" y="771273"/>
                <a:ext cx="1638567" cy="1953914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013163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2135FA-8CCA-43AE-B694-277769A8B03F}"/>
              </a:ext>
            </a:extLst>
          </p:cNvPr>
          <p:cNvSpPr/>
          <p:nvPr/>
        </p:nvSpPr>
        <p:spPr>
          <a:xfrm>
            <a:off x="0" y="0"/>
            <a:ext cx="3044952" cy="6858000"/>
          </a:xfrm>
          <a:prstGeom prst="rect">
            <a:avLst/>
          </a:prstGeom>
          <a:solidFill>
            <a:srgbClr val="FF5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726C32-0973-4DE8-B977-855BA0DD2826}"/>
              </a:ext>
            </a:extLst>
          </p:cNvPr>
          <p:cNvSpPr/>
          <p:nvPr/>
        </p:nvSpPr>
        <p:spPr>
          <a:xfrm>
            <a:off x="3044952" y="0"/>
            <a:ext cx="3044952" cy="6858000"/>
          </a:xfrm>
          <a:prstGeom prst="rect">
            <a:avLst/>
          </a:prstGeom>
          <a:solidFill>
            <a:srgbClr val="FFB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2DB849-451B-4892-890E-69BB2160EC48}"/>
              </a:ext>
            </a:extLst>
          </p:cNvPr>
          <p:cNvSpPr/>
          <p:nvPr/>
        </p:nvSpPr>
        <p:spPr>
          <a:xfrm>
            <a:off x="6089904" y="0"/>
            <a:ext cx="3044952" cy="6858000"/>
          </a:xfrm>
          <a:prstGeom prst="rect">
            <a:avLst/>
          </a:prstGeom>
          <a:solidFill>
            <a:srgbClr val="00D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373B19-B71F-4374-A649-CE6034FCF70F}"/>
              </a:ext>
            </a:extLst>
          </p:cNvPr>
          <p:cNvSpPr/>
          <p:nvPr/>
        </p:nvSpPr>
        <p:spPr>
          <a:xfrm>
            <a:off x="9134856" y="0"/>
            <a:ext cx="3044952" cy="6858000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E3ABF6E-2D0A-4B5C-913A-22D2D306936A}"/>
              </a:ext>
            </a:extLst>
          </p:cNvPr>
          <p:cNvGrpSpPr/>
          <p:nvPr/>
        </p:nvGrpSpPr>
        <p:grpSpPr>
          <a:xfrm>
            <a:off x="1856935" y="956604"/>
            <a:ext cx="1196787" cy="1569312"/>
            <a:chOff x="1856935" y="956604"/>
            <a:chExt cx="1196787" cy="1569312"/>
          </a:xfrm>
        </p:grpSpPr>
        <p:sp>
          <p:nvSpPr>
            <p:cNvPr id="9" name="Rectangle: Top Corners Rounded 7">
              <a:extLst>
                <a:ext uri="{FF2B5EF4-FFF2-40B4-BE49-F238E27FC236}">
                  <a16:creationId xmlns:a16="http://schemas.microsoft.com/office/drawing/2014/main" id="{E20ADFEC-09C1-4644-ACFA-6218792B84A9}"/>
                </a:ext>
              </a:extLst>
            </p:cNvPr>
            <p:cNvSpPr/>
            <p:nvPr/>
          </p:nvSpPr>
          <p:spPr>
            <a:xfrm rot="16200000">
              <a:off x="1752536" y="1233499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: Top Corners Rounded 7">
              <a:extLst>
                <a:ext uri="{FF2B5EF4-FFF2-40B4-BE49-F238E27FC236}">
                  <a16:creationId xmlns:a16="http://schemas.microsoft.com/office/drawing/2014/main" id="{A27B92AE-0EA9-40DC-951E-FF658169BB23}"/>
                </a:ext>
              </a:extLst>
            </p:cNvPr>
            <p:cNvSpPr/>
            <p:nvPr/>
          </p:nvSpPr>
          <p:spPr>
            <a:xfrm rot="16200000">
              <a:off x="1752537" y="1061003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82380DF-F6A8-406F-B5CA-C79603444E95}"/>
                </a:ext>
              </a:extLst>
            </p:cNvPr>
            <p:cNvSpPr txBox="1"/>
            <p:nvPr/>
          </p:nvSpPr>
          <p:spPr>
            <a:xfrm>
              <a:off x="1865704" y="991541"/>
              <a:ext cx="11880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rgbClr val="FF5270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94CD00D-90F0-4977-B9BD-F852B235A4FA}"/>
              </a:ext>
            </a:extLst>
          </p:cNvPr>
          <p:cNvGrpSpPr/>
          <p:nvPr/>
        </p:nvGrpSpPr>
        <p:grpSpPr>
          <a:xfrm>
            <a:off x="4901884" y="956604"/>
            <a:ext cx="1207138" cy="1569312"/>
            <a:chOff x="1856935" y="956604"/>
            <a:chExt cx="1207138" cy="1569312"/>
          </a:xfrm>
        </p:grpSpPr>
        <p:sp>
          <p:nvSpPr>
            <p:cNvPr id="14" name="Rectangle: Top Corners Rounded 7">
              <a:extLst>
                <a:ext uri="{FF2B5EF4-FFF2-40B4-BE49-F238E27FC236}">
                  <a16:creationId xmlns:a16="http://schemas.microsoft.com/office/drawing/2014/main" id="{531BF62F-D9D7-4801-BE49-22F7FB30E2D9}"/>
                </a:ext>
              </a:extLst>
            </p:cNvPr>
            <p:cNvSpPr/>
            <p:nvPr/>
          </p:nvSpPr>
          <p:spPr>
            <a:xfrm rot="16200000">
              <a:off x="1752536" y="1233499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: Top Corners Rounded 7">
              <a:extLst>
                <a:ext uri="{FF2B5EF4-FFF2-40B4-BE49-F238E27FC236}">
                  <a16:creationId xmlns:a16="http://schemas.microsoft.com/office/drawing/2014/main" id="{4DE46118-9E78-4739-AD1B-6906341C0BF6}"/>
                </a:ext>
              </a:extLst>
            </p:cNvPr>
            <p:cNvSpPr/>
            <p:nvPr/>
          </p:nvSpPr>
          <p:spPr>
            <a:xfrm rot="16200000">
              <a:off x="1752537" y="1061003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8918739-1DD7-409A-94BC-CAE72D99D84C}"/>
                </a:ext>
              </a:extLst>
            </p:cNvPr>
            <p:cNvSpPr txBox="1"/>
            <p:nvPr/>
          </p:nvSpPr>
          <p:spPr>
            <a:xfrm>
              <a:off x="1876055" y="1017282"/>
              <a:ext cx="11880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rgbClr val="FFB600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A764E3F-F260-41D6-85D5-F6F2EF9868C9}"/>
              </a:ext>
            </a:extLst>
          </p:cNvPr>
          <p:cNvGrpSpPr/>
          <p:nvPr/>
        </p:nvGrpSpPr>
        <p:grpSpPr>
          <a:xfrm>
            <a:off x="7946833" y="956604"/>
            <a:ext cx="1241584" cy="1569312"/>
            <a:chOff x="1856935" y="956604"/>
            <a:chExt cx="1241584" cy="1569312"/>
          </a:xfrm>
        </p:grpSpPr>
        <p:sp>
          <p:nvSpPr>
            <p:cNvPr id="19" name="Rectangle: Top Corners Rounded 7">
              <a:extLst>
                <a:ext uri="{FF2B5EF4-FFF2-40B4-BE49-F238E27FC236}">
                  <a16:creationId xmlns:a16="http://schemas.microsoft.com/office/drawing/2014/main" id="{3FF6CB62-0BCC-4E77-A844-70E1F7794E9D}"/>
                </a:ext>
              </a:extLst>
            </p:cNvPr>
            <p:cNvSpPr/>
            <p:nvPr/>
          </p:nvSpPr>
          <p:spPr>
            <a:xfrm rot="16200000">
              <a:off x="1752536" y="1233499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: Top Corners Rounded 7">
              <a:extLst>
                <a:ext uri="{FF2B5EF4-FFF2-40B4-BE49-F238E27FC236}">
                  <a16:creationId xmlns:a16="http://schemas.microsoft.com/office/drawing/2014/main" id="{7FBBCAF1-A94F-4701-8C21-90459E797914}"/>
                </a:ext>
              </a:extLst>
            </p:cNvPr>
            <p:cNvSpPr/>
            <p:nvPr/>
          </p:nvSpPr>
          <p:spPr>
            <a:xfrm rot="16200000">
              <a:off x="1752537" y="1061003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25DF0A3-0822-4349-9799-4200D82A1A93}"/>
                </a:ext>
              </a:extLst>
            </p:cNvPr>
            <p:cNvSpPr txBox="1"/>
            <p:nvPr/>
          </p:nvSpPr>
          <p:spPr>
            <a:xfrm>
              <a:off x="1910501" y="1041159"/>
              <a:ext cx="11880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rgbClr val="00D6CE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F6FDEE9-E38C-4237-95BA-E6D02996E03A}"/>
              </a:ext>
            </a:extLst>
          </p:cNvPr>
          <p:cNvGrpSpPr/>
          <p:nvPr/>
        </p:nvGrpSpPr>
        <p:grpSpPr>
          <a:xfrm>
            <a:off x="10991782" y="956604"/>
            <a:ext cx="1210966" cy="1569312"/>
            <a:chOff x="1856935" y="956604"/>
            <a:chExt cx="1210966" cy="1569312"/>
          </a:xfrm>
        </p:grpSpPr>
        <p:sp>
          <p:nvSpPr>
            <p:cNvPr id="24" name="Rectangle: Top Corners Rounded 7">
              <a:extLst>
                <a:ext uri="{FF2B5EF4-FFF2-40B4-BE49-F238E27FC236}">
                  <a16:creationId xmlns:a16="http://schemas.microsoft.com/office/drawing/2014/main" id="{DC576CE2-DB49-4E9D-9E29-ED79FB3B7D07}"/>
                </a:ext>
              </a:extLst>
            </p:cNvPr>
            <p:cNvSpPr/>
            <p:nvPr/>
          </p:nvSpPr>
          <p:spPr>
            <a:xfrm rot="16200000">
              <a:off x="1752536" y="1233499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Top Corners Rounded 7">
              <a:extLst>
                <a:ext uri="{FF2B5EF4-FFF2-40B4-BE49-F238E27FC236}">
                  <a16:creationId xmlns:a16="http://schemas.microsoft.com/office/drawing/2014/main" id="{17C02198-7921-485B-A1DA-D4EC9211C8B3}"/>
                </a:ext>
              </a:extLst>
            </p:cNvPr>
            <p:cNvSpPr/>
            <p:nvPr/>
          </p:nvSpPr>
          <p:spPr>
            <a:xfrm rot="16200000">
              <a:off x="1752537" y="1061003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052F51B-DFD3-4BD4-968D-82AB3E5F5BA6}"/>
                </a:ext>
              </a:extLst>
            </p:cNvPr>
            <p:cNvSpPr txBox="1"/>
            <p:nvPr/>
          </p:nvSpPr>
          <p:spPr>
            <a:xfrm>
              <a:off x="1879883" y="1017282"/>
              <a:ext cx="11880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rgbClr val="008080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6EFFE87-4C6A-4F00-9C25-B4FFACCDFC3A}"/>
              </a:ext>
            </a:extLst>
          </p:cNvPr>
          <p:cNvGrpSpPr/>
          <p:nvPr/>
        </p:nvGrpSpPr>
        <p:grpSpPr>
          <a:xfrm>
            <a:off x="0" y="2698412"/>
            <a:ext cx="3044951" cy="2828296"/>
            <a:chOff x="0" y="3173194"/>
            <a:chExt cx="3044951" cy="2828296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D7E649F-8D18-41F6-9E65-E08F339AA3C9}"/>
                </a:ext>
              </a:extLst>
            </p:cNvPr>
            <p:cNvSpPr/>
            <p:nvPr/>
          </p:nvSpPr>
          <p:spPr>
            <a:xfrm>
              <a:off x="0" y="3603171"/>
              <a:ext cx="3044951" cy="2398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A372840-A6E3-4103-AFA7-F9354F6BE6DE}"/>
                </a:ext>
              </a:extLst>
            </p:cNvPr>
            <p:cNvSpPr/>
            <p:nvPr/>
          </p:nvSpPr>
          <p:spPr>
            <a:xfrm>
              <a:off x="2423886" y="3603171"/>
              <a:ext cx="621065" cy="239831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tx1">
                    <a:alpha val="48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ABF79D2-6176-49B1-8579-313B6F5BD55C}"/>
                </a:ext>
              </a:extLst>
            </p:cNvPr>
            <p:cNvSpPr txBox="1"/>
            <p:nvPr/>
          </p:nvSpPr>
          <p:spPr>
            <a:xfrm>
              <a:off x="445467" y="4367071"/>
              <a:ext cx="2452914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Thema</a:t>
              </a:r>
              <a:r>
                <a:rPr lang="en-US" sz="4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 1</a:t>
              </a:r>
            </a:p>
            <a:p>
              <a:pPr algn="just"/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odern Love" panose="04090805081005020601" pitchFamily="82" charset="0"/>
              </a:endParaRPr>
            </a:p>
          </p:txBody>
        </p:sp>
        <p:sp>
          <p:nvSpPr>
            <p:cNvPr id="39" name="Arrow: Pentagon 38">
              <a:extLst>
                <a:ext uri="{FF2B5EF4-FFF2-40B4-BE49-F238E27FC236}">
                  <a16:creationId xmlns:a16="http://schemas.microsoft.com/office/drawing/2014/main" id="{4BC4DCC3-22FF-4054-B3C2-3DAD3CAA0C8A}"/>
                </a:ext>
              </a:extLst>
            </p:cNvPr>
            <p:cNvSpPr/>
            <p:nvPr/>
          </p:nvSpPr>
          <p:spPr>
            <a:xfrm rot="16200000">
              <a:off x="1209066" y="3236685"/>
              <a:ext cx="621065" cy="494083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4A54F7F-CC7D-490F-9520-24B02B9B875F}"/>
              </a:ext>
            </a:extLst>
          </p:cNvPr>
          <p:cNvGrpSpPr/>
          <p:nvPr/>
        </p:nvGrpSpPr>
        <p:grpSpPr>
          <a:xfrm>
            <a:off x="3052480" y="2698412"/>
            <a:ext cx="3044951" cy="2828296"/>
            <a:chOff x="0" y="3173194"/>
            <a:chExt cx="3044951" cy="2828296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FF5EF42-2D8B-4338-9F42-68AA7DC84B94}"/>
                </a:ext>
              </a:extLst>
            </p:cNvPr>
            <p:cNvSpPr/>
            <p:nvPr/>
          </p:nvSpPr>
          <p:spPr>
            <a:xfrm>
              <a:off x="0" y="3603171"/>
              <a:ext cx="3044951" cy="2398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C6B0C31-9CC0-4723-95EE-77CD62853C53}"/>
                </a:ext>
              </a:extLst>
            </p:cNvPr>
            <p:cNvSpPr/>
            <p:nvPr/>
          </p:nvSpPr>
          <p:spPr>
            <a:xfrm>
              <a:off x="2423886" y="3603171"/>
              <a:ext cx="621065" cy="239831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tx1">
                    <a:alpha val="48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Arrow: Pentagon 45">
              <a:extLst>
                <a:ext uri="{FF2B5EF4-FFF2-40B4-BE49-F238E27FC236}">
                  <a16:creationId xmlns:a16="http://schemas.microsoft.com/office/drawing/2014/main" id="{F453766B-B819-42EF-A59E-FF4D19D59011}"/>
                </a:ext>
              </a:extLst>
            </p:cNvPr>
            <p:cNvSpPr/>
            <p:nvPr/>
          </p:nvSpPr>
          <p:spPr>
            <a:xfrm rot="16200000">
              <a:off x="1209066" y="3236685"/>
              <a:ext cx="621065" cy="494083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1539AD9-57A1-4170-AA5A-072DA4E7110C}"/>
              </a:ext>
            </a:extLst>
          </p:cNvPr>
          <p:cNvGrpSpPr/>
          <p:nvPr/>
        </p:nvGrpSpPr>
        <p:grpSpPr>
          <a:xfrm>
            <a:off x="6104960" y="2698412"/>
            <a:ext cx="3044951" cy="2828296"/>
            <a:chOff x="0" y="3173194"/>
            <a:chExt cx="3044951" cy="2828296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B80D240-9485-4633-A424-B987C6787DA6}"/>
                </a:ext>
              </a:extLst>
            </p:cNvPr>
            <p:cNvSpPr/>
            <p:nvPr/>
          </p:nvSpPr>
          <p:spPr>
            <a:xfrm>
              <a:off x="0" y="3603171"/>
              <a:ext cx="3044951" cy="2398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F24219C-0B66-4F08-A3B9-451C8EA7A649}"/>
                </a:ext>
              </a:extLst>
            </p:cNvPr>
            <p:cNvSpPr/>
            <p:nvPr/>
          </p:nvSpPr>
          <p:spPr>
            <a:xfrm>
              <a:off x="2423886" y="3603171"/>
              <a:ext cx="621065" cy="239831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tx1">
                    <a:alpha val="48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Arrow: Pentagon 51">
              <a:extLst>
                <a:ext uri="{FF2B5EF4-FFF2-40B4-BE49-F238E27FC236}">
                  <a16:creationId xmlns:a16="http://schemas.microsoft.com/office/drawing/2014/main" id="{4B4FF864-D3AD-43E9-97A8-B05E21A2CABE}"/>
                </a:ext>
              </a:extLst>
            </p:cNvPr>
            <p:cNvSpPr/>
            <p:nvPr/>
          </p:nvSpPr>
          <p:spPr>
            <a:xfrm rot="16200000">
              <a:off x="1209066" y="3236685"/>
              <a:ext cx="621065" cy="494083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9DCF5E8-D951-4B94-AADA-18010C6E3399}"/>
              </a:ext>
            </a:extLst>
          </p:cNvPr>
          <p:cNvGrpSpPr/>
          <p:nvPr/>
        </p:nvGrpSpPr>
        <p:grpSpPr>
          <a:xfrm>
            <a:off x="9157440" y="2698412"/>
            <a:ext cx="3044951" cy="2828296"/>
            <a:chOff x="0" y="3173194"/>
            <a:chExt cx="3044951" cy="2828296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22E51F3-5C96-471F-B2D5-470093C29186}"/>
                </a:ext>
              </a:extLst>
            </p:cNvPr>
            <p:cNvSpPr/>
            <p:nvPr/>
          </p:nvSpPr>
          <p:spPr>
            <a:xfrm>
              <a:off x="0" y="3603171"/>
              <a:ext cx="3044951" cy="2398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8621A156-109A-481E-82BF-1FE87E288C4C}"/>
                </a:ext>
              </a:extLst>
            </p:cNvPr>
            <p:cNvSpPr/>
            <p:nvPr/>
          </p:nvSpPr>
          <p:spPr>
            <a:xfrm>
              <a:off x="2423886" y="3603171"/>
              <a:ext cx="621065" cy="239831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tx1">
                    <a:alpha val="48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Arrow: Pentagon 57">
              <a:extLst>
                <a:ext uri="{FF2B5EF4-FFF2-40B4-BE49-F238E27FC236}">
                  <a16:creationId xmlns:a16="http://schemas.microsoft.com/office/drawing/2014/main" id="{1F441859-462C-44E0-A5C5-C37F40C88C2B}"/>
                </a:ext>
              </a:extLst>
            </p:cNvPr>
            <p:cNvSpPr/>
            <p:nvPr/>
          </p:nvSpPr>
          <p:spPr>
            <a:xfrm rot="16200000">
              <a:off x="1209066" y="3236685"/>
              <a:ext cx="621065" cy="494083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EE4FB9DF-CABB-48C6-B1E9-9E55DEBF4919}"/>
              </a:ext>
            </a:extLst>
          </p:cNvPr>
          <p:cNvSpPr/>
          <p:nvPr/>
        </p:nvSpPr>
        <p:spPr>
          <a:xfrm>
            <a:off x="12192" y="5526708"/>
            <a:ext cx="12167608" cy="127597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37">
            <a:extLst>
              <a:ext uri="{FF2B5EF4-FFF2-40B4-BE49-F238E27FC236}">
                <a16:creationId xmlns:a16="http://schemas.microsoft.com/office/drawing/2014/main" id="{5D626C40-433D-401C-A94B-BB8598BC7EC1}"/>
              </a:ext>
            </a:extLst>
          </p:cNvPr>
          <p:cNvSpPr txBox="1"/>
          <p:nvPr/>
        </p:nvSpPr>
        <p:spPr>
          <a:xfrm>
            <a:off x="3511919" y="3859187"/>
            <a:ext cx="245291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Thema</a:t>
            </a: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2</a:t>
            </a:r>
          </a:p>
          <a:p>
            <a:pPr algn="just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dern Love" panose="04090805081005020601" pitchFamily="82" charset="0"/>
            </a:endParaRPr>
          </a:p>
        </p:txBody>
      </p:sp>
      <p:sp>
        <p:nvSpPr>
          <p:cNvPr id="28" name="TextBox 37">
            <a:extLst>
              <a:ext uri="{FF2B5EF4-FFF2-40B4-BE49-F238E27FC236}">
                <a16:creationId xmlns:a16="http://schemas.microsoft.com/office/drawing/2014/main" id="{59FC826B-00AC-4CC7-A389-EECBB9F45173}"/>
              </a:ext>
            </a:extLst>
          </p:cNvPr>
          <p:cNvSpPr txBox="1"/>
          <p:nvPr/>
        </p:nvSpPr>
        <p:spPr>
          <a:xfrm>
            <a:off x="6628922" y="3876737"/>
            <a:ext cx="245291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Thema</a:t>
            </a: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3</a:t>
            </a:r>
          </a:p>
          <a:p>
            <a:pPr algn="just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dern Love" panose="04090805081005020601" pitchFamily="82" charset="0"/>
            </a:endParaRPr>
          </a:p>
        </p:txBody>
      </p:sp>
      <p:sp>
        <p:nvSpPr>
          <p:cNvPr id="30" name="TextBox 37">
            <a:extLst>
              <a:ext uri="{FF2B5EF4-FFF2-40B4-BE49-F238E27FC236}">
                <a16:creationId xmlns:a16="http://schemas.microsoft.com/office/drawing/2014/main" id="{F49CE3E5-1AA2-4632-9331-951D211809BB}"/>
              </a:ext>
            </a:extLst>
          </p:cNvPr>
          <p:cNvSpPr txBox="1"/>
          <p:nvPr/>
        </p:nvSpPr>
        <p:spPr>
          <a:xfrm>
            <a:off x="9792102" y="3894224"/>
            <a:ext cx="245291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Thema</a:t>
            </a: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4</a:t>
            </a:r>
          </a:p>
          <a:p>
            <a:pPr algn="just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dern Love" panose="04090805081005020601" pitchFamily="82" charset="0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4" name="Folienzoom 33">
                <a:extLst>
                  <a:ext uri="{FF2B5EF4-FFF2-40B4-BE49-F238E27FC236}">
                    <a16:creationId xmlns:a16="http://schemas.microsoft.com/office/drawing/2014/main" id="{66B8832F-F806-407D-A72A-D54F24484B4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10998981"/>
                  </p:ext>
                </p:extLst>
              </p:nvPr>
            </p:nvGraphicFramePr>
            <p:xfrm>
              <a:off x="1640749" y="753036"/>
              <a:ext cx="1628565" cy="1940094"/>
            </p:xfrm>
            <a:graphic>
              <a:graphicData uri="http://schemas.microsoft.com/office/powerpoint/2016/slidezoom">
                <pslz:sldZm>
                  <pslz:sldZmObj sldId="260" cId="1166628253">
                    <pslz:zmPr id="{2ADFF549-7FFD-437B-8631-3F2BA596155F}" returnToParent="0" imageType="cover" transitionDur="100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628565" cy="1940094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4" name="Folienzoom 3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6B8832F-F806-407D-A72A-D54F24484B4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40749" y="753036"/>
                <a:ext cx="1628565" cy="1940094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5" name="Folienzoom 64">
                <a:extLst>
                  <a:ext uri="{FF2B5EF4-FFF2-40B4-BE49-F238E27FC236}">
                    <a16:creationId xmlns:a16="http://schemas.microsoft.com/office/drawing/2014/main" id="{5D6E4EBF-2A2D-4B35-9AA3-F23BCDC4784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4089593"/>
                  </p:ext>
                </p:extLst>
              </p:nvPr>
            </p:nvGraphicFramePr>
            <p:xfrm>
              <a:off x="4721937" y="811416"/>
              <a:ext cx="1592329" cy="1881714"/>
            </p:xfrm>
            <a:graphic>
              <a:graphicData uri="http://schemas.microsoft.com/office/powerpoint/2016/slidezoom">
                <pslz:sldZm>
                  <pslz:sldZmObj sldId="262" cId="3820973361">
                    <pslz:zmPr id="{DCBE257A-D637-40C4-AE3F-7444F6584420}" returnToParent="0" imageType="cover" transitionDur="1000">
                      <p166:blipFill xmlns:p166="http://schemas.microsoft.com/office/powerpoint/2016/6/main"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592329" cy="1881714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5" name="Folienzoom 64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5D6E4EBF-2A2D-4B35-9AA3-F23BCDC4784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21937" y="811416"/>
                <a:ext cx="1592329" cy="1881714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7" name="Folienzoom 66">
                <a:extLst>
                  <a:ext uri="{FF2B5EF4-FFF2-40B4-BE49-F238E27FC236}">
                    <a16:creationId xmlns:a16="http://schemas.microsoft.com/office/drawing/2014/main" id="{E7663682-F601-4336-B8DA-22EE7EA47C5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21631939"/>
                  </p:ext>
                </p:extLst>
              </p:nvPr>
            </p:nvGraphicFramePr>
            <p:xfrm>
              <a:off x="7766889" y="854055"/>
              <a:ext cx="1635389" cy="1881714"/>
            </p:xfrm>
            <a:graphic>
              <a:graphicData uri="http://schemas.microsoft.com/office/powerpoint/2016/slidezoom">
                <pslz:sldZm>
                  <pslz:sldZmObj sldId="263" cId="2202882903">
                    <pslz:zmPr id="{DE2B8ACD-C50B-42D6-80FB-45FEDB83F117}" returnToParent="0" imageType="cover" transitionDur="1000">
                      <p166:blipFill xmlns:p166="http://schemas.microsoft.com/office/powerpoint/2016/6/main"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635389" cy="1881714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7" name="Folienzoom 66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E7663682-F601-4336-B8DA-22EE7EA47C5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66889" y="854055"/>
                <a:ext cx="1635389" cy="1881714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9" name="Folienzoom 68">
                <a:extLst>
                  <a:ext uri="{FF2B5EF4-FFF2-40B4-BE49-F238E27FC236}">
                    <a16:creationId xmlns:a16="http://schemas.microsoft.com/office/drawing/2014/main" id="{A0AC3CA1-AC78-486E-A57A-DBB9FF50CB3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63317651"/>
                  </p:ext>
                </p:extLst>
              </p:nvPr>
            </p:nvGraphicFramePr>
            <p:xfrm>
              <a:off x="10808663" y="771273"/>
              <a:ext cx="1638567" cy="1953914"/>
            </p:xfrm>
            <a:graphic>
              <a:graphicData uri="http://schemas.microsoft.com/office/powerpoint/2016/slidezoom">
                <pslz:sldZm>
                  <pslz:sldZmObj sldId="267" cId="1341655462">
                    <pslz:zmPr id="{1BCA8953-8953-467E-90E5-1EF57B90269D}" returnToParent="0" imageType="cover" transitionDur="1000">
                      <p166:blipFill xmlns:p166="http://schemas.microsoft.com/office/powerpoint/2016/6/main"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638567" cy="1953914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9" name="Folienzoom 68">
                <a:hlinkClick r:id="rId12" action="ppaction://hlinksldjump"/>
                <a:extLst>
                  <a:ext uri="{FF2B5EF4-FFF2-40B4-BE49-F238E27FC236}">
                    <a16:creationId xmlns:a16="http://schemas.microsoft.com/office/drawing/2014/main" id="{A0AC3CA1-AC78-486E-A57A-DBB9FF50CB3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08663" y="771273"/>
                <a:ext cx="1638567" cy="1953914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013163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2135FA-8CCA-43AE-B694-277769A8B03F}"/>
              </a:ext>
            </a:extLst>
          </p:cNvPr>
          <p:cNvSpPr/>
          <p:nvPr/>
        </p:nvSpPr>
        <p:spPr>
          <a:xfrm>
            <a:off x="0" y="0"/>
            <a:ext cx="3044952" cy="6858000"/>
          </a:xfrm>
          <a:prstGeom prst="rect">
            <a:avLst/>
          </a:prstGeom>
          <a:solidFill>
            <a:srgbClr val="FF5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E3ABF6E-2D0A-4B5C-913A-22D2D306936A}"/>
              </a:ext>
            </a:extLst>
          </p:cNvPr>
          <p:cNvGrpSpPr/>
          <p:nvPr/>
        </p:nvGrpSpPr>
        <p:grpSpPr>
          <a:xfrm>
            <a:off x="1856935" y="956604"/>
            <a:ext cx="1196787" cy="1569312"/>
            <a:chOff x="1856935" y="956604"/>
            <a:chExt cx="1196787" cy="1569312"/>
          </a:xfrm>
        </p:grpSpPr>
        <p:sp>
          <p:nvSpPr>
            <p:cNvPr id="9" name="Rectangle: Top Corners Rounded 7">
              <a:extLst>
                <a:ext uri="{FF2B5EF4-FFF2-40B4-BE49-F238E27FC236}">
                  <a16:creationId xmlns:a16="http://schemas.microsoft.com/office/drawing/2014/main" id="{E20ADFEC-09C1-4644-ACFA-6218792B84A9}"/>
                </a:ext>
              </a:extLst>
            </p:cNvPr>
            <p:cNvSpPr/>
            <p:nvPr/>
          </p:nvSpPr>
          <p:spPr>
            <a:xfrm rot="16200000">
              <a:off x="1752536" y="1233499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: Top Corners Rounded 7">
              <a:extLst>
                <a:ext uri="{FF2B5EF4-FFF2-40B4-BE49-F238E27FC236}">
                  <a16:creationId xmlns:a16="http://schemas.microsoft.com/office/drawing/2014/main" id="{A27B92AE-0EA9-40DC-951E-FF658169BB23}"/>
                </a:ext>
              </a:extLst>
            </p:cNvPr>
            <p:cNvSpPr/>
            <p:nvPr/>
          </p:nvSpPr>
          <p:spPr>
            <a:xfrm rot="16200000">
              <a:off x="1752537" y="1061003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82380DF-F6A8-406F-B5CA-C79603444E95}"/>
                </a:ext>
              </a:extLst>
            </p:cNvPr>
            <p:cNvSpPr txBox="1"/>
            <p:nvPr/>
          </p:nvSpPr>
          <p:spPr>
            <a:xfrm>
              <a:off x="1865704" y="991541"/>
              <a:ext cx="11880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rgbClr val="FF5270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6EFFE87-4C6A-4F00-9C25-B4FFACCDFC3A}"/>
              </a:ext>
            </a:extLst>
          </p:cNvPr>
          <p:cNvGrpSpPr/>
          <p:nvPr/>
        </p:nvGrpSpPr>
        <p:grpSpPr>
          <a:xfrm>
            <a:off x="0" y="2698412"/>
            <a:ext cx="3044951" cy="2828296"/>
            <a:chOff x="0" y="3173194"/>
            <a:chExt cx="3044951" cy="2828296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D7E649F-8D18-41F6-9E65-E08F339AA3C9}"/>
                </a:ext>
              </a:extLst>
            </p:cNvPr>
            <p:cNvSpPr/>
            <p:nvPr/>
          </p:nvSpPr>
          <p:spPr>
            <a:xfrm>
              <a:off x="0" y="3603171"/>
              <a:ext cx="3044951" cy="2398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A372840-A6E3-4103-AFA7-F9354F6BE6DE}"/>
                </a:ext>
              </a:extLst>
            </p:cNvPr>
            <p:cNvSpPr/>
            <p:nvPr/>
          </p:nvSpPr>
          <p:spPr>
            <a:xfrm>
              <a:off x="2423886" y="3603171"/>
              <a:ext cx="621065" cy="239831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tx1">
                    <a:alpha val="48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ABF79D2-6176-49B1-8579-313B6F5BD55C}"/>
                </a:ext>
              </a:extLst>
            </p:cNvPr>
            <p:cNvSpPr txBox="1"/>
            <p:nvPr/>
          </p:nvSpPr>
          <p:spPr>
            <a:xfrm>
              <a:off x="445467" y="4367071"/>
              <a:ext cx="2452914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Thema</a:t>
              </a:r>
              <a:r>
                <a:rPr lang="en-US" sz="4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 1</a:t>
              </a:r>
            </a:p>
            <a:p>
              <a:pPr algn="just"/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odern Love" panose="04090805081005020601" pitchFamily="82" charset="0"/>
              </a:endParaRPr>
            </a:p>
          </p:txBody>
        </p:sp>
        <p:sp>
          <p:nvSpPr>
            <p:cNvPr id="39" name="Arrow: Pentagon 38">
              <a:extLst>
                <a:ext uri="{FF2B5EF4-FFF2-40B4-BE49-F238E27FC236}">
                  <a16:creationId xmlns:a16="http://schemas.microsoft.com/office/drawing/2014/main" id="{4BC4DCC3-22FF-4054-B3C2-3DAD3CAA0C8A}"/>
                </a:ext>
              </a:extLst>
            </p:cNvPr>
            <p:cNvSpPr/>
            <p:nvPr/>
          </p:nvSpPr>
          <p:spPr>
            <a:xfrm rot="16200000">
              <a:off x="1209066" y="3236685"/>
              <a:ext cx="621065" cy="494083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EE4FB9DF-CABB-48C6-B1E9-9E55DEBF4919}"/>
              </a:ext>
            </a:extLst>
          </p:cNvPr>
          <p:cNvSpPr/>
          <p:nvPr/>
        </p:nvSpPr>
        <p:spPr>
          <a:xfrm>
            <a:off x="12192" y="5526708"/>
            <a:ext cx="3032759" cy="127597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37">
            <a:extLst>
              <a:ext uri="{FF2B5EF4-FFF2-40B4-BE49-F238E27FC236}">
                <a16:creationId xmlns:a16="http://schemas.microsoft.com/office/drawing/2014/main" id="{374D0921-8954-44C0-8253-3EA0B8684B89}"/>
              </a:ext>
            </a:extLst>
          </p:cNvPr>
          <p:cNvSpPr txBox="1"/>
          <p:nvPr/>
        </p:nvSpPr>
        <p:spPr>
          <a:xfrm>
            <a:off x="219075" y="4490800"/>
            <a:ext cx="267930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Aufgaben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dern Love" panose="04090805081005020601" pitchFamily="82" charset="0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1" name="Folienzoom 20">
                <a:extLst>
                  <a:ext uri="{FF2B5EF4-FFF2-40B4-BE49-F238E27FC236}">
                    <a16:creationId xmlns:a16="http://schemas.microsoft.com/office/drawing/2014/main" id="{39877D0D-C9F6-4098-B2C3-2C38FBF03DB1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50964" y="5636455"/>
              <a:ext cx="1021593" cy="1021593"/>
            </p:xfrm>
            <a:graphic>
              <a:graphicData uri="http://schemas.microsoft.com/office/powerpoint/2016/slidezoom">
                <pslz:sldZm>
                  <pslz:sldZmObj sldId="259" cId="3201316377">
                    <pslz:zmPr id="{F3711349-DADC-4A50-8C41-C07592B62E58}" returnToParent="0" imageType="cover" transitionDur="100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3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21593" cy="1021593"/>
                        </a:xfrm>
                        <a:prstGeom prst="rect">
                          <a:avLst/>
                        </a:prstGeom>
                        <a:noFill/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1" name="Folienzoom 20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39877D0D-C9F6-4098-B2C3-2C38FBF03DB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50964" y="5636455"/>
                <a:ext cx="1021593" cy="1021593"/>
              </a:xfrm>
              <a:prstGeom prst="rect">
                <a:avLst/>
              </a:prstGeom>
              <a:noFill/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2" name="Folienzoom 31">
                <a:extLst>
                  <a:ext uri="{FF2B5EF4-FFF2-40B4-BE49-F238E27FC236}">
                    <a16:creationId xmlns:a16="http://schemas.microsoft.com/office/drawing/2014/main" id="{BB94745F-2918-4056-A343-BED76A66A341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856935" y="5628923"/>
              <a:ext cx="1103873" cy="1103873"/>
            </p:xfrm>
            <a:graphic>
              <a:graphicData uri="http://schemas.microsoft.com/office/powerpoint/2016/slidezoom">
                <pslz:sldZm>
                  <pslz:sldZmObj sldId="261" cId="58254689">
                    <pslz:zmPr id="{080102A9-4594-4498-B0FB-97B1FCC7DD00}" returnToParent="0" imageType="cover" transitionDur="1000">
                      <p166:blipFill xmlns:p166="http://schemas.microsoft.com/office/powerpoint/2016/6/main"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8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103873" cy="1103873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2" name="Folienzoom 31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BB94745F-2918-4056-A343-BED76A66A34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1856935" y="5628923"/>
                <a:ext cx="1103873" cy="1103873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666282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2135FA-8CCA-43AE-B694-277769A8B03F}"/>
              </a:ext>
            </a:extLst>
          </p:cNvPr>
          <p:cNvSpPr/>
          <p:nvPr/>
        </p:nvSpPr>
        <p:spPr>
          <a:xfrm>
            <a:off x="0" y="0"/>
            <a:ext cx="3044952" cy="6858000"/>
          </a:xfrm>
          <a:prstGeom prst="rect">
            <a:avLst/>
          </a:prstGeom>
          <a:solidFill>
            <a:srgbClr val="FF5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E3ABF6E-2D0A-4B5C-913A-22D2D306936A}"/>
              </a:ext>
            </a:extLst>
          </p:cNvPr>
          <p:cNvGrpSpPr/>
          <p:nvPr/>
        </p:nvGrpSpPr>
        <p:grpSpPr>
          <a:xfrm>
            <a:off x="1856935" y="956604"/>
            <a:ext cx="1196787" cy="1569312"/>
            <a:chOff x="1856935" y="956604"/>
            <a:chExt cx="1196787" cy="1569312"/>
          </a:xfrm>
        </p:grpSpPr>
        <p:sp>
          <p:nvSpPr>
            <p:cNvPr id="9" name="Rectangle: Top Corners Rounded 7">
              <a:extLst>
                <a:ext uri="{FF2B5EF4-FFF2-40B4-BE49-F238E27FC236}">
                  <a16:creationId xmlns:a16="http://schemas.microsoft.com/office/drawing/2014/main" id="{E20ADFEC-09C1-4644-ACFA-6218792B84A9}"/>
                </a:ext>
              </a:extLst>
            </p:cNvPr>
            <p:cNvSpPr/>
            <p:nvPr/>
          </p:nvSpPr>
          <p:spPr>
            <a:xfrm rot="16200000">
              <a:off x="1752536" y="1233499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: Top Corners Rounded 7">
              <a:extLst>
                <a:ext uri="{FF2B5EF4-FFF2-40B4-BE49-F238E27FC236}">
                  <a16:creationId xmlns:a16="http://schemas.microsoft.com/office/drawing/2014/main" id="{A27B92AE-0EA9-40DC-951E-FF658169BB23}"/>
                </a:ext>
              </a:extLst>
            </p:cNvPr>
            <p:cNvSpPr/>
            <p:nvPr/>
          </p:nvSpPr>
          <p:spPr>
            <a:xfrm rot="16200000">
              <a:off x="1752537" y="1061003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82380DF-F6A8-406F-B5CA-C79603444E95}"/>
                </a:ext>
              </a:extLst>
            </p:cNvPr>
            <p:cNvSpPr txBox="1"/>
            <p:nvPr/>
          </p:nvSpPr>
          <p:spPr>
            <a:xfrm>
              <a:off x="1865704" y="991541"/>
              <a:ext cx="11880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rgbClr val="FF5270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6EFFE87-4C6A-4F00-9C25-B4FFACCDFC3A}"/>
              </a:ext>
            </a:extLst>
          </p:cNvPr>
          <p:cNvGrpSpPr/>
          <p:nvPr/>
        </p:nvGrpSpPr>
        <p:grpSpPr>
          <a:xfrm>
            <a:off x="0" y="2698412"/>
            <a:ext cx="3044951" cy="2828296"/>
            <a:chOff x="0" y="3173194"/>
            <a:chExt cx="3044951" cy="2828296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D7E649F-8D18-41F6-9E65-E08F339AA3C9}"/>
                </a:ext>
              </a:extLst>
            </p:cNvPr>
            <p:cNvSpPr/>
            <p:nvPr/>
          </p:nvSpPr>
          <p:spPr>
            <a:xfrm>
              <a:off x="0" y="3603171"/>
              <a:ext cx="3044951" cy="2398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A372840-A6E3-4103-AFA7-F9354F6BE6DE}"/>
                </a:ext>
              </a:extLst>
            </p:cNvPr>
            <p:cNvSpPr/>
            <p:nvPr/>
          </p:nvSpPr>
          <p:spPr>
            <a:xfrm>
              <a:off x="2423886" y="3603171"/>
              <a:ext cx="621065" cy="239831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tx1">
                    <a:alpha val="48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ABF79D2-6176-49B1-8579-313B6F5BD55C}"/>
                </a:ext>
              </a:extLst>
            </p:cNvPr>
            <p:cNvSpPr txBox="1"/>
            <p:nvPr/>
          </p:nvSpPr>
          <p:spPr>
            <a:xfrm>
              <a:off x="445467" y="4367071"/>
              <a:ext cx="2452914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Thema</a:t>
              </a:r>
              <a:r>
                <a:rPr lang="en-US" sz="4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 1</a:t>
              </a:r>
            </a:p>
            <a:p>
              <a:pPr algn="just"/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odern Love" panose="04090805081005020601" pitchFamily="82" charset="0"/>
              </a:endParaRPr>
            </a:p>
          </p:txBody>
        </p:sp>
        <p:sp>
          <p:nvSpPr>
            <p:cNvPr id="39" name="Arrow: Pentagon 38">
              <a:extLst>
                <a:ext uri="{FF2B5EF4-FFF2-40B4-BE49-F238E27FC236}">
                  <a16:creationId xmlns:a16="http://schemas.microsoft.com/office/drawing/2014/main" id="{4BC4DCC3-22FF-4054-B3C2-3DAD3CAA0C8A}"/>
                </a:ext>
              </a:extLst>
            </p:cNvPr>
            <p:cNvSpPr/>
            <p:nvPr/>
          </p:nvSpPr>
          <p:spPr>
            <a:xfrm rot="16200000">
              <a:off x="1209066" y="3236685"/>
              <a:ext cx="621065" cy="494083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EE4FB9DF-CABB-48C6-B1E9-9E55DEBF4919}"/>
              </a:ext>
            </a:extLst>
          </p:cNvPr>
          <p:cNvSpPr/>
          <p:nvPr/>
        </p:nvSpPr>
        <p:spPr>
          <a:xfrm>
            <a:off x="12192" y="5526708"/>
            <a:ext cx="3032759" cy="127597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37">
            <a:extLst>
              <a:ext uri="{FF2B5EF4-FFF2-40B4-BE49-F238E27FC236}">
                <a16:creationId xmlns:a16="http://schemas.microsoft.com/office/drawing/2014/main" id="{374D0921-8954-44C0-8253-3EA0B8684B89}"/>
              </a:ext>
            </a:extLst>
          </p:cNvPr>
          <p:cNvSpPr txBox="1"/>
          <p:nvPr/>
        </p:nvSpPr>
        <p:spPr>
          <a:xfrm>
            <a:off x="219075" y="4490800"/>
            <a:ext cx="267930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Aufgaben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dern Love" panose="04090805081005020601" pitchFamily="82" charset="0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1" name="Folienzoom 20">
                <a:extLst>
                  <a:ext uri="{FF2B5EF4-FFF2-40B4-BE49-F238E27FC236}">
                    <a16:creationId xmlns:a16="http://schemas.microsoft.com/office/drawing/2014/main" id="{39877D0D-C9F6-4098-B2C3-2C38FBF03DB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16408113"/>
                  </p:ext>
                </p:extLst>
              </p:nvPr>
            </p:nvGraphicFramePr>
            <p:xfrm>
              <a:off x="250964" y="5636455"/>
              <a:ext cx="1021593" cy="1021593"/>
            </p:xfrm>
            <a:graphic>
              <a:graphicData uri="http://schemas.microsoft.com/office/powerpoint/2016/slidezoom">
                <pslz:sldZm>
                  <pslz:sldZmObj sldId="259" cId="3201316377">
                    <pslz:zmPr id="{F3711349-DADC-4A50-8C41-C07592B62E58}" returnToParent="0" imageType="cover" transitionDur="100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3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21593" cy="1021593"/>
                        </a:xfrm>
                        <a:prstGeom prst="rect">
                          <a:avLst/>
                        </a:prstGeom>
                        <a:noFill/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1" name="Folienzoom 20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39877D0D-C9F6-4098-B2C3-2C38FBF03DB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50964" y="5636455"/>
                <a:ext cx="1021593" cy="1021593"/>
              </a:xfrm>
              <a:prstGeom prst="rect">
                <a:avLst/>
              </a:prstGeom>
              <a:noFill/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2" name="Folienzoom 31">
                <a:extLst>
                  <a:ext uri="{FF2B5EF4-FFF2-40B4-BE49-F238E27FC236}">
                    <a16:creationId xmlns:a16="http://schemas.microsoft.com/office/drawing/2014/main" id="{BB94745F-2918-4056-A343-BED76A66A34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13854170"/>
                  </p:ext>
                </p:extLst>
              </p:nvPr>
            </p:nvGraphicFramePr>
            <p:xfrm>
              <a:off x="1856935" y="5628923"/>
              <a:ext cx="1103873" cy="1103873"/>
            </p:xfrm>
            <a:graphic>
              <a:graphicData uri="http://schemas.microsoft.com/office/powerpoint/2016/slidezoom">
                <pslz:sldZm>
                  <pslz:sldZmObj sldId="261" cId="58254689">
                    <pslz:zmPr id="{080102A9-4594-4498-B0FB-97B1FCC7DD00}" returnToParent="0" imageType="cover" transitionDur="1000">
                      <p166:blipFill xmlns:p166="http://schemas.microsoft.com/office/powerpoint/2016/6/main"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8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103873" cy="1103873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2" name="Folienzoom 31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BB94745F-2918-4056-A343-BED76A66A34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1856935" y="5628923"/>
                <a:ext cx="1103873" cy="1103873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666282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2135FA-8CCA-43AE-B694-277769A8B03F}"/>
              </a:ext>
            </a:extLst>
          </p:cNvPr>
          <p:cNvSpPr/>
          <p:nvPr/>
        </p:nvSpPr>
        <p:spPr>
          <a:xfrm>
            <a:off x="0" y="0"/>
            <a:ext cx="3044952" cy="6858000"/>
          </a:xfrm>
          <a:prstGeom prst="rect">
            <a:avLst/>
          </a:prstGeom>
          <a:solidFill>
            <a:srgbClr val="FF5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E3ABF6E-2D0A-4B5C-913A-22D2D306936A}"/>
              </a:ext>
            </a:extLst>
          </p:cNvPr>
          <p:cNvGrpSpPr/>
          <p:nvPr/>
        </p:nvGrpSpPr>
        <p:grpSpPr>
          <a:xfrm>
            <a:off x="1856935" y="956604"/>
            <a:ext cx="1196787" cy="1569312"/>
            <a:chOff x="1856935" y="956604"/>
            <a:chExt cx="1196787" cy="1569312"/>
          </a:xfrm>
        </p:grpSpPr>
        <p:sp>
          <p:nvSpPr>
            <p:cNvPr id="9" name="Rectangle: Top Corners Rounded 7">
              <a:extLst>
                <a:ext uri="{FF2B5EF4-FFF2-40B4-BE49-F238E27FC236}">
                  <a16:creationId xmlns:a16="http://schemas.microsoft.com/office/drawing/2014/main" id="{E20ADFEC-09C1-4644-ACFA-6218792B84A9}"/>
                </a:ext>
              </a:extLst>
            </p:cNvPr>
            <p:cNvSpPr/>
            <p:nvPr/>
          </p:nvSpPr>
          <p:spPr>
            <a:xfrm rot="16200000">
              <a:off x="1752536" y="1233499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: Top Corners Rounded 7">
              <a:extLst>
                <a:ext uri="{FF2B5EF4-FFF2-40B4-BE49-F238E27FC236}">
                  <a16:creationId xmlns:a16="http://schemas.microsoft.com/office/drawing/2014/main" id="{A27B92AE-0EA9-40DC-951E-FF658169BB23}"/>
                </a:ext>
              </a:extLst>
            </p:cNvPr>
            <p:cNvSpPr/>
            <p:nvPr/>
          </p:nvSpPr>
          <p:spPr>
            <a:xfrm rot="16200000">
              <a:off x="1752537" y="1061003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82380DF-F6A8-406F-B5CA-C79603444E95}"/>
                </a:ext>
              </a:extLst>
            </p:cNvPr>
            <p:cNvSpPr txBox="1"/>
            <p:nvPr/>
          </p:nvSpPr>
          <p:spPr>
            <a:xfrm>
              <a:off x="1865704" y="991541"/>
              <a:ext cx="11880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rgbClr val="FF5270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6EFFE87-4C6A-4F00-9C25-B4FFACCDFC3A}"/>
              </a:ext>
            </a:extLst>
          </p:cNvPr>
          <p:cNvGrpSpPr/>
          <p:nvPr/>
        </p:nvGrpSpPr>
        <p:grpSpPr>
          <a:xfrm>
            <a:off x="0" y="2698412"/>
            <a:ext cx="3044951" cy="2828296"/>
            <a:chOff x="0" y="3173194"/>
            <a:chExt cx="3044951" cy="2828296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D7E649F-8D18-41F6-9E65-E08F339AA3C9}"/>
                </a:ext>
              </a:extLst>
            </p:cNvPr>
            <p:cNvSpPr/>
            <p:nvPr/>
          </p:nvSpPr>
          <p:spPr>
            <a:xfrm>
              <a:off x="0" y="3603171"/>
              <a:ext cx="3044951" cy="2398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A372840-A6E3-4103-AFA7-F9354F6BE6DE}"/>
                </a:ext>
              </a:extLst>
            </p:cNvPr>
            <p:cNvSpPr/>
            <p:nvPr/>
          </p:nvSpPr>
          <p:spPr>
            <a:xfrm>
              <a:off x="2423886" y="3603171"/>
              <a:ext cx="621065" cy="239831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tx1">
                    <a:alpha val="48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ABF79D2-6176-49B1-8579-313B6F5BD55C}"/>
                </a:ext>
              </a:extLst>
            </p:cNvPr>
            <p:cNvSpPr txBox="1"/>
            <p:nvPr/>
          </p:nvSpPr>
          <p:spPr>
            <a:xfrm>
              <a:off x="445467" y="4367071"/>
              <a:ext cx="2452914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Thema</a:t>
              </a:r>
              <a:r>
                <a:rPr lang="en-US" sz="4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 1</a:t>
              </a:r>
            </a:p>
            <a:p>
              <a:pPr algn="just"/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odern Love" panose="04090805081005020601" pitchFamily="82" charset="0"/>
              </a:endParaRPr>
            </a:p>
          </p:txBody>
        </p:sp>
        <p:sp>
          <p:nvSpPr>
            <p:cNvPr id="39" name="Arrow: Pentagon 38">
              <a:extLst>
                <a:ext uri="{FF2B5EF4-FFF2-40B4-BE49-F238E27FC236}">
                  <a16:creationId xmlns:a16="http://schemas.microsoft.com/office/drawing/2014/main" id="{4BC4DCC3-22FF-4054-B3C2-3DAD3CAA0C8A}"/>
                </a:ext>
              </a:extLst>
            </p:cNvPr>
            <p:cNvSpPr/>
            <p:nvPr/>
          </p:nvSpPr>
          <p:spPr>
            <a:xfrm rot="16200000">
              <a:off x="1209066" y="3236685"/>
              <a:ext cx="621065" cy="494083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EE4FB9DF-CABB-48C6-B1E9-9E55DEBF4919}"/>
              </a:ext>
            </a:extLst>
          </p:cNvPr>
          <p:cNvSpPr/>
          <p:nvPr/>
        </p:nvSpPr>
        <p:spPr>
          <a:xfrm>
            <a:off x="12192" y="5526708"/>
            <a:ext cx="3032759" cy="127597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37">
            <a:extLst>
              <a:ext uri="{FF2B5EF4-FFF2-40B4-BE49-F238E27FC236}">
                <a16:creationId xmlns:a16="http://schemas.microsoft.com/office/drawing/2014/main" id="{374D0921-8954-44C0-8253-3EA0B8684B89}"/>
              </a:ext>
            </a:extLst>
          </p:cNvPr>
          <p:cNvSpPr txBox="1"/>
          <p:nvPr/>
        </p:nvSpPr>
        <p:spPr>
          <a:xfrm>
            <a:off x="641594" y="4444005"/>
            <a:ext cx="267930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Lösung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dern Love" panose="04090805081005020601" pitchFamily="82" charset="0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Folienzoom 2">
                <a:extLst>
                  <a:ext uri="{FF2B5EF4-FFF2-40B4-BE49-F238E27FC236}">
                    <a16:creationId xmlns:a16="http://schemas.microsoft.com/office/drawing/2014/main" id="{F9010380-B557-449C-BD33-6611BB7574BF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30797" y="5571612"/>
              <a:ext cx="1265179" cy="1265179"/>
            </p:xfrm>
            <a:graphic>
              <a:graphicData uri="http://schemas.microsoft.com/office/powerpoint/2016/slidezoom">
                <pslz:sldZm>
                  <pslz:sldZmObj sldId="259" cId="3201316377">
                    <pslz:zmPr id="{F3711349-DADC-4A50-8C41-C07592B62E58}" returnToParent="0" imageType="cover" transitionDur="100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3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65179" cy="1265179"/>
                        </a:xfrm>
                        <a:prstGeom prst="rect">
                          <a:avLst/>
                        </a:prstGeom>
                        <a:noFill/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Folienzoom 2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F9010380-B557-449C-BD33-6611BB7574B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30797" y="5571612"/>
                <a:ext cx="1265179" cy="1265179"/>
              </a:xfrm>
              <a:prstGeom prst="rect">
                <a:avLst/>
              </a:prstGeom>
              <a:noFill/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Folienzoom 5">
                <a:extLst>
                  <a:ext uri="{FF2B5EF4-FFF2-40B4-BE49-F238E27FC236}">
                    <a16:creationId xmlns:a16="http://schemas.microsoft.com/office/drawing/2014/main" id="{8D536252-1CD8-4F5E-B051-CA3C399156DB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671924" y="5547966"/>
              <a:ext cx="1321440" cy="1321440"/>
            </p:xfrm>
            <a:graphic>
              <a:graphicData uri="http://schemas.microsoft.com/office/powerpoint/2016/slidezoom">
                <pslz:sldZm>
                  <pslz:sldZmObj sldId="260" cId="1166628253">
                    <pslz:zmPr id="{8C8794DF-41D3-4DB5-8336-F0A5AE08308E}" returnToParent="0" imageType="cover" transitionDur="1000">
                      <p166:blipFill xmlns:p166="http://schemas.microsoft.com/office/powerpoint/2016/6/main"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8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21440" cy="1321440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Folienzoom 5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8D536252-1CD8-4F5E-B051-CA3C399156D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1671924" y="5547966"/>
                <a:ext cx="1321440" cy="1321440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82546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2135FA-8CCA-43AE-B694-277769A8B03F}"/>
              </a:ext>
            </a:extLst>
          </p:cNvPr>
          <p:cNvSpPr/>
          <p:nvPr/>
        </p:nvSpPr>
        <p:spPr>
          <a:xfrm>
            <a:off x="0" y="0"/>
            <a:ext cx="3044952" cy="6858000"/>
          </a:xfrm>
          <a:prstGeom prst="rect">
            <a:avLst/>
          </a:prstGeom>
          <a:solidFill>
            <a:srgbClr val="FF5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E3ABF6E-2D0A-4B5C-913A-22D2D306936A}"/>
              </a:ext>
            </a:extLst>
          </p:cNvPr>
          <p:cNvGrpSpPr/>
          <p:nvPr/>
        </p:nvGrpSpPr>
        <p:grpSpPr>
          <a:xfrm>
            <a:off x="1856935" y="956604"/>
            <a:ext cx="1196787" cy="1569312"/>
            <a:chOff x="1856935" y="956604"/>
            <a:chExt cx="1196787" cy="1569312"/>
          </a:xfrm>
        </p:grpSpPr>
        <p:sp>
          <p:nvSpPr>
            <p:cNvPr id="9" name="Rectangle: Top Corners Rounded 7">
              <a:extLst>
                <a:ext uri="{FF2B5EF4-FFF2-40B4-BE49-F238E27FC236}">
                  <a16:creationId xmlns:a16="http://schemas.microsoft.com/office/drawing/2014/main" id="{E20ADFEC-09C1-4644-ACFA-6218792B84A9}"/>
                </a:ext>
              </a:extLst>
            </p:cNvPr>
            <p:cNvSpPr/>
            <p:nvPr/>
          </p:nvSpPr>
          <p:spPr>
            <a:xfrm rot="16200000">
              <a:off x="1752536" y="1233499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: Top Corners Rounded 7">
              <a:extLst>
                <a:ext uri="{FF2B5EF4-FFF2-40B4-BE49-F238E27FC236}">
                  <a16:creationId xmlns:a16="http://schemas.microsoft.com/office/drawing/2014/main" id="{A27B92AE-0EA9-40DC-951E-FF658169BB23}"/>
                </a:ext>
              </a:extLst>
            </p:cNvPr>
            <p:cNvSpPr/>
            <p:nvPr/>
          </p:nvSpPr>
          <p:spPr>
            <a:xfrm rot="16200000">
              <a:off x="1752537" y="1061003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82380DF-F6A8-406F-B5CA-C79603444E95}"/>
                </a:ext>
              </a:extLst>
            </p:cNvPr>
            <p:cNvSpPr txBox="1"/>
            <p:nvPr/>
          </p:nvSpPr>
          <p:spPr>
            <a:xfrm>
              <a:off x="1865704" y="991541"/>
              <a:ext cx="11880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rgbClr val="FF5270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6EFFE87-4C6A-4F00-9C25-B4FFACCDFC3A}"/>
              </a:ext>
            </a:extLst>
          </p:cNvPr>
          <p:cNvGrpSpPr/>
          <p:nvPr/>
        </p:nvGrpSpPr>
        <p:grpSpPr>
          <a:xfrm>
            <a:off x="0" y="2698412"/>
            <a:ext cx="3044951" cy="2828296"/>
            <a:chOff x="0" y="3173194"/>
            <a:chExt cx="3044951" cy="2828296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D7E649F-8D18-41F6-9E65-E08F339AA3C9}"/>
                </a:ext>
              </a:extLst>
            </p:cNvPr>
            <p:cNvSpPr/>
            <p:nvPr/>
          </p:nvSpPr>
          <p:spPr>
            <a:xfrm>
              <a:off x="0" y="3603171"/>
              <a:ext cx="3044951" cy="2398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A372840-A6E3-4103-AFA7-F9354F6BE6DE}"/>
                </a:ext>
              </a:extLst>
            </p:cNvPr>
            <p:cNvSpPr/>
            <p:nvPr/>
          </p:nvSpPr>
          <p:spPr>
            <a:xfrm>
              <a:off x="2423886" y="3603171"/>
              <a:ext cx="621065" cy="239831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tx1">
                    <a:alpha val="48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ABF79D2-6176-49B1-8579-313B6F5BD55C}"/>
                </a:ext>
              </a:extLst>
            </p:cNvPr>
            <p:cNvSpPr txBox="1"/>
            <p:nvPr/>
          </p:nvSpPr>
          <p:spPr>
            <a:xfrm>
              <a:off x="445467" y="4367071"/>
              <a:ext cx="2452914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Thema</a:t>
              </a:r>
              <a:r>
                <a:rPr lang="en-US" sz="4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 1</a:t>
              </a:r>
            </a:p>
            <a:p>
              <a:pPr algn="just"/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odern Love" panose="04090805081005020601" pitchFamily="82" charset="0"/>
              </a:endParaRPr>
            </a:p>
          </p:txBody>
        </p:sp>
        <p:sp>
          <p:nvSpPr>
            <p:cNvPr id="39" name="Arrow: Pentagon 38">
              <a:extLst>
                <a:ext uri="{FF2B5EF4-FFF2-40B4-BE49-F238E27FC236}">
                  <a16:creationId xmlns:a16="http://schemas.microsoft.com/office/drawing/2014/main" id="{4BC4DCC3-22FF-4054-B3C2-3DAD3CAA0C8A}"/>
                </a:ext>
              </a:extLst>
            </p:cNvPr>
            <p:cNvSpPr/>
            <p:nvPr/>
          </p:nvSpPr>
          <p:spPr>
            <a:xfrm rot="16200000">
              <a:off x="1209066" y="3236685"/>
              <a:ext cx="621065" cy="494083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EE4FB9DF-CABB-48C6-B1E9-9E55DEBF4919}"/>
              </a:ext>
            </a:extLst>
          </p:cNvPr>
          <p:cNvSpPr/>
          <p:nvPr/>
        </p:nvSpPr>
        <p:spPr>
          <a:xfrm>
            <a:off x="12192" y="5526708"/>
            <a:ext cx="3032759" cy="127597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37">
            <a:extLst>
              <a:ext uri="{FF2B5EF4-FFF2-40B4-BE49-F238E27FC236}">
                <a16:creationId xmlns:a16="http://schemas.microsoft.com/office/drawing/2014/main" id="{374D0921-8954-44C0-8253-3EA0B8684B89}"/>
              </a:ext>
            </a:extLst>
          </p:cNvPr>
          <p:cNvSpPr txBox="1"/>
          <p:nvPr/>
        </p:nvSpPr>
        <p:spPr>
          <a:xfrm>
            <a:off x="641594" y="4444005"/>
            <a:ext cx="267930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Lösung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dern Love" panose="04090805081005020601" pitchFamily="82" charset="0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Folienzoom 2">
                <a:extLst>
                  <a:ext uri="{FF2B5EF4-FFF2-40B4-BE49-F238E27FC236}">
                    <a16:creationId xmlns:a16="http://schemas.microsoft.com/office/drawing/2014/main" id="{F9010380-B557-449C-BD33-6611BB7574B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85551095"/>
                  </p:ext>
                </p:extLst>
              </p:nvPr>
            </p:nvGraphicFramePr>
            <p:xfrm>
              <a:off x="130797" y="5571612"/>
              <a:ext cx="1265179" cy="1265179"/>
            </p:xfrm>
            <a:graphic>
              <a:graphicData uri="http://schemas.microsoft.com/office/powerpoint/2016/slidezoom">
                <pslz:sldZm>
                  <pslz:sldZmObj sldId="259" cId="3201316377">
                    <pslz:zmPr id="{F3711349-DADC-4A50-8C41-C07592B62E58}" returnToParent="0" imageType="cover" transitionDur="100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3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65179" cy="1265179"/>
                        </a:xfrm>
                        <a:prstGeom prst="rect">
                          <a:avLst/>
                        </a:prstGeom>
                        <a:noFill/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Folienzoom 2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F9010380-B557-449C-BD33-6611BB7574B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30797" y="5571612"/>
                <a:ext cx="1265179" cy="1265179"/>
              </a:xfrm>
              <a:prstGeom prst="rect">
                <a:avLst/>
              </a:prstGeom>
              <a:noFill/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Folienzoom 5">
                <a:extLst>
                  <a:ext uri="{FF2B5EF4-FFF2-40B4-BE49-F238E27FC236}">
                    <a16:creationId xmlns:a16="http://schemas.microsoft.com/office/drawing/2014/main" id="{8D536252-1CD8-4F5E-B051-CA3C399156D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51492321"/>
                  </p:ext>
                </p:extLst>
              </p:nvPr>
            </p:nvGraphicFramePr>
            <p:xfrm>
              <a:off x="1671924" y="5547966"/>
              <a:ext cx="1321440" cy="1321440"/>
            </p:xfrm>
            <a:graphic>
              <a:graphicData uri="http://schemas.microsoft.com/office/powerpoint/2016/slidezoom">
                <pslz:sldZm>
                  <pslz:sldZmObj sldId="260" cId="1166628253">
                    <pslz:zmPr id="{8C8794DF-41D3-4DB5-8336-F0A5AE08308E}" returnToParent="0" imageType="cover" transitionDur="1000">
                      <p166:blipFill xmlns:p166="http://schemas.microsoft.com/office/powerpoint/2016/6/main"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8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21440" cy="1321440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Folienzoom 5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8D536252-1CD8-4F5E-B051-CA3C399156D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1671924" y="5547966"/>
                <a:ext cx="1321440" cy="1321440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82546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1726C32-0973-4DE8-B977-855BA0DD2826}"/>
              </a:ext>
            </a:extLst>
          </p:cNvPr>
          <p:cNvSpPr/>
          <p:nvPr/>
        </p:nvSpPr>
        <p:spPr>
          <a:xfrm>
            <a:off x="0" y="0"/>
            <a:ext cx="3044952" cy="6858000"/>
          </a:xfrm>
          <a:prstGeom prst="rect">
            <a:avLst/>
          </a:prstGeom>
          <a:solidFill>
            <a:srgbClr val="FFB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94CD00D-90F0-4977-B9BD-F852B235A4FA}"/>
              </a:ext>
            </a:extLst>
          </p:cNvPr>
          <p:cNvGrpSpPr/>
          <p:nvPr/>
        </p:nvGrpSpPr>
        <p:grpSpPr>
          <a:xfrm>
            <a:off x="1856932" y="956604"/>
            <a:ext cx="1207138" cy="1569312"/>
            <a:chOff x="1856935" y="956604"/>
            <a:chExt cx="1207138" cy="1569312"/>
          </a:xfrm>
        </p:grpSpPr>
        <p:sp>
          <p:nvSpPr>
            <p:cNvPr id="14" name="Rectangle: Top Corners Rounded 7">
              <a:extLst>
                <a:ext uri="{FF2B5EF4-FFF2-40B4-BE49-F238E27FC236}">
                  <a16:creationId xmlns:a16="http://schemas.microsoft.com/office/drawing/2014/main" id="{531BF62F-D9D7-4801-BE49-22F7FB30E2D9}"/>
                </a:ext>
              </a:extLst>
            </p:cNvPr>
            <p:cNvSpPr/>
            <p:nvPr/>
          </p:nvSpPr>
          <p:spPr>
            <a:xfrm rot="16200000">
              <a:off x="1752536" y="1233499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: Top Corners Rounded 7">
              <a:extLst>
                <a:ext uri="{FF2B5EF4-FFF2-40B4-BE49-F238E27FC236}">
                  <a16:creationId xmlns:a16="http://schemas.microsoft.com/office/drawing/2014/main" id="{4DE46118-9E78-4739-AD1B-6906341C0BF6}"/>
                </a:ext>
              </a:extLst>
            </p:cNvPr>
            <p:cNvSpPr/>
            <p:nvPr/>
          </p:nvSpPr>
          <p:spPr>
            <a:xfrm rot="16200000">
              <a:off x="1752537" y="1061003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8918739-1DD7-409A-94BC-CAE72D99D84C}"/>
                </a:ext>
              </a:extLst>
            </p:cNvPr>
            <p:cNvSpPr txBox="1"/>
            <p:nvPr/>
          </p:nvSpPr>
          <p:spPr>
            <a:xfrm>
              <a:off x="1876055" y="1017282"/>
              <a:ext cx="11880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rgbClr val="FFB600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4A54F7F-CC7D-490F-9520-24B02B9B875F}"/>
              </a:ext>
            </a:extLst>
          </p:cNvPr>
          <p:cNvGrpSpPr/>
          <p:nvPr/>
        </p:nvGrpSpPr>
        <p:grpSpPr>
          <a:xfrm>
            <a:off x="0" y="2698412"/>
            <a:ext cx="3052479" cy="2828296"/>
            <a:chOff x="0" y="3173194"/>
            <a:chExt cx="3044951" cy="2828296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FF5EF42-2D8B-4338-9F42-68AA7DC84B94}"/>
                </a:ext>
              </a:extLst>
            </p:cNvPr>
            <p:cNvSpPr/>
            <p:nvPr/>
          </p:nvSpPr>
          <p:spPr>
            <a:xfrm>
              <a:off x="0" y="3603171"/>
              <a:ext cx="3044951" cy="2398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C6B0C31-9CC0-4723-95EE-77CD62853C53}"/>
                </a:ext>
              </a:extLst>
            </p:cNvPr>
            <p:cNvSpPr/>
            <p:nvPr/>
          </p:nvSpPr>
          <p:spPr>
            <a:xfrm>
              <a:off x="2423886" y="3603171"/>
              <a:ext cx="621065" cy="239831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tx1">
                    <a:alpha val="48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Arrow: Pentagon 45">
              <a:extLst>
                <a:ext uri="{FF2B5EF4-FFF2-40B4-BE49-F238E27FC236}">
                  <a16:creationId xmlns:a16="http://schemas.microsoft.com/office/drawing/2014/main" id="{F453766B-B819-42EF-A59E-FF4D19D59011}"/>
                </a:ext>
              </a:extLst>
            </p:cNvPr>
            <p:cNvSpPr/>
            <p:nvPr/>
          </p:nvSpPr>
          <p:spPr>
            <a:xfrm rot="16200000">
              <a:off x="1209066" y="3236685"/>
              <a:ext cx="621065" cy="494083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EE4FB9DF-CABB-48C6-B1E9-9E55DEBF4919}"/>
              </a:ext>
            </a:extLst>
          </p:cNvPr>
          <p:cNvSpPr/>
          <p:nvPr/>
        </p:nvSpPr>
        <p:spPr>
          <a:xfrm>
            <a:off x="12192" y="5526708"/>
            <a:ext cx="3032758" cy="127597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37">
            <a:extLst>
              <a:ext uri="{FF2B5EF4-FFF2-40B4-BE49-F238E27FC236}">
                <a16:creationId xmlns:a16="http://schemas.microsoft.com/office/drawing/2014/main" id="{5D626C40-433D-401C-A94B-BB8598BC7EC1}"/>
              </a:ext>
            </a:extLst>
          </p:cNvPr>
          <p:cNvSpPr txBox="1"/>
          <p:nvPr/>
        </p:nvSpPr>
        <p:spPr>
          <a:xfrm>
            <a:off x="130797" y="3859187"/>
            <a:ext cx="278908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Thema</a:t>
            </a: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2</a:t>
            </a:r>
          </a:p>
          <a:p>
            <a:pPr algn="ctr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Aufgaben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dern Love" panose="04090805081005020601" pitchFamily="82" charset="0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" name="Folienzoom 1">
                <a:extLst>
                  <a:ext uri="{FF2B5EF4-FFF2-40B4-BE49-F238E27FC236}">
                    <a16:creationId xmlns:a16="http://schemas.microsoft.com/office/drawing/2014/main" id="{910C2BC0-D16B-42B5-8106-20762CB3CC0D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30797" y="5634616"/>
              <a:ext cx="1170368" cy="1170368"/>
            </p:xfrm>
            <a:graphic>
              <a:graphicData uri="http://schemas.microsoft.com/office/powerpoint/2016/slidezoom">
                <pslz:sldZm>
                  <pslz:sldZmObj sldId="259" cId="3201316377">
                    <pslz:zmPr id="{F3711349-DADC-4A50-8C41-C07592B62E58}" returnToParent="0" imageType="cover" transitionDur="100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3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170368" cy="1170368"/>
                        </a:xfrm>
                        <a:prstGeom prst="rect">
                          <a:avLst/>
                        </a:prstGeom>
                        <a:noFill/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" name="Folienzoom 1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910C2BC0-D16B-42B5-8106-20762CB3CC0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30797" y="5634616"/>
                <a:ext cx="1170368" cy="1170368"/>
              </a:xfrm>
              <a:prstGeom prst="rect">
                <a:avLst/>
              </a:prstGeom>
              <a:noFill/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6" name="Folienzoom 15">
                <a:extLst>
                  <a:ext uri="{FF2B5EF4-FFF2-40B4-BE49-F238E27FC236}">
                    <a16:creationId xmlns:a16="http://schemas.microsoft.com/office/drawing/2014/main" id="{E11B0D9F-BDE8-4AB0-9C8C-154FF06A916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774169" y="5614927"/>
              <a:ext cx="1209745" cy="1209745"/>
            </p:xfrm>
            <a:graphic>
              <a:graphicData uri="http://schemas.microsoft.com/office/powerpoint/2016/slidezoom">
                <pslz:sldZm>
                  <pslz:sldZmObj sldId="265" cId="2927564332">
                    <pslz:zmPr id="{BEFF1345-BD46-4318-BF62-53555B61E5AF}" returnToParent="0" imageType="cover" transitionDur="1000">
                      <p166:blipFill xmlns:p166="http://schemas.microsoft.com/office/powerpoint/2016/6/main"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8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09745" cy="1209745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6" name="Folienzoom 15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E11B0D9F-BDE8-4AB0-9C8C-154FF06A916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1774169" y="5614927"/>
                <a:ext cx="1209745" cy="1209745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209733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1726C32-0973-4DE8-B977-855BA0DD2826}"/>
              </a:ext>
            </a:extLst>
          </p:cNvPr>
          <p:cNvSpPr/>
          <p:nvPr/>
        </p:nvSpPr>
        <p:spPr>
          <a:xfrm>
            <a:off x="0" y="0"/>
            <a:ext cx="3044952" cy="6858000"/>
          </a:xfrm>
          <a:prstGeom prst="rect">
            <a:avLst/>
          </a:prstGeom>
          <a:solidFill>
            <a:srgbClr val="FFB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94CD00D-90F0-4977-B9BD-F852B235A4FA}"/>
              </a:ext>
            </a:extLst>
          </p:cNvPr>
          <p:cNvGrpSpPr/>
          <p:nvPr/>
        </p:nvGrpSpPr>
        <p:grpSpPr>
          <a:xfrm>
            <a:off x="1856932" y="956604"/>
            <a:ext cx="1207138" cy="1569312"/>
            <a:chOff x="1856935" y="956604"/>
            <a:chExt cx="1207138" cy="1569312"/>
          </a:xfrm>
        </p:grpSpPr>
        <p:sp>
          <p:nvSpPr>
            <p:cNvPr id="14" name="Rectangle: Top Corners Rounded 7">
              <a:extLst>
                <a:ext uri="{FF2B5EF4-FFF2-40B4-BE49-F238E27FC236}">
                  <a16:creationId xmlns:a16="http://schemas.microsoft.com/office/drawing/2014/main" id="{531BF62F-D9D7-4801-BE49-22F7FB30E2D9}"/>
                </a:ext>
              </a:extLst>
            </p:cNvPr>
            <p:cNvSpPr/>
            <p:nvPr/>
          </p:nvSpPr>
          <p:spPr>
            <a:xfrm rot="16200000">
              <a:off x="1752536" y="1233499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: Top Corners Rounded 7">
              <a:extLst>
                <a:ext uri="{FF2B5EF4-FFF2-40B4-BE49-F238E27FC236}">
                  <a16:creationId xmlns:a16="http://schemas.microsoft.com/office/drawing/2014/main" id="{4DE46118-9E78-4739-AD1B-6906341C0BF6}"/>
                </a:ext>
              </a:extLst>
            </p:cNvPr>
            <p:cNvSpPr/>
            <p:nvPr/>
          </p:nvSpPr>
          <p:spPr>
            <a:xfrm rot="16200000">
              <a:off x="1752537" y="1061003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8918739-1DD7-409A-94BC-CAE72D99D84C}"/>
                </a:ext>
              </a:extLst>
            </p:cNvPr>
            <p:cNvSpPr txBox="1"/>
            <p:nvPr/>
          </p:nvSpPr>
          <p:spPr>
            <a:xfrm>
              <a:off x="1876055" y="1017282"/>
              <a:ext cx="11880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rgbClr val="FFB600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4A54F7F-CC7D-490F-9520-24B02B9B875F}"/>
              </a:ext>
            </a:extLst>
          </p:cNvPr>
          <p:cNvGrpSpPr/>
          <p:nvPr/>
        </p:nvGrpSpPr>
        <p:grpSpPr>
          <a:xfrm>
            <a:off x="0" y="2698412"/>
            <a:ext cx="3052479" cy="2828296"/>
            <a:chOff x="0" y="3173194"/>
            <a:chExt cx="3044951" cy="2828296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FF5EF42-2D8B-4338-9F42-68AA7DC84B94}"/>
                </a:ext>
              </a:extLst>
            </p:cNvPr>
            <p:cNvSpPr/>
            <p:nvPr/>
          </p:nvSpPr>
          <p:spPr>
            <a:xfrm>
              <a:off x="0" y="3603171"/>
              <a:ext cx="3044951" cy="2398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C6B0C31-9CC0-4723-95EE-77CD62853C53}"/>
                </a:ext>
              </a:extLst>
            </p:cNvPr>
            <p:cNvSpPr/>
            <p:nvPr/>
          </p:nvSpPr>
          <p:spPr>
            <a:xfrm>
              <a:off x="2423886" y="3603171"/>
              <a:ext cx="621065" cy="239831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tx1">
                    <a:alpha val="48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Arrow: Pentagon 45">
              <a:extLst>
                <a:ext uri="{FF2B5EF4-FFF2-40B4-BE49-F238E27FC236}">
                  <a16:creationId xmlns:a16="http://schemas.microsoft.com/office/drawing/2014/main" id="{F453766B-B819-42EF-A59E-FF4D19D59011}"/>
                </a:ext>
              </a:extLst>
            </p:cNvPr>
            <p:cNvSpPr/>
            <p:nvPr/>
          </p:nvSpPr>
          <p:spPr>
            <a:xfrm rot="16200000">
              <a:off x="1209066" y="3236685"/>
              <a:ext cx="621065" cy="494083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EE4FB9DF-CABB-48C6-B1E9-9E55DEBF4919}"/>
              </a:ext>
            </a:extLst>
          </p:cNvPr>
          <p:cNvSpPr/>
          <p:nvPr/>
        </p:nvSpPr>
        <p:spPr>
          <a:xfrm>
            <a:off x="12192" y="5526708"/>
            <a:ext cx="3032758" cy="127597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37">
            <a:extLst>
              <a:ext uri="{FF2B5EF4-FFF2-40B4-BE49-F238E27FC236}">
                <a16:creationId xmlns:a16="http://schemas.microsoft.com/office/drawing/2014/main" id="{5D626C40-433D-401C-A94B-BB8598BC7EC1}"/>
              </a:ext>
            </a:extLst>
          </p:cNvPr>
          <p:cNvSpPr txBox="1"/>
          <p:nvPr/>
        </p:nvSpPr>
        <p:spPr>
          <a:xfrm>
            <a:off x="130797" y="3859187"/>
            <a:ext cx="278908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Thema</a:t>
            </a: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2</a:t>
            </a:r>
          </a:p>
          <a:p>
            <a:pPr algn="ctr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Aufgaben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dern Love" panose="04090805081005020601" pitchFamily="82" charset="0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" name="Folienzoom 1">
                <a:extLst>
                  <a:ext uri="{FF2B5EF4-FFF2-40B4-BE49-F238E27FC236}">
                    <a16:creationId xmlns:a16="http://schemas.microsoft.com/office/drawing/2014/main" id="{910C2BC0-D16B-42B5-8106-20762CB3CC0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18617106"/>
                  </p:ext>
                </p:extLst>
              </p:nvPr>
            </p:nvGraphicFramePr>
            <p:xfrm>
              <a:off x="130797" y="5634616"/>
              <a:ext cx="1170368" cy="1170368"/>
            </p:xfrm>
            <a:graphic>
              <a:graphicData uri="http://schemas.microsoft.com/office/powerpoint/2016/slidezoom">
                <pslz:sldZm>
                  <pslz:sldZmObj sldId="259" cId="3201316377">
                    <pslz:zmPr id="{F3711349-DADC-4A50-8C41-C07592B62E58}" returnToParent="0" imageType="cover" transitionDur="100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3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170368" cy="1170368"/>
                        </a:xfrm>
                        <a:prstGeom prst="rect">
                          <a:avLst/>
                        </a:prstGeom>
                        <a:noFill/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" name="Folienzoom 1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910C2BC0-D16B-42B5-8106-20762CB3CC0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30797" y="5634616"/>
                <a:ext cx="1170368" cy="1170368"/>
              </a:xfrm>
              <a:prstGeom prst="rect">
                <a:avLst/>
              </a:prstGeom>
              <a:noFill/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6" name="Folienzoom 15">
                <a:extLst>
                  <a:ext uri="{FF2B5EF4-FFF2-40B4-BE49-F238E27FC236}">
                    <a16:creationId xmlns:a16="http://schemas.microsoft.com/office/drawing/2014/main" id="{E11B0D9F-BDE8-4AB0-9C8C-154FF06A916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26627252"/>
                  </p:ext>
                </p:extLst>
              </p:nvPr>
            </p:nvGraphicFramePr>
            <p:xfrm>
              <a:off x="1774169" y="5614927"/>
              <a:ext cx="1209745" cy="1209745"/>
            </p:xfrm>
            <a:graphic>
              <a:graphicData uri="http://schemas.microsoft.com/office/powerpoint/2016/slidezoom">
                <pslz:sldZm>
                  <pslz:sldZmObj sldId="265" cId="2927564332">
                    <pslz:zmPr id="{BEFF1345-BD46-4318-BF62-53555B61E5AF}" returnToParent="0" imageType="cover" transitionDur="1000">
                      <p166:blipFill xmlns:p166="http://schemas.microsoft.com/office/powerpoint/2016/6/main"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8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09745" cy="1209745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6" name="Folienzoom 15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E11B0D9F-BDE8-4AB0-9C8C-154FF06A916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1774169" y="5614927"/>
                <a:ext cx="1209745" cy="1209745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209733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1726C32-0973-4DE8-B977-855BA0DD2826}"/>
              </a:ext>
            </a:extLst>
          </p:cNvPr>
          <p:cNvSpPr/>
          <p:nvPr/>
        </p:nvSpPr>
        <p:spPr>
          <a:xfrm>
            <a:off x="0" y="0"/>
            <a:ext cx="3044952" cy="6858000"/>
          </a:xfrm>
          <a:prstGeom prst="rect">
            <a:avLst/>
          </a:prstGeom>
          <a:solidFill>
            <a:srgbClr val="FFB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94CD00D-90F0-4977-B9BD-F852B235A4FA}"/>
              </a:ext>
            </a:extLst>
          </p:cNvPr>
          <p:cNvGrpSpPr/>
          <p:nvPr/>
        </p:nvGrpSpPr>
        <p:grpSpPr>
          <a:xfrm>
            <a:off x="1856932" y="956604"/>
            <a:ext cx="1207138" cy="1569312"/>
            <a:chOff x="1856935" y="956604"/>
            <a:chExt cx="1207138" cy="1569312"/>
          </a:xfrm>
        </p:grpSpPr>
        <p:sp>
          <p:nvSpPr>
            <p:cNvPr id="14" name="Rectangle: Top Corners Rounded 7">
              <a:extLst>
                <a:ext uri="{FF2B5EF4-FFF2-40B4-BE49-F238E27FC236}">
                  <a16:creationId xmlns:a16="http://schemas.microsoft.com/office/drawing/2014/main" id="{531BF62F-D9D7-4801-BE49-22F7FB30E2D9}"/>
                </a:ext>
              </a:extLst>
            </p:cNvPr>
            <p:cNvSpPr/>
            <p:nvPr/>
          </p:nvSpPr>
          <p:spPr>
            <a:xfrm rot="16200000">
              <a:off x="1752536" y="1233499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: Top Corners Rounded 7">
              <a:extLst>
                <a:ext uri="{FF2B5EF4-FFF2-40B4-BE49-F238E27FC236}">
                  <a16:creationId xmlns:a16="http://schemas.microsoft.com/office/drawing/2014/main" id="{4DE46118-9E78-4739-AD1B-6906341C0BF6}"/>
                </a:ext>
              </a:extLst>
            </p:cNvPr>
            <p:cNvSpPr/>
            <p:nvPr/>
          </p:nvSpPr>
          <p:spPr>
            <a:xfrm rot="16200000">
              <a:off x="1752537" y="1061003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8918739-1DD7-409A-94BC-CAE72D99D84C}"/>
                </a:ext>
              </a:extLst>
            </p:cNvPr>
            <p:cNvSpPr txBox="1"/>
            <p:nvPr/>
          </p:nvSpPr>
          <p:spPr>
            <a:xfrm>
              <a:off x="1876055" y="1017282"/>
              <a:ext cx="11880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rgbClr val="FFB600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4A54F7F-CC7D-490F-9520-24B02B9B875F}"/>
              </a:ext>
            </a:extLst>
          </p:cNvPr>
          <p:cNvGrpSpPr/>
          <p:nvPr/>
        </p:nvGrpSpPr>
        <p:grpSpPr>
          <a:xfrm>
            <a:off x="7528" y="2698412"/>
            <a:ext cx="3044951" cy="2828296"/>
            <a:chOff x="0" y="3173194"/>
            <a:chExt cx="3044951" cy="2828296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FF5EF42-2D8B-4338-9F42-68AA7DC84B94}"/>
                </a:ext>
              </a:extLst>
            </p:cNvPr>
            <p:cNvSpPr/>
            <p:nvPr/>
          </p:nvSpPr>
          <p:spPr>
            <a:xfrm>
              <a:off x="0" y="3603171"/>
              <a:ext cx="3044951" cy="2398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C6B0C31-9CC0-4723-95EE-77CD62853C53}"/>
                </a:ext>
              </a:extLst>
            </p:cNvPr>
            <p:cNvSpPr/>
            <p:nvPr/>
          </p:nvSpPr>
          <p:spPr>
            <a:xfrm>
              <a:off x="2423886" y="3603171"/>
              <a:ext cx="621065" cy="239831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tx1">
                    <a:alpha val="48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Arrow: Pentagon 45">
              <a:extLst>
                <a:ext uri="{FF2B5EF4-FFF2-40B4-BE49-F238E27FC236}">
                  <a16:creationId xmlns:a16="http://schemas.microsoft.com/office/drawing/2014/main" id="{F453766B-B819-42EF-A59E-FF4D19D59011}"/>
                </a:ext>
              </a:extLst>
            </p:cNvPr>
            <p:cNvSpPr/>
            <p:nvPr/>
          </p:nvSpPr>
          <p:spPr>
            <a:xfrm rot="16200000">
              <a:off x="1209066" y="3236685"/>
              <a:ext cx="621065" cy="494083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EE4FB9DF-CABB-48C6-B1E9-9E55DEBF4919}"/>
              </a:ext>
            </a:extLst>
          </p:cNvPr>
          <p:cNvSpPr/>
          <p:nvPr/>
        </p:nvSpPr>
        <p:spPr>
          <a:xfrm>
            <a:off x="12192" y="5526708"/>
            <a:ext cx="3032758" cy="127597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37">
            <a:extLst>
              <a:ext uri="{FF2B5EF4-FFF2-40B4-BE49-F238E27FC236}">
                <a16:creationId xmlns:a16="http://schemas.microsoft.com/office/drawing/2014/main" id="{5D626C40-433D-401C-A94B-BB8598BC7EC1}"/>
              </a:ext>
            </a:extLst>
          </p:cNvPr>
          <p:cNvSpPr txBox="1"/>
          <p:nvPr/>
        </p:nvSpPr>
        <p:spPr>
          <a:xfrm>
            <a:off x="303546" y="3655015"/>
            <a:ext cx="245291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Thema</a:t>
            </a: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2</a:t>
            </a:r>
          </a:p>
          <a:p>
            <a:pPr algn="ctr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Lösung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dern Love" panose="04090805081005020601" pitchFamily="82" charset="0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" name="Folienzoom 1">
                <a:extLst>
                  <a:ext uri="{FF2B5EF4-FFF2-40B4-BE49-F238E27FC236}">
                    <a16:creationId xmlns:a16="http://schemas.microsoft.com/office/drawing/2014/main" id="{910C2BC0-D16B-42B5-8106-20762CB3CC0D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66891" y="5570194"/>
              <a:ext cx="1215347" cy="1215347"/>
            </p:xfrm>
            <a:graphic>
              <a:graphicData uri="http://schemas.microsoft.com/office/powerpoint/2016/slidezoom">
                <pslz:sldZm>
                  <pslz:sldZmObj sldId="259" cId="3201316377">
                    <pslz:zmPr id="{F3711349-DADC-4A50-8C41-C07592B62E58}" returnToParent="0" imageType="cover" transitionDur="100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3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15347" cy="1215347"/>
                        </a:xfrm>
                        <a:prstGeom prst="rect">
                          <a:avLst/>
                        </a:prstGeom>
                        <a:noFill/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" name="Folienzoom 1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910C2BC0-D16B-42B5-8106-20762CB3CC0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66891" y="5570194"/>
                <a:ext cx="1215347" cy="1215347"/>
              </a:xfrm>
              <a:prstGeom prst="rect">
                <a:avLst/>
              </a:prstGeom>
              <a:noFill/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Folienzoom 5">
                <a:extLst>
                  <a:ext uri="{FF2B5EF4-FFF2-40B4-BE49-F238E27FC236}">
                    <a16:creationId xmlns:a16="http://schemas.microsoft.com/office/drawing/2014/main" id="{F01BC28C-817E-4BCC-89B5-E02387BF72C4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823740" y="5602648"/>
              <a:ext cx="1215347" cy="1182893"/>
            </p:xfrm>
            <a:graphic>
              <a:graphicData uri="http://schemas.microsoft.com/office/powerpoint/2016/slidezoom">
                <pslz:sldZm>
                  <pslz:sldZmObj sldId="260" cId="1166628253">
                    <pslz:zmPr id="{C90356B8-592E-4531-A172-D3C870DBB139}" returnToParent="0" imageType="cover" transitionDur="1000">
                      <p166:blipFill xmlns:p166="http://schemas.microsoft.com/office/powerpoint/2016/6/main"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8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15347" cy="1182893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Folienzoom 5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F01BC28C-817E-4BCC-89B5-E02387BF72C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1823740" y="5602648"/>
                <a:ext cx="1215347" cy="1182893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275643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1726C32-0973-4DE8-B977-855BA0DD2826}"/>
              </a:ext>
            </a:extLst>
          </p:cNvPr>
          <p:cNvSpPr/>
          <p:nvPr/>
        </p:nvSpPr>
        <p:spPr>
          <a:xfrm>
            <a:off x="0" y="0"/>
            <a:ext cx="3044952" cy="6858000"/>
          </a:xfrm>
          <a:prstGeom prst="rect">
            <a:avLst/>
          </a:prstGeom>
          <a:solidFill>
            <a:srgbClr val="FFB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94CD00D-90F0-4977-B9BD-F852B235A4FA}"/>
              </a:ext>
            </a:extLst>
          </p:cNvPr>
          <p:cNvGrpSpPr/>
          <p:nvPr/>
        </p:nvGrpSpPr>
        <p:grpSpPr>
          <a:xfrm>
            <a:off x="1856932" y="956604"/>
            <a:ext cx="1207138" cy="1569312"/>
            <a:chOff x="1856935" y="956604"/>
            <a:chExt cx="1207138" cy="1569312"/>
          </a:xfrm>
        </p:grpSpPr>
        <p:sp>
          <p:nvSpPr>
            <p:cNvPr id="14" name="Rectangle: Top Corners Rounded 7">
              <a:extLst>
                <a:ext uri="{FF2B5EF4-FFF2-40B4-BE49-F238E27FC236}">
                  <a16:creationId xmlns:a16="http://schemas.microsoft.com/office/drawing/2014/main" id="{531BF62F-D9D7-4801-BE49-22F7FB30E2D9}"/>
                </a:ext>
              </a:extLst>
            </p:cNvPr>
            <p:cNvSpPr/>
            <p:nvPr/>
          </p:nvSpPr>
          <p:spPr>
            <a:xfrm rot="16200000">
              <a:off x="1752536" y="1233499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: Top Corners Rounded 7">
              <a:extLst>
                <a:ext uri="{FF2B5EF4-FFF2-40B4-BE49-F238E27FC236}">
                  <a16:creationId xmlns:a16="http://schemas.microsoft.com/office/drawing/2014/main" id="{4DE46118-9E78-4739-AD1B-6906341C0BF6}"/>
                </a:ext>
              </a:extLst>
            </p:cNvPr>
            <p:cNvSpPr/>
            <p:nvPr/>
          </p:nvSpPr>
          <p:spPr>
            <a:xfrm rot="16200000">
              <a:off x="1752537" y="1061003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8918739-1DD7-409A-94BC-CAE72D99D84C}"/>
                </a:ext>
              </a:extLst>
            </p:cNvPr>
            <p:cNvSpPr txBox="1"/>
            <p:nvPr/>
          </p:nvSpPr>
          <p:spPr>
            <a:xfrm>
              <a:off x="1876055" y="1017282"/>
              <a:ext cx="11880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rgbClr val="FFB600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4A54F7F-CC7D-490F-9520-24B02B9B875F}"/>
              </a:ext>
            </a:extLst>
          </p:cNvPr>
          <p:cNvGrpSpPr/>
          <p:nvPr/>
        </p:nvGrpSpPr>
        <p:grpSpPr>
          <a:xfrm>
            <a:off x="7528" y="2698412"/>
            <a:ext cx="3044951" cy="2828296"/>
            <a:chOff x="0" y="3173194"/>
            <a:chExt cx="3044951" cy="2828296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FF5EF42-2D8B-4338-9F42-68AA7DC84B94}"/>
                </a:ext>
              </a:extLst>
            </p:cNvPr>
            <p:cNvSpPr/>
            <p:nvPr/>
          </p:nvSpPr>
          <p:spPr>
            <a:xfrm>
              <a:off x="0" y="3603171"/>
              <a:ext cx="3044951" cy="2398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C6B0C31-9CC0-4723-95EE-77CD62853C53}"/>
                </a:ext>
              </a:extLst>
            </p:cNvPr>
            <p:cNvSpPr/>
            <p:nvPr/>
          </p:nvSpPr>
          <p:spPr>
            <a:xfrm>
              <a:off x="2423886" y="3603171"/>
              <a:ext cx="621065" cy="239831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tx1">
                    <a:alpha val="48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Arrow: Pentagon 45">
              <a:extLst>
                <a:ext uri="{FF2B5EF4-FFF2-40B4-BE49-F238E27FC236}">
                  <a16:creationId xmlns:a16="http://schemas.microsoft.com/office/drawing/2014/main" id="{F453766B-B819-42EF-A59E-FF4D19D59011}"/>
                </a:ext>
              </a:extLst>
            </p:cNvPr>
            <p:cNvSpPr/>
            <p:nvPr/>
          </p:nvSpPr>
          <p:spPr>
            <a:xfrm rot="16200000">
              <a:off x="1209066" y="3236685"/>
              <a:ext cx="621065" cy="494083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EE4FB9DF-CABB-48C6-B1E9-9E55DEBF4919}"/>
              </a:ext>
            </a:extLst>
          </p:cNvPr>
          <p:cNvSpPr/>
          <p:nvPr/>
        </p:nvSpPr>
        <p:spPr>
          <a:xfrm>
            <a:off x="12192" y="5526708"/>
            <a:ext cx="3032758" cy="127597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37">
            <a:extLst>
              <a:ext uri="{FF2B5EF4-FFF2-40B4-BE49-F238E27FC236}">
                <a16:creationId xmlns:a16="http://schemas.microsoft.com/office/drawing/2014/main" id="{5D626C40-433D-401C-A94B-BB8598BC7EC1}"/>
              </a:ext>
            </a:extLst>
          </p:cNvPr>
          <p:cNvSpPr txBox="1"/>
          <p:nvPr/>
        </p:nvSpPr>
        <p:spPr>
          <a:xfrm>
            <a:off x="303546" y="3655015"/>
            <a:ext cx="245291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Thema</a:t>
            </a: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2</a:t>
            </a:r>
          </a:p>
          <a:p>
            <a:pPr algn="ctr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Lösung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dern Love" panose="04090805081005020601" pitchFamily="82" charset="0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" name="Folienzoom 1">
                <a:extLst>
                  <a:ext uri="{FF2B5EF4-FFF2-40B4-BE49-F238E27FC236}">
                    <a16:creationId xmlns:a16="http://schemas.microsoft.com/office/drawing/2014/main" id="{910C2BC0-D16B-42B5-8106-20762CB3CC0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80857624"/>
                  </p:ext>
                </p:extLst>
              </p:nvPr>
            </p:nvGraphicFramePr>
            <p:xfrm>
              <a:off x="166891" y="5570194"/>
              <a:ext cx="1215347" cy="1215347"/>
            </p:xfrm>
            <a:graphic>
              <a:graphicData uri="http://schemas.microsoft.com/office/powerpoint/2016/slidezoom">
                <pslz:sldZm>
                  <pslz:sldZmObj sldId="259" cId="3201316377">
                    <pslz:zmPr id="{F3711349-DADC-4A50-8C41-C07592B62E58}" returnToParent="0" imageType="cover" transitionDur="100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3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15347" cy="1215347"/>
                        </a:xfrm>
                        <a:prstGeom prst="rect">
                          <a:avLst/>
                        </a:prstGeom>
                        <a:noFill/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" name="Folienzoom 1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910C2BC0-D16B-42B5-8106-20762CB3CC0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66891" y="5570194"/>
                <a:ext cx="1215347" cy="1215347"/>
              </a:xfrm>
              <a:prstGeom prst="rect">
                <a:avLst/>
              </a:prstGeom>
              <a:noFill/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Folienzoom 5">
                <a:extLst>
                  <a:ext uri="{FF2B5EF4-FFF2-40B4-BE49-F238E27FC236}">
                    <a16:creationId xmlns:a16="http://schemas.microsoft.com/office/drawing/2014/main" id="{F01BC28C-817E-4BCC-89B5-E02387BF72C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88410295"/>
                  </p:ext>
                </p:extLst>
              </p:nvPr>
            </p:nvGraphicFramePr>
            <p:xfrm>
              <a:off x="1823740" y="5602648"/>
              <a:ext cx="1215347" cy="1182893"/>
            </p:xfrm>
            <a:graphic>
              <a:graphicData uri="http://schemas.microsoft.com/office/powerpoint/2016/slidezoom">
                <pslz:sldZm>
                  <pslz:sldZmObj sldId="260" cId="1166628253">
                    <pslz:zmPr id="{C90356B8-592E-4531-A172-D3C870DBB139}" returnToParent="0" imageType="cover" transitionDur="1000">
                      <p166:blipFill xmlns:p166="http://schemas.microsoft.com/office/powerpoint/2016/6/main"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8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15347" cy="1182893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Folienzoom 5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F01BC28C-817E-4BCC-89B5-E02387BF72C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1823740" y="5602648"/>
                <a:ext cx="1215347" cy="1182893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275643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F2DB849-451B-4892-890E-69BB2160EC48}"/>
              </a:ext>
            </a:extLst>
          </p:cNvPr>
          <p:cNvSpPr/>
          <p:nvPr/>
        </p:nvSpPr>
        <p:spPr>
          <a:xfrm>
            <a:off x="0" y="0"/>
            <a:ext cx="3044952" cy="6858000"/>
          </a:xfrm>
          <a:prstGeom prst="rect">
            <a:avLst/>
          </a:prstGeom>
          <a:solidFill>
            <a:srgbClr val="00D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A764E3F-F260-41D6-85D5-F6F2EF9868C9}"/>
              </a:ext>
            </a:extLst>
          </p:cNvPr>
          <p:cNvGrpSpPr/>
          <p:nvPr/>
        </p:nvGrpSpPr>
        <p:grpSpPr>
          <a:xfrm>
            <a:off x="1856929" y="956604"/>
            <a:ext cx="1241584" cy="1569312"/>
            <a:chOff x="1856935" y="956604"/>
            <a:chExt cx="1241584" cy="1569312"/>
          </a:xfrm>
        </p:grpSpPr>
        <p:sp>
          <p:nvSpPr>
            <p:cNvPr id="19" name="Rectangle: Top Corners Rounded 7">
              <a:extLst>
                <a:ext uri="{FF2B5EF4-FFF2-40B4-BE49-F238E27FC236}">
                  <a16:creationId xmlns:a16="http://schemas.microsoft.com/office/drawing/2014/main" id="{3FF6CB62-0BCC-4E77-A844-70E1F7794E9D}"/>
                </a:ext>
              </a:extLst>
            </p:cNvPr>
            <p:cNvSpPr/>
            <p:nvPr/>
          </p:nvSpPr>
          <p:spPr>
            <a:xfrm rot="16200000">
              <a:off x="1752536" y="1233499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: Top Corners Rounded 7">
              <a:extLst>
                <a:ext uri="{FF2B5EF4-FFF2-40B4-BE49-F238E27FC236}">
                  <a16:creationId xmlns:a16="http://schemas.microsoft.com/office/drawing/2014/main" id="{7FBBCAF1-A94F-4701-8C21-90459E797914}"/>
                </a:ext>
              </a:extLst>
            </p:cNvPr>
            <p:cNvSpPr/>
            <p:nvPr/>
          </p:nvSpPr>
          <p:spPr>
            <a:xfrm rot="16200000">
              <a:off x="1752537" y="1061003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25DF0A3-0822-4349-9799-4200D82A1A93}"/>
                </a:ext>
              </a:extLst>
            </p:cNvPr>
            <p:cNvSpPr txBox="1"/>
            <p:nvPr/>
          </p:nvSpPr>
          <p:spPr>
            <a:xfrm>
              <a:off x="1910501" y="1041159"/>
              <a:ext cx="11880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rgbClr val="00D6CE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1539AD9-57A1-4170-AA5A-072DA4E7110C}"/>
              </a:ext>
            </a:extLst>
          </p:cNvPr>
          <p:cNvGrpSpPr/>
          <p:nvPr/>
        </p:nvGrpSpPr>
        <p:grpSpPr>
          <a:xfrm>
            <a:off x="0" y="2698412"/>
            <a:ext cx="3060007" cy="2828296"/>
            <a:chOff x="0" y="3173194"/>
            <a:chExt cx="3044951" cy="2828296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B80D240-9485-4633-A424-B987C6787DA6}"/>
                </a:ext>
              </a:extLst>
            </p:cNvPr>
            <p:cNvSpPr/>
            <p:nvPr/>
          </p:nvSpPr>
          <p:spPr>
            <a:xfrm>
              <a:off x="0" y="3603171"/>
              <a:ext cx="3044951" cy="2398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F24219C-0B66-4F08-A3B9-451C8EA7A649}"/>
                </a:ext>
              </a:extLst>
            </p:cNvPr>
            <p:cNvSpPr/>
            <p:nvPr/>
          </p:nvSpPr>
          <p:spPr>
            <a:xfrm>
              <a:off x="2423886" y="3603171"/>
              <a:ext cx="621065" cy="239831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tx1">
                    <a:alpha val="48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Arrow: Pentagon 51">
              <a:extLst>
                <a:ext uri="{FF2B5EF4-FFF2-40B4-BE49-F238E27FC236}">
                  <a16:creationId xmlns:a16="http://schemas.microsoft.com/office/drawing/2014/main" id="{4B4FF864-D3AD-43E9-97A8-B05E21A2CABE}"/>
                </a:ext>
              </a:extLst>
            </p:cNvPr>
            <p:cNvSpPr/>
            <p:nvPr/>
          </p:nvSpPr>
          <p:spPr>
            <a:xfrm rot="16200000">
              <a:off x="1209066" y="3236685"/>
              <a:ext cx="621065" cy="494083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EE4FB9DF-CABB-48C6-B1E9-9E55DEBF4919}"/>
              </a:ext>
            </a:extLst>
          </p:cNvPr>
          <p:cNvSpPr/>
          <p:nvPr/>
        </p:nvSpPr>
        <p:spPr>
          <a:xfrm>
            <a:off x="12192" y="5526707"/>
            <a:ext cx="3044950" cy="167557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37">
            <a:extLst>
              <a:ext uri="{FF2B5EF4-FFF2-40B4-BE49-F238E27FC236}">
                <a16:creationId xmlns:a16="http://schemas.microsoft.com/office/drawing/2014/main" id="{59FC826B-00AC-4CC7-A389-EECBB9F45173}"/>
              </a:ext>
            </a:extLst>
          </p:cNvPr>
          <p:cNvSpPr txBox="1"/>
          <p:nvPr/>
        </p:nvSpPr>
        <p:spPr>
          <a:xfrm>
            <a:off x="190283" y="3669039"/>
            <a:ext cx="266438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Thema</a:t>
            </a: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3</a:t>
            </a:r>
          </a:p>
          <a:p>
            <a:pPr algn="ctr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Aufgaben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dern Love" panose="04090805081005020601" pitchFamily="82" charset="0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0" name="Folienzoom 9">
                <a:extLst>
                  <a:ext uri="{FF2B5EF4-FFF2-40B4-BE49-F238E27FC236}">
                    <a16:creationId xmlns:a16="http://schemas.microsoft.com/office/drawing/2014/main" id="{5DB828BF-A5EA-457F-B767-D69E0DF2CE44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743958" y="5579645"/>
              <a:ext cx="1278355" cy="1278355"/>
            </p:xfrm>
            <a:graphic>
              <a:graphicData uri="http://schemas.microsoft.com/office/powerpoint/2016/slidezoom">
                <pslz:sldZm>
                  <pslz:sldZmObj sldId="266" cId="3276711814">
                    <pslz:zmPr id="{F9FAF7BA-73D2-436F-9C98-07EAADA49594}" returnToParent="0" imageType="cover" transitionDur="100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3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78355" cy="1278355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0" name="Folienzoom 9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5DB828BF-A5EA-457F-B767-D69E0DF2CE4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743958" y="5579645"/>
                <a:ext cx="1278355" cy="1278355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6" name="Folienzoom 15">
                <a:extLst>
                  <a:ext uri="{FF2B5EF4-FFF2-40B4-BE49-F238E27FC236}">
                    <a16:creationId xmlns:a16="http://schemas.microsoft.com/office/drawing/2014/main" id="{9B27750C-5C6B-476F-ABB4-0B5C9FAA96EA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07129" y="5579645"/>
              <a:ext cx="1215347" cy="1215347"/>
            </p:xfrm>
            <a:graphic>
              <a:graphicData uri="http://schemas.microsoft.com/office/powerpoint/2016/slidezoom">
                <pslz:sldZm>
                  <pslz:sldZmObj sldId="259" cId="3201316377">
                    <pslz:zmPr id="{F3711349-DADC-4A50-8C41-C07592B62E58}" returnToParent="0" imageType="cover" transitionDur="1000">
                      <p166:blipFill xmlns:p166="http://schemas.microsoft.com/office/powerpoint/2016/6/main"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8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15347" cy="1215347"/>
                        </a:xfrm>
                        <a:prstGeom prst="rect">
                          <a:avLst/>
                        </a:prstGeom>
                        <a:noFill/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6" name="Folienzoom 15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9B27750C-5C6B-476F-ABB4-0B5C9FAA96E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307129" y="5579645"/>
                <a:ext cx="1215347" cy="1215347"/>
              </a:xfrm>
              <a:prstGeom prst="rect">
                <a:avLst/>
              </a:prstGeom>
              <a:noFill/>
              <a:ln w="3175">
                <a:noFill/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028829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F2DB849-451B-4892-890E-69BB2160EC48}"/>
              </a:ext>
            </a:extLst>
          </p:cNvPr>
          <p:cNvSpPr/>
          <p:nvPr/>
        </p:nvSpPr>
        <p:spPr>
          <a:xfrm>
            <a:off x="0" y="0"/>
            <a:ext cx="3044952" cy="6858000"/>
          </a:xfrm>
          <a:prstGeom prst="rect">
            <a:avLst/>
          </a:prstGeom>
          <a:solidFill>
            <a:srgbClr val="00D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A764E3F-F260-41D6-85D5-F6F2EF9868C9}"/>
              </a:ext>
            </a:extLst>
          </p:cNvPr>
          <p:cNvGrpSpPr/>
          <p:nvPr/>
        </p:nvGrpSpPr>
        <p:grpSpPr>
          <a:xfrm>
            <a:off x="1856929" y="956604"/>
            <a:ext cx="1241584" cy="1569312"/>
            <a:chOff x="1856935" y="956604"/>
            <a:chExt cx="1241584" cy="1569312"/>
          </a:xfrm>
        </p:grpSpPr>
        <p:sp>
          <p:nvSpPr>
            <p:cNvPr id="19" name="Rectangle: Top Corners Rounded 7">
              <a:extLst>
                <a:ext uri="{FF2B5EF4-FFF2-40B4-BE49-F238E27FC236}">
                  <a16:creationId xmlns:a16="http://schemas.microsoft.com/office/drawing/2014/main" id="{3FF6CB62-0BCC-4E77-A844-70E1F7794E9D}"/>
                </a:ext>
              </a:extLst>
            </p:cNvPr>
            <p:cNvSpPr/>
            <p:nvPr/>
          </p:nvSpPr>
          <p:spPr>
            <a:xfrm rot="16200000">
              <a:off x="1752536" y="1233499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: Top Corners Rounded 7">
              <a:extLst>
                <a:ext uri="{FF2B5EF4-FFF2-40B4-BE49-F238E27FC236}">
                  <a16:creationId xmlns:a16="http://schemas.microsoft.com/office/drawing/2014/main" id="{7FBBCAF1-A94F-4701-8C21-90459E797914}"/>
                </a:ext>
              </a:extLst>
            </p:cNvPr>
            <p:cNvSpPr/>
            <p:nvPr/>
          </p:nvSpPr>
          <p:spPr>
            <a:xfrm rot="16200000">
              <a:off x="1752537" y="1061003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25DF0A3-0822-4349-9799-4200D82A1A93}"/>
                </a:ext>
              </a:extLst>
            </p:cNvPr>
            <p:cNvSpPr txBox="1"/>
            <p:nvPr/>
          </p:nvSpPr>
          <p:spPr>
            <a:xfrm>
              <a:off x="1910501" y="1041159"/>
              <a:ext cx="11880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rgbClr val="00D6CE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1539AD9-57A1-4170-AA5A-072DA4E7110C}"/>
              </a:ext>
            </a:extLst>
          </p:cNvPr>
          <p:cNvGrpSpPr/>
          <p:nvPr/>
        </p:nvGrpSpPr>
        <p:grpSpPr>
          <a:xfrm>
            <a:off x="0" y="2698412"/>
            <a:ext cx="3060007" cy="2828296"/>
            <a:chOff x="0" y="3173194"/>
            <a:chExt cx="3044951" cy="2828296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B80D240-9485-4633-A424-B987C6787DA6}"/>
                </a:ext>
              </a:extLst>
            </p:cNvPr>
            <p:cNvSpPr/>
            <p:nvPr/>
          </p:nvSpPr>
          <p:spPr>
            <a:xfrm>
              <a:off x="0" y="3603171"/>
              <a:ext cx="3044951" cy="2398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F24219C-0B66-4F08-A3B9-451C8EA7A649}"/>
                </a:ext>
              </a:extLst>
            </p:cNvPr>
            <p:cNvSpPr/>
            <p:nvPr/>
          </p:nvSpPr>
          <p:spPr>
            <a:xfrm>
              <a:off x="2423886" y="3603171"/>
              <a:ext cx="621065" cy="239831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tx1">
                    <a:alpha val="48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Arrow: Pentagon 51">
              <a:extLst>
                <a:ext uri="{FF2B5EF4-FFF2-40B4-BE49-F238E27FC236}">
                  <a16:creationId xmlns:a16="http://schemas.microsoft.com/office/drawing/2014/main" id="{4B4FF864-D3AD-43E9-97A8-B05E21A2CABE}"/>
                </a:ext>
              </a:extLst>
            </p:cNvPr>
            <p:cNvSpPr/>
            <p:nvPr/>
          </p:nvSpPr>
          <p:spPr>
            <a:xfrm rot="16200000">
              <a:off x="1209066" y="3236685"/>
              <a:ext cx="621065" cy="494083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EE4FB9DF-CABB-48C6-B1E9-9E55DEBF4919}"/>
              </a:ext>
            </a:extLst>
          </p:cNvPr>
          <p:cNvSpPr/>
          <p:nvPr/>
        </p:nvSpPr>
        <p:spPr>
          <a:xfrm>
            <a:off x="12192" y="5526707"/>
            <a:ext cx="3044950" cy="167557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37">
            <a:extLst>
              <a:ext uri="{FF2B5EF4-FFF2-40B4-BE49-F238E27FC236}">
                <a16:creationId xmlns:a16="http://schemas.microsoft.com/office/drawing/2014/main" id="{59FC826B-00AC-4CC7-A389-EECBB9F45173}"/>
              </a:ext>
            </a:extLst>
          </p:cNvPr>
          <p:cNvSpPr txBox="1"/>
          <p:nvPr/>
        </p:nvSpPr>
        <p:spPr>
          <a:xfrm>
            <a:off x="190283" y="3669039"/>
            <a:ext cx="266438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Thema</a:t>
            </a: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3</a:t>
            </a:r>
          </a:p>
          <a:p>
            <a:pPr algn="ctr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Aufgaben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dern Love" panose="04090805081005020601" pitchFamily="82" charset="0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0" name="Folienzoom 9">
                <a:extLst>
                  <a:ext uri="{FF2B5EF4-FFF2-40B4-BE49-F238E27FC236}">
                    <a16:creationId xmlns:a16="http://schemas.microsoft.com/office/drawing/2014/main" id="{5DB828BF-A5EA-457F-B767-D69E0DF2CE4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30695419"/>
                  </p:ext>
                </p:extLst>
              </p:nvPr>
            </p:nvGraphicFramePr>
            <p:xfrm>
              <a:off x="1743958" y="5579645"/>
              <a:ext cx="1278355" cy="1278355"/>
            </p:xfrm>
            <a:graphic>
              <a:graphicData uri="http://schemas.microsoft.com/office/powerpoint/2016/slidezoom">
                <pslz:sldZm>
                  <pslz:sldZmObj sldId="266" cId="3276711814">
                    <pslz:zmPr id="{F9FAF7BA-73D2-436F-9C98-07EAADA49594}" returnToParent="0" imageType="cover" transitionDur="100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3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78355" cy="1278355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0" name="Folienzoom 9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5DB828BF-A5EA-457F-B767-D69E0DF2CE4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743958" y="5579645"/>
                <a:ext cx="1278355" cy="1278355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6" name="Folienzoom 15">
                <a:extLst>
                  <a:ext uri="{FF2B5EF4-FFF2-40B4-BE49-F238E27FC236}">
                    <a16:creationId xmlns:a16="http://schemas.microsoft.com/office/drawing/2014/main" id="{9B27750C-5C6B-476F-ABB4-0B5C9FAA96E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5468594"/>
                  </p:ext>
                </p:extLst>
              </p:nvPr>
            </p:nvGraphicFramePr>
            <p:xfrm>
              <a:off x="307129" y="5579645"/>
              <a:ext cx="1215347" cy="1215347"/>
            </p:xfrm>
            <a:graphic>
              <a:graphicData uri="http://schemas.microsoft.com/office/powerpoint/2016/slidezoom">
                <pslz:sldZm>
                  <pslz:sldZmObj sldId="259" cId="3201316377">
                    <pslz:zmPr id="{F3711349-DADC-4A50-8C41-C07592B62E58}" returnToParent="0" imageType="cover" transitionDur="1000">
                      <p166:blipFill xmlns:p166="http://schemas.microsoft.com/office/powerpoint/2016/6/main"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8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15347" cy="1215347"/>
                        </a:xfrm>
                        <a:prstGeom prst="rect">
                          <a:avLst/>
                        </a:prstGeom>
                        <a:noFill/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6" name="Folienzoom 15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9B27750C-5C6B-476F-ABB4-0B5C9FAA96E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307129" y="5579645"/>
                <a:ext cx="1215347" cy="1215347"/>
              </a:xfrm>
              <a:prstGeom prst="rect">
                <a:avLst/>
              </a:prstGeom>
              <a:noFill/>
              <a:ln w="3175">
                <a:noFill/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028829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F2DB849-451B-4892-890E-69BB2160EC48}"/>
              </a:ext>
            </a:extLst>
          </p:cNvPr>
          <p:cNvSpPr/>
          <p:nvPr/>
        </p:nvSpPr>
        <p:spPr>
          <a:xfrm>
            <a:off x="0" y="0"/>
            <a:ext cx="3044952" cy="6858000"/>
          </a:xfrm>
          <a:prstGeom prst="rect">
            <a:avLst/>
          </a:prstGeom>
          <a:solidFill>
            <a:srgbClr val="00D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A764E3F-F260-41D6-85D5-F6F2EF9868C9}"/>
              </a:ext>
            </a:extLst>
          </p:cNvPr>
          <p:cNvGrpSpPr/>
          <p:nvPr/>
        </p:nvGrpSpPr>
        <p:grpSpPr>
          <a:xfrm>
            <a:off x="1856929" y="956604"/>
            <a:ext cx="1241584" cy="1569312"/>
            <a:chOff x="1856935" y="956604"/>
            <a:chExt cx="1241584" cy="1569312"/>
          </a:xfrm>
        </p:grpSpPr>
        <p:sp>
          <p:nvSpPr>
            <p:cNvPr id="19" name="Rectangle: Top Corners Rounded 7">
              <a:extLst>
                <a:ext uri="{FF2B5EF4-FFF2-40B4-BE49-F238E27FC236}">
                  <a16:creationId xmlns:a16="http://schemas.microsoft.com/office/drawing/2014/main" id="{3FF6CB62-0BCC-4E77-A844-70E1F7794E9D}"/>
                </a:ext>
              </a:extLst>
            </p:cNvPr>
            <p:cNvSpPr/>
            <p:nvPr/>
          </p:nvSpPr>
          <p:spPr>
            <a:xfrm rot="16200000">
              <a:off x="1752536" y="1233499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: Top Corners Rounded 7">
              <a:extLst>
                <a:ext uri="{FF2B5EF4-FFF2-40B4-BE49-F238E27FC236}">
                  <a16:creationId xmlns:a16="http://schemas.microsoft.com/office/drawing/2014/main" id="{7FBBCAF1-A94F-4701-8C21-90459E797914}"/>
                </a:ext>
              </a:extLst>
            </p:cNvPr>
            <p:cNvSpPr/>
            <p:nvPr/>
          </p:nvSpPr>
          <p:spPr>
            <a:xfrm rot="16200000">
              <a:off x="1752537" y="1061003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25DF0A3-0822-4349-9799-4200D82A1A93}"/>
                </a:ext>
              </a:extLst>
            </p:cNvPr>
            <p:cNvSpPr txBox="1"/>
            <p:nvPr/>
          </p:nvSpPr>
          <p:spPr>
            <a:xfrm>
              <a:off x="1910501" y="1041159"/>
              <a:ext cx="11880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rgbClr val="00D6CE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1539AD9-57A1-4170-AA5A-072DA4E7110C}"/>
              </a:ext>
            </a:extLst>
          </p:cNvPr>
          <p:cNvGrpSpPr/>
          <p:nvPr/>
        </p:nvGrpSpPr>
        <p:grpSpPr>
          <a:xfrm>
            <a:off x="0" y="2698412"/>
            <a:ext cx="3060007" cy="2828296"/>
            <a:chOff x="0" y="3173194"/>
            <a:chExt cx="3044951" cy="2828296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B80D240-9485-4633-A424-B987C6787DA6}"/>
                </a:ext>
              </a:extLst>
            </p:cNvPr>
            <p:cNvSpPr/>
            <p:nvPr/>
          </p:nvSpPr>
          <p:spPr>
            <a:xfrm>
              <a:off x="0" y="3603171"/>
              <a:ext cx="3044951" cy="2398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F24219C-0B66-4F08-A3B9-451C8EA7A649}"/>
                </a:ext>
              </a:extLst>
            </p:cNvPr>
            <p:cNvSpPr/>
            <p:nvPr/>
          </p:nvSpPr>
          <p:spPr>
            <a:xfrm>
              <a:off x="2423886" y="3603171"/>
              <a:ext cx="621065" cy="239831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tx1">
                    <a:alpha val="48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Arrow: Pentagon 51">
              <a:extLst>
                <a:ext uri="{FF2B5EF4-FFF2-40B4-BE49-F238E27FC236}">
                  <a16:creationId xmlns:a16="http://schemas.microsoft.com/office/drawing/2014/main" id="{4B4FF864-D3AD-43E9-97A8-B05E21A2CABE}"/>
                </a:ext>
              </a:extLst>
            </p:cNvPr>
            <p:cNvSpPr/>
            <p:nvPr/>
          </p:nvSpPr>
          <p:spPr>
            <a:xfrm rot="16200000">
              <a:off x="1209066" y="3236685"/>
              <a:ext cx="621065" cy="494083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EE4FB9DF-CABB-48C6-B1E9-9E55DEBF4919}"/>
              </a:ext>
            </a:extLst>
          </p:cNvPr>
          <p:cNvSpPr/>
          <p:nvPr/>
        </p:nvSpPr>
        <p:spPr>
          <a:xfrm>
            <a:off x="12192" y="5526707"/>
            <a:ext cx="3044950" cy="167557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37">
            <a:extLst>
              <a:ext uri="{FF2B5EF4-FFF2-40B4-BE49-F238E27FC236}">
                <a16:creationId xmlns:a16="http://schemas.microsoft.com/office/drawing/2014/main" id="{59FC826B-00AC-4CC7-A389-EECBB9F45173}"/>
              </a:ext>
            </a:extLst>
          </p:cNvPr>
          <p:cNvSpPr txBox="1"/>
          <p:nvPr/>
        </p:nvSpPr>
        <p:spPr>
          <a:xfrm>
            <a:off x="190283" y="3669039"/>
            <a:ext cx="266438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Thema</a:t>
            </a: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3</a:t>
            </a:r>
          </a:p>
          <a:p>
            <a:pPr algn="ctr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Lösung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dern Love" panose="04090805081005020601" pitchFamily="82" charset="0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Folienzoom 2">
                <a:extLst>
                  <a:ext uri="{FF2B5EF4-FFF2-40B4-BE49-F238E27FC236}">
                    <a16:creationId xmlns:a16="http://schemas.microsoft.com/office/drawing/2014/main" id="{BA46A8AB-153A-4E3C-920D-1EEC114DF5F4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781697" y="5643668"/>
              <a:ext cx="1227017" cy="1227017"/>
            </p:xfrm>
            <a:graphic>
              <a:graphicData uri="http://schemas.microsoft.com/office/powerpoint/2016/slidezoom">
                <pslz:sldZm>
                  <pslz:sldZmObj sldId="263" cId="2202882903">
                    <pslz:zmPr id="{52B976F7-D4BC-4C33-96B7-42700E491288}" returnToParent="0" imageType="cover" transitionDur="100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3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27017" cy="1227017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Folienzoom 2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BA46A8AB-153A-4E3C-920D-1EEC114DF5F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781697" y="5643668"/>
                <a:ext cx="1227017" cy="1227017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Folienzoom 3">
                <a:extLst>
                  <a:ext uri="{FF2B5EF4-FFF2-40B4-BE49-F238E27FC236}">
                    <a16:creationId xmlns:a16="http://schemas.microsoft.com/office/drawing/2014/main" id="{ED3E4E37-D2C4-4B35-9E2A-9EC9DF4A0052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83175" y="5610485"/>
              <a:ext cx="1215347" cy="1215347"/>
            </p:xfrm>
            <a:graphic>
              <a:graphicData uri="http://schemas.microsoft.com/office/powerpoint/2016/slidezoom">
                <pslz:sldZm>
                  <pslz:sldZmObj sldId="259" cId="3201316377">
                    <pslz:zmPr id="{F3711349-DADC-4A50-8C41-C07592B62E58}" returnToParent="0" imageType="cover" transitionDur="1000">
                      <p166:blipFill xmlns:p166="http://schemas.microsoft.com/office/powerpoint/2016/6/main"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8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15347" cy="1215347"/>
                        </a:xfrm>
                        <a:prstGeom prst="rect">
                          <a:avLst/>
                        </a:prstGeom>
                        <a:noFill/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Folienzoom 3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ED3E4E37-D2C4-4B35-9E2A-9EC9DF4A005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283175" y="5610485"/>
                <a:ext cx="1215347" cy="1215347"/>
              </a:xfrm>
              <a:prstGeom prst="rect">
                <a:avLst/>
              </a:prstGeom>
              <a:noFill/>
              <a:ln w="3175">
                <a:noFill/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67118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F2DB849-451B-4892-890E-69BB2160EC48}"/>
              </a:ext>
            </a:extLst>
          </p:cNvPr>
          <p:cNvSpPr/>
          <p:nvPr/>
        </p:nvSpPr>
        <p:spPr>
          <a:xfrm>
            <a:off x="0" y="0"/>
            <a:ext cx="3044952" cy="6858000"/>
          </a:xfrm>
          <a:prstGeom prst="rect">
            <a:avLst/>
          </a:prstGeom>
          <a:solidFill>
            <a:srgbClr val="00D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A764E3F-F260-41D6-85D5-F6F2EF9868C9}"/>
              </a:ext>
            </a:extLst>
          </p:cNvPr>
          <p:cNvGrpSpPr/>
          <p:nvPr/>
        </p:nvGrpSpPr>
        <p:grpSpPr>
          <a:xfrm>
            <a:off x="1856929" y="956604"/>
            <a:ext cx="1241584" cy="1569312"/>
            <a:chOff x="1856935" y="956604"/>
            <a:chExt cx="1241584" cy="1569312"/>
          </a:xfrm>
        </p:grpSpPr>
        <p:sp>
          <p:nvSpPr>
            <p:cNvPr id="19" name="Rectangle: Top Corners Rounded 7">
              <a:extLst>
                <a:ext uri="{FF2B5EF4-FFF2-40B4-BE49-F238E27FC236}">
                  <a16:creationId xmlns:a16="http://schemas.microsoft.com/office/drawing/2014/main" id="{3FF6CB62-0BCC-4E77-A844-70E1F7794E9D}"/>
                </a:ext>
              </a:extLst>
            </p:cNvPr>
            <p:cNvSpPr/>
            <p:nvPr/>
          </p:nvSpPr>
          <p:spPr>
            <a:xfrm rot="16200000">
              <a:off x="1752536" y="1233499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: Top Corners Rounded 7">
              <a:extLst>
                <a:ext uri="{FF2B5EF4-FFF2-40B4-BE49-F238E27FC236}">
                  <a16:creationId xmlns:a16="http://schemas.microsoft.com/office/drawing/2014/main" id="{7FBBCAF1-A94F-4701-8C21-90459E797914}"/>
                </a:ext>
              </a:extLst>
            </p:cNvPr>
            <p:cNvSpPr/>
            <p:nvPr/>
          </p:nvSpPr>
          <p:spPr>
            <a:xfrm rot="16200000">
              <a:off x="1752537" y="1061003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25DF0A3-0822-4349-9799-4200D82A1A93}"/>
                </a:ext>
              </a:extLst>
            </p:cNvPr>
            <p:cNvSpPr txBox="1"/>
            <p:nvPr/>
          </p:nvSpPr>
          <p:spPr>
            <a:xfrm>
              <a:off x="1910501" y="1041159"/>
              <a:ext cx="11880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rgbClr val="00D6CE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1539AD9-57A1-4170-AA5A-072DA4E7110C}"/>
              </a:ext>
            </a:extLst>
          </p:cNvPr>
          <p:cNvGrpSpPr/>
          <p:nvPr/>
        </p:nvGrpSpPr>
        <p:grpSpPr>
          <a:xfrm>
            <a:off x="0" y="2698412"/>
            <a:ext cx="3060007" cy="2828296"/>
            <a:chOff x="0" y="3173194"/>
            <a:chExt cx="3044951" cy="2828296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B80D240-9485-4633-A424-B987C6787DA6}"/>
                </a:ext>
              </a:extLst>
            </p:cNvPr>
            <p:cNvSpPr/>
            <p:nvPr/>
          </p:nvSpPr>
          <p:spPr>
            <a:xfrm>
              <a:off x="0" y="3603171"/>
              <a:ext cx="3044951" cy="2398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F24219C-0B66-4F08-A3B9-451C8EA7A649}"/>
                </a:ext>
              </a:extLst>
            </p:cNvPr>
            <p:cNvSpPr/>
            <p:nvPr/>
          </p:nvSpPr>
          <p:spPr>
            <a:xfrm>
              <a:off x="2423886" y="3603171"/>
              <a:ext cx="621065" cy="239831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tx1">
                    <a:alpha val="48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Arrow: Pentagon 51">
              <a:extLst>
                <a:ext uri="{FF2B5EF4-FFF2-40B4-BE49-F238E27FC236}">
                  <a16:creationId xmlns:a16="http://schemas.microsoft.com/office/drawing/2014/main" id="{4B4FF864-D3AD-43E9-97A8-B05E21A2CABE}"/>
                </a:ext>
              </a:extLst>
            </p:cNvPr>
            <p:cNvSpPr/>
            <p:nvPr/>
          </p:nvSpPr>
          <p:spPr>
            <a:xfrm rot="16200000">
              <a:off x="1209066" y="3236685"/>
              <a:ext cx="621065" cy="494083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EE4FB9DF-CABB-48C6-B1E9-9E55DEBF4919}"/>
              </a:ext>
            </a:extLst>
          </p:cNvPr>
          <p:cNvSpPr/>
          <p:nvPr/>
        </p:nvSpPr>
        <p:spPr>
          <a:xfrm>
            <a:off x="12192" y="5526707"/>
            <a:ext cx="3044950" cy="167557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37">
            <a:extLst>
              <a:ext uri="{FF2B5EF4-FFF2-40B4-BE49-F238E27FC236}">
                <a16:creationId xmlns:a16="http://schemas.microsoft.com/office/drawing/2014/main" id="{59FC826B-00AC-4CC7-A389-EECBB9F45173}"/>
              </a:ext>
            </a:extLst>
          </p:cNvPr>
          <p:cNvSpPr txBox="1"/>
          <p:nvPr/>
        </p:nvSpPr>
        <p:spPr>
          <a:xfrm>
            <a:off x="190283" y="3669039"/>
            <a:ext cx="266438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Thema</a:t>
            </a: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3</a:t>
            </a:r>
          </a:p>
          <a:p>
            <a:pPr algn="ctr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Lösung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dern Love" panose="04090805081005020601" pitchFamily="82" charset="0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Folienzoom 2">
                <a:extLst>
                  <a:ext uri="{FF2B5EF4-FFF2-40B4-BE49-F238E27FC236}">
                    <a16:creationId xmlns:a16="http://schemas.microsoft.com/office/drawing/2014/main" id="{BA46A8AB-153A-4E3C-920D-1EEC114DF5F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45487640"/>
                  </p:ext>
                </p:extLst>
              </p:nvPr>
            </p:nvGraphicFramePr>
            <p:xfrm>
              <a:off x="1781697" y="5643668"/>
              <a:ext cx="1227017" cy="1227017"/>
            </p:xfrm>
            <a:graphic>
              <a:graphicData uri="http://schemas.microsoft.com/office/powerpoint/2016/slidezoom">
                <pslz:sldZm>
                  <pslz:sldZmObj sldId="263" cId="2202882903">
                    <pslz:zmPr id="{52B976F7-D4BC-4C33-96B7-42700E491288}" returnToParent="0" imageType="cover" transitionDur="100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3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27017" cy="1227017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Folienzoom 2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BA46A8AB-153A-4E3C-920D-1EEC114DF5F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781697" y="5643668"/>
                <a:ext cx="1227017" cy="1227017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Folienzoom 3">
                <a:extLst>
                  <a:ext uri="{FF2B5EF4-FFF2-40B4-BE49-F238E27FC236}">
                    <a16:creationId xmlns:a16="http://schemas.microsoft.com/office/drawing/2014/main" id="{ED3E4E37-D2C4-4B35-9E2A-9EC9DF4A005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98043543"/>
                  </p:ext>
                </p:extLst>
              </p:nvPr>
            </p:nvGraphicFramePr>
            <p:xfrm>
              <a:off x="283175" y="5610485"/>
              <a:ext cx="1215347" cy="1215347"/>
            </p:xfrm>
            <a:graphic>
              <a:graphicData uri="http://schemas.microsoft.com/office/powerpoint/2016/slidezoom">
                <pslz:sldZm>
                  <pslz:sldZmObj sldId="259" cId="3201316377">
                    <pslz:zmPr id="{F3711349-DADC-4A50-8C41-C07592B62E58}" returnToParent="0" imageType="cover" transitionDur="1000">
                      <p166:blipFill xmlns:p166="http://schemas.microsoft.com/office/powerpoint/2016/6/main"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8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15347" cy="1215347"/>
                        </a:xfrm>
                        <a:prstGeom prst="rect">
                          <a:avLst/>
                        </a:prstGeom>
                        <a:noFill/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Folienzoom 3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ED3E4E37-D2C4-4B35-9E2A-9EC9DF4A005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283175" y="5610485"/>
                <a:ext cx="1215347" cy="1215347"/>
              </a:xfrm>
              <a:prstGeom prst="rect">
                <a:avLst/>
              </a:prstGeom>
              <a:noFill/>
              <a:ln w="3175">
                <a:noFill/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67118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373B19-B71F-4374-A649-CE6034FCF70F}"/>
              </a:ext>
            </a:extLst>
          </p:cNvPr>
          <p:cNvSpPr/>
          <p:nvPr/>
        </p:nvSpPr>
        <p:spPr>
          <a:xfrm>
            <a:off x="0" y="0"/>
            <a:ext cx="3044952" cy="6858000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F6FDEE9-E38C-4237-95BA-E6D02996E03A}"/>
              </a:ext>
            </a:extLst>
          </p:cNvPr>
          <p:cNvGrpSpPr/>
          <p:nvPr/>
        </p:nvGrpSpPr>
        <p:grpSpPr>
          <a:xfrm>
            <a:off x="1856926" y="956604"/>
            <a:ext cx="1210966" cy="1569312"/>
            <a:chOff x="1856935" y="956604"/>
            <a:chExt cx="1210966" cy="1569312"/>
          </a:xfrm>
        </p:grpSpPr>
        <p:sp>
          <p:nvSpPr>
            <p:cNvPr id="24" name="Rectangle: Top Corners Rounded 7">
              <a:extLst>
                <a:ext uri="{FF2B5EF4-FFF2-40B4-BE49-F238E27FC236}">
                  <a16:creationId xmlns:a16="http://schemas.microsoft.com/office/drawing/2014/main" id="{DC576CE2-DB49-4E9D-9E29-ED79FB3B7D07}"/>
                </a:ext>
              </a:extLst>
            </p:cNvPr>
            <p:cNvSpPr/>
            <p:nvPr/>
          </p:nvSpPr>
          <p:spPr>
            <a:xfrm rot="16200000">
              <a:off x="1752536" y="1233499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Top Corners Rounded 7">
              <a:extLst>
                <a:ext uri="{FF2B5EF4-FFF2-40B4-BE49-F238E27FC236}">
                  <a16:creationId xmlns:a16="http://schemas.microsoft.com/office/drawing/2014/main" id="{17C02198-7921-485B-A1DA-D4EC9211C8B3}"/>
                </a:ext>
              </a:extLst>
            </p:cNvPr>
            <p:cNvSpPr/>
            <p:nvPr/>
          </p:nvSpPr>
          <p:spPr>
            <a:xfrm rot="16200000">
              <a:off x="1752537" y="1061003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052F51B-DFD3-4BD4-968D-82AB3E5F5BA6}"/>
                </a:ext>
              </a:extLst>
            </p:cNvPr>
            <p:cNvSpPr txBox="1"/>
            <p:nvPr/>
          </p:nvSpPr>
          <p:spPr>
            <a:xfrm>
              <a:off x="1879883" y="1017282"/>
              <a:ext cx="11880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rgbClr val="008080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9DCF5E8-D951-4B94-AADA-18010C6E3399}"/>
              </a:ext>
            </a:extLst>
          </p:cNvPr>
          <p:cNvGrpSpPr/>
          <p:nvPr/>
        </p:nvGrpSpPr>
        <p:grpSpPr>
          <a:xfrm>
            <a:off x="0" y="2698412"/>
            <a:ext cx="3067535" cy="2828296"/>
            <a:chOff x="0" y="3173194"/>
            <a:chExt cx="3044951" cy="2828296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22E51F3-5C96-471F-B2D5-470093C29186}"/>
                </a:ext>
              </a:extLst>
            </p:cNvPr>
            <p:cNvSpPr/>
            <p:nvPr/>
          </p:nvSpPr>
          <p:spPr>
            <a:xfrm>
              <a:off x="0" y="3603171"/>
              <a:ext cx="3044951" cy="2398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8621A156-109A-481E-82BF-1FE87E288C4C}"/>
                </a:ext>
              </a:extLst>
            </p:cNvPr>
            <p:cNvSpPr/>
            <p:nvPr/>
          </p:nvSpPr>
          <p:spPr>
            <a:xfrm>
              <a:off x="2423886" y="3603171"/>
              <a:ext cx="621065" cy="239831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tx1">
                    <a:alpha val="48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Arrow: Pentagon 57">
              <a:extLst>
                <a:ext uri="{FF2B5EF4-FFF2-40B4-BE49-F238E27FC236}">
                  <a16:creationId xmlns:a16="http://schemas.microsoft.com/office/drawing/2014/main" id="{1F441859-462C-44E0-A5C5-C37F40C88C2B}"/>
                </a:ext>
              </a:extLst>
            </p:cNvPr>
            <p:cNvSpPr/>
            <p:nvPr/>
          </p:nvSpPr>
          <p:spPr>
            <a:xfrm rot="16200000">
              <a:off x="1209066" y="3236685"/>
              <a:ext cx="621065" cy="494083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EE4FB9DF-CABB-48C6-B1E9-9E55DEBF4919}"/>
              </a:ext>
            </a:extLst>
          </p:cNvPr>
          <p:cNvSpPr/>
          <p:nvPr/>
        </p:nvSpPr>
        <p:spPr>
          <a:xfrm>
            <a:off x="12192" y="5526708"/>
            <a:ext cx="3032752" cy="127597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37">
            <a:extLst>
              <a:ext uri="{FF2B5EF4-FFF2-40B4-BE49-F238E27FC236}">
                <a16:creationId xmlns:a16="http://schemas.microsoft.com/office/drawing/2014/main" id="{F49CE3E5-1AA2-4632-9331-951D211809BB}"/>
              </a:ext>
            </a:extLst>
          </p:cNvPr>
          <p:cNvSpPr txBox="1"/>
          <p:nvPr/>
        </p:nvSpPr>
        <p:spPr>
          <a:xfrm>
            <a:off x="180325" y="3803614"/>
            <a:ext cx="272350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Thema</a:t>
            </a: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4</a:t>
            </a:r>
          </a:p>
          <a:p>
            <a:pPr algn="ctr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Aufgaben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dern Love" panose="04090805081005020601" pitchFamily="82" charset="0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6" name="Folienzoom 15">
                <a:extLst>
                  <a:ext uri="{FF2B5EF4-FFF2-40B4-BE49-F238E27FC236}">
                    <a16:creationId xmlns:a16="http://schemas.microsoft.com/office/drawing/2014/main" id="{20B83ABF-3FA3-403F-8A1B-B4831E1261EB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57576" y="5584680"/>
              <a:ext cx="1215347" cy="1215347"/>
            </p:xfrm>
            <a:graphic>
              <a:graphicData uri="http://schemas.microsoft.com/office/powerpoint/2016/slidezoom">
                <pslz:sldZm>
                  <pslz:sldZmObj sldId="259" cId="3201316377">
                    <pslz:zmPr id="{F3711349-DADC-4A50-8C41-C07592B62E58}" returnToParent="0" imageType="cover" transitionDur="100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3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15347" cy="1215347"/>
                        </a:xfrm>
                        <a:prstGeom prst="rect">
                          <a:avLst/>
                        </a:prstGeom>
                        <a:noFill/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6" name="Folienzoom 15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20B83ABF-3FA3-403F-8A1B-B4831E1261E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57576" y="5584680"/>
                <a:ext cx="1215347" cy="1215347"/>
              </a:xfrm>
              <a:prstGeom prst="rect">
                <a:avLst/>
              </a:prstGeom>
              <a:noFill/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6" name="Folienzoom 25">
                <a:extLst>
                  <a:ext uri="{FF2B5EF4-FFF2-40B4-BE49-F238E27FC236}">
                    <a16:creationId xmlns:a16="http://schemas.microsoft.com/office/drawing/2014/main" id="{1C70D69D-2267-43BB-8350-6955C409B34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665594" y="5516665"/>
              <a:ext cx="1390650" cy="1390650"/>
            </p:xfrm>
            <a:graphic>
              <a:graphicData uri="http://schemas.microsoft.com/office/powerpoint/2016/slidezoom">
                <pslz:sldZm>
                  <pslz:sldZmObj sldId="268" cId="3515378195">
                    <pslz:zmPr id="{58949454-4501-49FA-89BC-F521B14998AD}" returnToParent="0" imageType="cover" transitionDur="1000">
                      <p166:blipFill xmlns:p166="http://schemas.microsoft.com/office/powerpoint/2016/6/main"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8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90650" cy="1390650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6" name="Folienzoom 25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1C70D69D-2267-43BB-8350-6955C409B34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1665594" y="5516665"/>
                <a:ext cx="1390650" cy="1390650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416554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373B19-B71F-4374-A649-CE6034FCF70F}"/>
              </a:ext>
            </a:extLst>
          </p:cNvPr>
          <p:cNvSpPr/>
          <p:nvPr/>
        </p:nvSpPr>
        <p:spPr>
          <a:xfrm>
            <a:off x="0" y="0"/>
            <a:ext cx="3044952" cy="6858000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F6FDEE9-E38C-4237-95BA-E6D02996E03A}"/>
              </a:ext>
            </a:extLst>
          </p:cNvPr>
          <p:cNvGrpSpPr/>
          <p:nvPr/>
        </p:nvGrpSpPr>
        <p:grpSpPr>
          <a:xfrm>
            <a:off x="1856926" y="956604"/>
            <a:ext cx="1210966" cy="1569312"/>
            <a:chOff x="1856935" y="956604"/>
            <a:chExt cx="1210966" cy="1569312"/>
          </a:xfrm>
        </p:grpSpPr>
        <p:sp>
          <p:nvSpPr>
            <p:cNvPr id="24" name="Rectangle: Top Corners Rounded 7">
              <a:extLst>
                <a:ext uri="{FF2B5EF4-FFF2-40B4-BE49-F238E27FC236}">
                  <a16:creationId xmlns:a16="http://schemas.microsoft.com/office/drawing/2014/main" id="{DC576CE2-DB49-4E9D-9E29-ED79FB3B7D07}"/>
                </a:ext>
              </a:extLst>
            </p:cNvPr>
            <p:cNvSpPr/>
            <p:nvPr/>
          </p:nvSpPr>
          <p:spPr>
            <a:xfrm rot="16200000">
              <a:off x="1752536" y="1233499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Top Corners Rounded 7">
              <a:extLst>
                <a:ext uri="{FF2B5EF4-FFF2-40B4-BE49-F238E27FC236}">
                  <a16:creationId xmlns:a16="http://schemas.microsoft.com/office/drawing/2014/main" id="{17C02198-7921-485B-A1DA-D4EC9211C8B3}"/>
                </a:ext>
              </a:extLst>
            </p:cNvPr>
            <p:cNvSpPr/>
            <p:nvPr/>
          </p:nvSpPr>
          <p:spPr>
            <a:xfrm rot="16200000">
              <a:off x="1752537" y="1061003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052F51B-DFD3-4BD4-968D-82AB3E5F5BA6}"/>
                </a:ext>
              </a:extLst>
            </p:cNvPr>
            <p:cNvSpPr txBox="1"/>
            <p:nvPr/>
          </p:nvSpPr>
          <p:spPr>
            <a:xfrm>
              <a:off x="1879883" y="1017282"/>
              <a:ext cx="11880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rgbClr val="008080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9DCF5E8-D951-4B94-AADA-18010C6E3399}"/>
              </a:ext>
            </a:extLst>
          </p:cNvPr>
          <p:cNvGrpSpPr/>
          <p:nvPr/>
        </p:nvGrpSpPr>
        <p:grpSpPr>
          <a:xfrm>
            <a:off x="0" y="2698412"/>
            <a:ext cx="3067535" cy="2828296"/>
            <a:chOff x="0" y="3173194"/>
            <a:chExt cx="3044951" cy="2828296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22E51F3-5C96-471F-B2D5-470093C29186}"/>
                </a:ext>
              </a:extLst>
            </p:cNvPr>
            <p:cNvSpPr/>
            <p:nvPr/>
          </p:nvSpPr>
          <p:spPr>
            <a:xfrm>
              <a:off x="0" y="3603171"/>
              <a:ext cx="3044951" cy="2398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8621A156-109A-481E-82BF-1FE87E288C4C}"/>
                </a:ext>
              </a:extLst>
            </p:cNvPr>
            <p:cNvSpPr/>
            <p:nvPr/>
          </p:nvSpPr>
          <p:spPr>
            <a:xfrm>
              <a:off x="2423886" y="3603171"/>
              <a:ext cx="621065" cy="239831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tx1">
                    <a:alpha val="48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Arrow: Pentagon 57">
              <a:extLst>
                <a:ext uri="{FF2B5EF4-FFF2-40B4-BE49-F238E27FC236}">
                  <a16:creationId xmlns:a16="http://schemas.microsoft.com/office/drawing/2014/main" id="{1F441859-462C-44E0-A5C5-C37F40C88C2B}"/>
                </a:ext>
              </a:extLst>
            </p:cNvPr>
            <p:cNvSpPr/>
            <p:nvPr/>
          </p:nvSpPr>
          <p:spPr>
            <a:xfrm rot="16200000">
              <a:off x="1209066" y="3236685"/>
              <a:ext cx="621065" cy="494083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EE4FB9DF-CABB-48C6-B1E9-9E55DEBF4919}"/>
              </a:ext>
            </a:extLst>
          </p:cNvPr>
          <p:cNvSpPr/>
          <p:nvPr/>
        </p:nvSpPr>
        <p:spPr>
          <a:xfrm>
            <a:off x="12192" y="5526708"/>
            <a:ext cx="3032752" cy="127597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37">
            <a:extLst>
              <a:ext uri="{FF2B5EF4-FFF2-40B4-BE49-F238E27FC236}">
                <a16:creationId xmlns:a16="http://schemas.microsoft.com/office/drawing/2014/main" id="{F49CE3E5-1AA2-4632-9331-951D211809BB}"/>
              </a:ext>
            </a:extLst>
          </p:cNvPr>
          <p:cNvSpPr txBox="1"/>
          <p:nvPr/>
        </p:nvSpPr>
        <p:spPr>
          <a:xfrm>
            <a:off x="180325" y="3803614"/>
            <a:ext cx="272350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Thema</a:t>
            </a: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4</a:t>
            </a:r>
          </a:p>
          <a:p>
            <a:pPr algn="ctr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Aufgaben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dern Love" panose="04090805081005020601" pitchFamily="82" charset="0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6" name="Folienzoom 15">
                <a:extLst>
                  <a:ext uri="{FF2B5EF4-FFF2-40B4-BE49-F238E27FC236}">
                    <a16:creationId xmlns:a16="http://schemas.microsoft.com/office/drawing/2014/main" id="{20B83ABF-3FA3-403F-8A1B-B4831E1261E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75699367"/>
                  </p:ext>
                </p:extLst>
              </p:nvPr>
            </p:nvGraphicFramePr>
            <p:xfrm>
              <a:off x="257576" y="5584680"/>
              <a:ext cx="1215347" cy="1215347"/>
            </p:xfrm>
            <a:graphic>
              <a:graphicData uri="http://schemas.microsoft.com/office/powerpoint/2016/slidezoom">
                <pslz:sldZm>
                  <pslz:sldZmObj sldId="259" cId="3201316377">
                    <pslz:zmPr id="{F3711349-DADC-4A50-8C41-C07592B62E58}" returnToParent="0" imageType="cover" transitionDur="100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3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15347" cy="1215347"/>
                        </a:xfrm>
                        <a:prstGeom prst="rect">
                          <a:avLst/>
                        </a:prstGeom>
                        <a:noFill/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6" name="Folienzoom 15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20B83ABF-3FA3-403F-8A1B-B4831E1261E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57576" y="5584680"/>
                <a:ext cx="1215347" cy="1215347"/>
              </a:xfrm>
              <a:prstGeom prst="rect">
                <a:avLst/>
              </a:prstGeom>
              <a:noFill/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6" name="Folienzoom 25">
                <a:extLst>
                  <a:ext uri="{FF2B5EF4-FFF2-40B4-BE49-F238E27FC236}">
                    <a16:creationId xmlns:a16="http://schemas.microsoft.com/office/drawing/2014/main" id="{1C70D69D-2267-43BB-8350-6955C409B34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21702461"/>
                  </p:ext>
                </p:extLst>
              </p:nvPr>
            </p:nvGraphicFramePr>
            <p:xfrm>
              <a:off x="1665594" y="5516665"/>
              <a:ext cx="1390650" cy="1390650"/>
            </p:xfrm>
            <a:graphic>
              <a:graphicData uri="http://schemas.microsoft.com/office/powerpoint/2016/slidezoom">
                <pslz:sldZm>
                  <pslz:sldZmObj sldId="268" cId="3515378195">
                    <pslz:zmPr id="{58949454-4501-49FA-89BC-F521B14998AD}" returnToParent="0" imageType="cover" transitionDur="1000">
                      <p166:blipFill xmlns:p166="http://schemas.microsoft.com/office/powerpoint/2016/6/main"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8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90650" cy="1390650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6" name="Folienzoom 25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1C70D69D-2267-43BB-8350-6955C409B34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1665594" y="5516665"/>
                <a:ext cx="1390650" cy="1390650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416554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373B19-B71F-4374-A649-CE6034FCF70F}"/>
              </a:ext>
            </a:extLst>
          </p:cNvPr>
          <p:cNvSpPr/>
          <p:nvPr/>
        </p:nvSpPr>
        <p:spPr>
          <a:xfrm>
            <a:off x="0" y="0"/>
            <a:ext cx="3044952" cy="6858000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F6FDEE9-E38C-4237-95BA-E6D02996E03A}"/>
              </a:ext>
            </a:extLst>
          </p:cNvPr>
          <p:cNvGrpSpPr/>
          <p:nvPr/>
        </p:nvGrpSpPr>
        <p:grpSpPr>
          <a:xfrm>
            <a:off x="1856926" y="956604"/>
            <a:ext cx="1210966" cy="1569312"/>
            <a:chOff x="1856935" y="956604"/>
            <a:chExt cx="1210966" cy="1569312"/>
          </a:xfrm>
        </p:grpSpPr>
        <p:sp>
          <p:nvSpPr>
            <p:cNvPr id="24" name="Rectangle: Top Corners Rounded 7">
              <a:extLst>
                <a:ext uri="{FF2B5EF4-FFF2-40B4-BE49-F238E27FC236}">
                  <a16:creationId xmlns:a16="http://schemas.microsoft.com/office/drawing/2014/main" id="{DC576CE2-DB49-4E9D-9E29-ED79FB3B7D07}"/>
                </a:ext>
              </a:extLst>
            </p:cNvPr>
            <p:cNvSpPr/>
            <p:nvPr/>
          </p:nvSpPr>
          <p:spPr>
            <a:xfrm rot="16200000">
              <a:off x="1752536" y="1233499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Top Corners Rounded 7">
              <a:extLst>
                <a:ext uri="{FF2B5EF4-FFF2-40B4-BE49-F238E27FC236}">
                  <a16:creationId xmlns:a16="http://schemas.microsoft.com/office/drawing/2014/main" id="{17C02198-7921-485B-A1DA-D4EC9211C8B3}"/>
                </a:ext>
              </a:extLst>
            </p:cNvPr>
            <p:cNvSpPr/>
            <p:nvPr/>
          </p:nvSpPr>
          <p:spPr>
            <a:xfrm rot="16200000">
              <a:off x="1752537" y="1061003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052F51B-DFD3-4BD4-968D-82AB3E5F5BA6}"/>
                </a:ext>
              </a:extLst>
            </p:cNvPr>
            <p:cNvSpPr txBox="1"/>
            <p:nvPr/>
          </p:nvSpPr>
          <p:spPr>
            <a:xfrm>
              <a:off x="1879883" y="1017282"/>
              <a:ext cx="11880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rgbClr val="008080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9DCF5E8-D951-4B94-AADA-18010C6E3399}"/>
              </a:ext>
            </a:extLst>
          </p:cNvPr>
          <p:cNvGrpSpPr/>
          <p:nvPr/>
        </p:nvGrpSpPr>
        <p:grpSpPr>
          <a:xfrm>
            <a:off x="0" y="2698412"/>
            <a:ext cx="3067535" cy="2828296"/>
            <a:chOff x="0" y="3173194"/>
            <a:chExt cx="3044951" cy="2828296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22E51F3-5C96-471F-B2D5-470093C29186}"/>
                </a:ext>
              </a:extLst>
            </p:cNvPr>
            <p:cNvSpPr/>
            <p:nvPr/>
          </p:nvSpPr>
          <p:spPr>
            <a:xfrm>
              <a:off x="0" y="3603171"/>
              <a:ext cx="3044951" cy="2398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8621A156-109A-481E-82BF-1FE87E288C4C}"/>
                </a:ext>
              </a:extLst>
            </p:cNvPr>
            <p:cNvSpPr/>
            <p:nvPr/>
          </p:nvSpPr>
          <p:spPr>
            <a:xfrm>
              <a:off x="2423886" y="3603171"/>
              <a:ext cx="621065" cy="239831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tx1">
                    <a:alpha val="48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Arrow: Pentagon 57">
              <a:extLst>
                <a:ext uri="{FF2B5EF4-FFF2-40B4-BE49-F238E27FC236}">
                  <a16:creationId xmlns:a16="http://schemas.microsoft.com/office/drawing/2014/main" id="{1F441859-462C-44E0-A5C5-C37F40C88C2B}"/>
                </a:ext>
              </a:extLst>
            </p:cNvPr>
            <p:cNvSpPr/>
            <p:nvPr/>
          </p:nvSpPr>
          <p:spPr>
            <a:xfrm rot="16200000">
              <a:off x="1209066" y="3236685"/>
              <a:ext cx="621065" cy="494083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EE4FB9DF-CABB-48C6-B1E9-9E55DEBF4919}"/>
              </a:ext>
            </a:extLst>
          </p:cNvPr>
          <p:cNvSpPr/>
          <p:nvPr/>
        </p:nvSpPr>
        <p:spPr>
          <a:xfrm>
            <a:off x="12192" y="5526708"/>
            <a:ext cx="3032752" cy="127597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37">
            <a:extLst>
              <a:ext uri="{FF2B5EF4-FFF2-40B4-BE49-F238E27FC236}">
                <a16:creationId xmlns:a16="http://schemas.microsoft.com/office/drawing/2014/main" id="{F49CE3E5-1AA2-4632-9331-951D211809BB}"/>
              </a:ext>
            </a:extLst>
          </p:cNvPr>
          <p:cNvSpPr txBox="1"/>
          <p:nvPr/>
        </p:nvSpPr>
        <p:spPr>
          <a:xfrm>
            <a:off x="180325" y="3803614"/>
            <a:ext cx="272350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Thema</a:t>
            </a: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4</a:t>
            </a:r>
          </a:p>
          <a:p>
            <a:pPr algn="ctr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Lösung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dern Love" panose="04090805081005020601" pitchFamily="82" charset="0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Folienzoom 2">
                <a:extLst>
                  <a:ext uri="{FF2B5EF4-FFF2-40B4-BE49-F238E27FC236}">
                    <a16:creationId xmlns:a16="http://schemas.microsoft.com/office/drawing/2014/main" id="{9D85CBDF-25C2-4D51-A071-630C25A0D31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729432" y="5590506"/>
              <a:ext cx="1315512" cy="1315512"/>
            </p:xfrm>
            <a:graphic>
              <a:graphicData uri="http://schemas.microsoft.com/office/powerpoint/2016/slidezoom">
                <pslz:sldZm>
                  <pslz:sldZmObj sldId="267" cId="1341655462">
                    <pslz:zmPr id="{D1A8DBAE-B209-4EBA-B042-CD328FAD342F}" returnToParent="0" imageType="cover" transitionDur="100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3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15512" cy="1315512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Folienzoom 2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9D85CBDF-25C2-4D51-A071-630C25A0D31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729432" y="5590506"/>
                <a:ext cx="1315512" cy="1315512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Folienzoom 3">
                <a:extLst>
                  <a:ext uri="{FF2B5EF4-FFF2-40B4-BE49-F238E27FC236}">
                    <a16:creationId xmlns:a16="http://schemas.microsoft.com/office/drawing/2014/main" id="{28DD5C1B-F079-4BB3-B9FD-106D6D604649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57043" y="5584680"/>
              <a:ext cx="1215347" cy="1215347"/>
            </p:xfrm>
            <a:graphic>
              <a:graphicData uri="http://schemas.microsoft.com/office/powerpoint/2016/slidezoom">
                <pslz:sldZm>
                  <pslz:sldZmObj sldId="259" cId="3201316377">
                    <pslz:zmPr id="{F3711349-DADC-4A50-8C41-C07592B62E58}" returnToParent="0" imageType="cover" transitionDur="1000">
                      <p166:blipFill xmlns:p166="http://schemas.microsoft.com/office/powerpoint/2016/6/main"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8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15347" cy="1215347"/>
                        </a:xfrm>
                        <a:prstGeom prst="rect">
                          <a:avLst/>
                        </a:prstGeom>
                        <a:noFill/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Folienzoom 3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28DD5C1B-F079-4BB3-B9FD-106D6D60464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257043" y="5584680"/>
                <a:ext cx="1215347" cy="1215347"/>
              </a:xfrm>
              <a:prstGeom prst="rect">
                <a:avLst/>
              </a:prstGeom>
              <a:noFill/>
              <a:ln w="3175">
                <a:noFill/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153781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373B19-B71F-4374-A649-CE6034FCF70F}"/>
              </a:ext>
            </a:extLst>
          </p:cNvPr>
          <p:cNvSpPr/>
          <p:nvPr/>
        </p:nvSpPr>
        <p:spPr>
          <a:xfrm>
            <a:off x="0" y="0"/>
            <a:ext cx="3044952" cy="6858000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F6FDEE9-E38C-4237-95BA-E6D02996E03A}"/>
              </a:ext>
            </a:extLst>
          </p:cNvPr>
          <p:cNvGrpSpPr/>
          <p:nvPr/>
        </p:nvGrpSpPr>
        <p:grpSpPr>
          <a:xfrm>
            <a:off x="1856926" y="956604"/>
            <a:ext cx="1210966" cy="1569312"/>
            <a:chOff x="1856935" y="956604"/>
            <a:chExt cx="1210966" cy="1569312"/>
          </a:xfrm>
        </p:grpSpPr>
        <p:sp>
          <p:nvSpPr>
            <p:cNvPr id="24" name="Rectangle: Top Corners Rounded 7">
              <a:extLst>
                <a:ext uri="{FF2B5EF4-FFF2-40B4-BE49-F238E27FC236}">
                  <a16:creationId xmlns:a16="http://schemas.microsoft.com/office/drawing/2014/main" id="{DC576CE2-DB49-4E9D-9E29-ED79FB3B7D07}"/>
                </a:ext>
              </a:extLst>
            </p:cNvPr>
            <p:cNvSpPr/>
            <p:nvPr/>
          </p:nvSpPr>
          <p:spPr>
            <a:xfrm rot="16200000">
              <a:off x="1752536" y="1233499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Top Corners Rounded 7">
              <a:extLst>
                <a:ext uri="{FF2B5EF4-FFF2-40B4-BE49-F238E27FC236}">
                  <a16:creationId xmlns:a16="http://schemas.microsoft.com/office/drawing/2014/main" id="{17C02198-7921-485B-A1DA-D4EC9211C8B3}"/>
                </a:ext>
              </a:extLst>
            </p:cNvPr>
            <p:cNvSpPr/>
            <p:nvPr/>
          </p:nvSpPr>
          <p:spPr>
            <a:xfrm rot="16200000">
              <a:off x="1752537" y="1061003"/>
              <a:ext cx="1396816" cy="1188017"/>
            </a:xfrm>
            <a:custGeom>
              <a:avLst/>
              <a:gdLst>
                <a:gd name="connsiteX0" fmla="*/ 198007 w 1216855"/>
                <a:gd name="connsiteY0" fmla="*/ 0 h 1188017"/>
                <a:gd name="connsiteX1" fmla="*/ 1018848 w 1216855"/>
                <a:gd name="connsiteY1" fmla="*/ 0 h 1188017"/>
                <a:gd name="connsiteX2" fmla="*/ 1216855 w 1216855"/>
                <a:gd name="connsiteY2" fmla="*/ 198007 h 1188017"/>
                <a:gd name="connsiteX3" fmla="*/ 1216855 w 1216855"/>
                <a:gd name="connsiteY3" fmla="*/ 1188017 h 1188017"/>
                <a:gd name="connsiteX4" fmla="*/ 1216855 w 1216855"/>
                <a:gd name="connsiteY4" fmla="*/ 1188017 h 1188017"/>
                <a:gd name="connsiteX5" fmla="*/ 0 w 1216855"/>
                <a:gd name="connsiteY5" fmla="*/ 1188017 h 1188017"/>
                <a:gd name="connsiteX6" fmla="*/ 0 w 1216855"/>
                <a:gd name="connsiteY6" fmla="*/ 1188017 h 1188017"/>
                <a:gd name="connsiteX7" fmla="*/ 0 w 1216855"/>
                <a:gd name="connsiteY7" fmla="*/ 198007 h 1188017"/>
                <a:gd name="connsiteX8" fmla="*/ 198007 w 1216855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  <a:gd name="connsiteX0" fmla="*/ 377968 w 1396816"/>
                <a:gd name="connsiteY0" fmla="*/ 0 h 1188017"/>
                <a:gd name="connsiteX1" fmla="*/ 1198809 w 1396816"/>
                <a:gd name="connsiteY1" fmla="*/ 0 h 1188017"/>
                <a:gd name="connsiteX2" fmla="*/ 1396816 w 1396816"/>
                <a:gd name="connsiteY2" fmla="*/ 198007 h 1188017"/>
                <a:gd name="connsiteX3" fmla="*/ 1396816 w 1396816"/>
                <a:gd name="connsiteY3" fmla="*/ 1188017 h 1188017"/>
                <a:gd name="connsiteX4" fmla="*/ 1396816 w 1396816"/>
                <a:gd name="connsiteY4" fmla="*/ 1188017 h 1188017"/>
                <a:gd name="connsiteX5" fmla="*/ 179961 w 1396816"/>
                <a:gd name="connsiteY5" fmla="*/ 1188017 h 1188017"/>
                <a:gd name="connsiteX6" fmla="*/ 0 w 1396816"/>
                <a:gd name="connsiteY6" fmla="*/ 1178289 h 1188017"/>
                <a:gd name="connsiteX7" fmla="*/ 179961 w 1396816"/>
                <a:gd name="connsiteY7" fmla="*/ 198007 h 1188017"/>
                <a:gd name="connsiteX8" fmla="*/ 377968 w 1396816"/>
                <a:gd name="connsiteY8" fmla="*/ 0 h 118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6816" h="1188017">
                  <a:moveTo>
                    <a:pt x="377968" y="0"/>
                  </a:moveTo>
                  <a:lnTo>
                    <a:pt x="1198809" y="0"/>
                  </a:lnTo>
                  <a:cubicBezTo>
                    <a:pt x="1308165" y="0"/>
                    <a:pt x="1396816" y="88651"/>
                    <a:pt x="1396816" y="198007"/>
                  </a:cubicBezTo>
                  <a:lnTo>
                    <a:pt x="1396816" y="1188017"/>
                  </a:lnTo>
                  <a:lnTo>
                    <a:pt x="1396816" y="1188017"/>
                  </a:lnTo>
                  <a:lnTo>
                    <a:pt x="179961" y="1188017"/>
                  </a:lnTo>
                  <a:lnTo>
                    <a:pt x="0" y="1178289"/>
                  </a:lnTo>
                  <a:cubicBezTo>
                    <a:pt x="184825" y="1013659"/>
                    <a:pt x="179961" y="528010"/>
                    <a:pt x="179961" y="198007"/>
                  </a:cubicBezTo>
                  <a:cubicBezTo>
                    <a:pt x="179961" y="88651"/>
                    <a:pt x="268612" y="0"/>
                    <a:pt x="37796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052F51B-DFD3-4BD4-968D-82AB3E5F5BA6}"/>
                </a:ext>
              </a:extLst>
            </p:cNvPr>
            <p:cNvSpPr txBox="1"/>
            <p:nvPr/>
          </p:nvSpPr>
          <p:spPr>
            <a:xfrm>
              <a:off x="1879883" y="1017282"/>
              <a:ext cx="11880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rgbClr val="008080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9DCF5E8-D951-4B94-AADA-18010C6E3399}"/>
              </a:ext>
            </a:extLst>
          </p:cNvPr>
          <p:cNvGrpSpPr/>
          <p:nvPr/>
        </p:nvGrpSpPr>
        <p:grpSpPr>
          <a:xfrm>
            <a:off x="0" y="2698412"/>
            <a:ext cx="3067535" cy="2828296"/>
            <a:chOff x="0" y="3173194"/>
            <a:chExt cx="3044951" cy="2828296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22E51F3-5C96-471F-B2D5-470093C29186}"/>
                </a:ext>
              </a:extLst>
            </p:cNvPr>
            <p:cNvSpPr/>
            <p:nvPr/>
          </p:nvSpPr>
          <p:spPr>
            <a:xfrm>
              <a:off x="0" y="3603171"/>
              <a:ext cx="3044951" cy="2398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8621A156-109A-481E-82BF-1FE87E288C4C}"/>
                </a:ext>
              </a:extLst>
            </p:cNvPr>
            <p:cNvSpPr/>
            <p:nvPr/>
          </p:nvSpPr>
          <p:spPr>
            <a:xfrm>
              <a:off x="2423886" y="3603171"/>
              <a:ext cx="621065" cy="239831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tx1">
                    <a:alpha val="48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Arrow: Pentagon 57">
              <a:extLst>
                <a:ext uri="{FF2B5EF4-FFF2-40B4-BE49-F238E27FC236}">
                  <a16:creationId xmlns:a16="http://schemas.microsoft.com/office/drawing/2014/main" id="{1F441859-462C-44E0-A5C5-C37F40C88C2B}"/>
                </a:ext>
              </a:extLst>
            </p:cNvPr>
            <p:cNvSpPr/>
            <p:nvPr/>
          </p:nvSpPr>
          <p:spPr>
            <a:xfrm rot="16200000">
              <a:off x="1209066" y="3236685"/>
              <a:ext cx="621065" cy="494083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EE4FB9DF-CABB-48C6-B1E9-9E55DEBF4919}"/>
              </a:ext>
            </a:extLst>
          </p:cNvPr>
          <p:cNvSpPr/>
          <p:nvPr/>
        </p:nvSpPr>
        <p:spPr>
          <a:xfrm>
            <a:off x="12192" y="5526708"/>
            <a:ext cx="3032752" cy="127597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37">
            <a:extLst>
              <a:ext uri="{FF2B5EF4-FFF2-40B4-BE49-F238E27FC236}">
                <a16:creationId xmlns:a16="http://schemas.microsoft.com/office/drawing/2014/main" id="{F49CE3E5-1AA2-4632-9331-951D211809BB}"/>
              </a:ext>
            </a:extLst>
          </p:cNvPr>
          <p:cNvSpPr txBox="1"/>
          <p:nvPr/>
        </p:nvSpPr>
        <p:spPr>
          <a:xfrm>
            <a:off x="180325" y="3803614"/>
            <a:ext cx="272350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Thema</a:t>
            </a: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4</a:t>
            </a:r>
          </a:p>
          <a:p>
            <a:pPr algn="ctr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Lösung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odern Love" panose="04090805081005020601" pitchFamily="82" charset="0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Folienzoom 2">
                <a:extLst>
                  <a:ext uri="{FF2B5EF4-FFF2-40B4-BE49-F238E27FC236}">
                    <a16:creationId xmlns:a16="http://schemas.microsoft.com/office/drawing/2014/main" id="{9D85CBDF-25C2-4D51-A071-630C25A0D31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84707873"/>
                  </p:ext>
                </p:extLst>
              </p:nvPr>
            </p:nvGraphicFramePr>
            <p:xfrm>
              <a:off x="1729432" y="5590506"/>
              <a:ext cx="1315512" cy="1315512"/>
            </p:xfrm>
            <a:graphic>
              <a:graphicData uri="http://schemas.microsoft.com/office/powerpoint/2016/slidezoom">
                <pslz:sldZm>
                  <pslz:sldZmObj sldId="267" cId="1341655462">
                    <pslz:zmPr id="{D1A8DBAE-B209-4EBA-B042-CD328FAD342F}" returnToParent="0" imageType="cover" transitionDur="1000">
                      <p166:blipFill xmlns:p166="http://schemas.microsoft.com/office/powerpoint/2016/6/main"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3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15512" cy="1315512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Folienzoom 2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9D85CBDF-25C2-4D51-A071-630C25A0D31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729432" y="5590506"/>
                <a:ext cx="1315512" cy="1315512"/>
              </a:xfrm>
              <a:prstGeom prst="rect">
                <a:avLst/>
              </a:prstGeom>
              <a:ln w="3175">
                <a:noFill/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Folienzoom 3">
                <a:extLst>
                  <a:ext uri="{FF2B5EF4-FFF2-40B4-BE49-F238E27FC236}">
                    <a16:creationId xmlns:a16="http://schemas.microsoft.com/office/drawing/2014/main" id="{28DD5C1B-F079-4BB3-B9FD-106D6D60464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93316588"/>
                  </p:ext>
                </p:extLst>
              </p:nvPr>
            </p:nvGraphicFramePr>
            <p:xfrm>
              <a:off x="257043" y="5584680"/>
              <a:ext cx="1215347" cy="1215347"/>
            </p:xfrm>
            <a:graphic>
              <a:graphicData uri="http://schemas.microsoft.com/office/powerpoint/2016/slidezoom">
                <pslz:sldZm>
                  <pslz:sldZmObj sldId="259" cId="3201316377">
                    <pslz:zmPr id="{F3711349-DADC-4A50-8C41-C07592B62E58}" returnToParent="0" imageType="cover" transitionDur="1000">
                      <p166:blipFill xmlns:p166="http://schemas.microsoft.com/office/powerpoint/2016/6/main"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8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15347" cy="1215347"/>
                        </a:xfrm>
                        <a:prstGeom prst="rect">
                          <a:avLst/>
                        </a:prstGeom>
                        <a:noFill/>
                        <a:ln w="3175">
                          <a:noFill/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Folienzoom 3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28DD5C1B-F079-4BB3-B9FD-106D6D60464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257043" y="5584680"/>
                <a:ext cx="1215347" cy="1215347"/>
              </a:xfrm>
              <a:prstGeom prst="rect">
                <a:avLst/>
              </a:prstGeom>
              <a:noFill/>
              <a:ln w="3175">
                <a:noFill/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153781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Breitbild</PresentationFormat>
  <Paragraphs>32</Paragraphs>
  <Slides>9</Slides>
  <Notes>0</Notes>
  <HiddenSlides>8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Modern Love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Tobias Krah</dc:creator>
  <cp:lastModifiedBy>Tobias Krah</cp:lastModifiedBy>
  <cp:revision>1</cp:revision>
  <dcterms:created xsi:type="dcterms:W3CDTF">2021-01-22T09:45:32Z</dcterms:created>
  <dcterms:modified xsi:type="dcterms:W3CDTF">2021-01-22T09:46:05Z</dcterms:modified>
</cp:coreProperties>
</file>