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28" r:id="rId2"/>
    <p:sldId id="629" r:id="rId3"/>
    <p:sldId id="630" r:id="rId4"/>
    <p:sldId id="631" r:id="rId5"/>
    <p:sldId id="632" r:id="rId6"/>
    <p:sldId id="633" r:id="rId7"/>
    <p:sldId id="634" r:id="rId8"/>
    <p:sldId id="635" r:id="rId9"/>
    <p:sldId id="636" r:id="rId10"/>
    <p:sldId id="637" r:id="rId11"/>
    <p:sldId id="638" r:id="rId12"/>
    <p:sldId id="639" r:id="rId13"/>
    <p:sldId id="640" r:id="rId14"/>
    <p:sldId id="641" r:id="rId15"/>
    <p:sldId id="64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0DD2-6CF6-4D61-B678-F52A601C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B8D864-E299-4311-9D2F-48AC31EDA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4C8BB9-F5FA-4811-A073-236E73F7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5C3F6B-C185-4C96-819C-1D4D5D1B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8ED462-D9DC-4DD3-896B-DE7E917B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38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73EF8-830C-422A-9164-301B66BD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81CCC0-7BB9-4328-8CE3-326ED5529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262181-174C-4388-BE22-41EC2742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10A4C7-F781-4CC1-8E19-B25D89F6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641040-663D-4F8F-9263-0ECBE26C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29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70C67AC-56F2-4AAA-B8E3-D7F8D8293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3046B4-A06F-4E8A-ABB4-4C5FC0A54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103A7E-C0EA-49C0-A71C-8C9AE5B6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FCAC1F-ABF3-495F-ACD4-426A7F53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B2B20C-9A48-4449-9AF8-6E806DB0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75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35766-4E38-480D-BE08-93367D28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23C99-6AF5-4EB9-B66A-E1BEC9564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1B51F-BA2F-454F-AB24-AC9E87A8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059AE0-0646-4501-BEE5-9275FBB5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4C279A-4A8F-4661-84EF-AA2E91B1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50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F794D-3438-4B78-B7B8-32614FAC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7DAB7A-E9EC-41B2-96DB-9EFCBF5F2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A4F796-39B3-4ACB-BE87-EC69E15A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341154-AB80-4E85-BF0A-775E5A2D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F246C5-F5DC-44D7-A02A-4BF23729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15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8D582-AE1E-4581-870F-4EA1DC99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9330D3-F007-4A0D-AFCE-BC55EDF5A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EEFD62-C23D-44AB-A4F7-B1F3AB4FE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80F6D9-E3F0-492F-85D7-FE0F3746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BCE4C3-1B38-423A-A4C7-DD8A6786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0BA55C-AC54-49B0-808C-A8224B99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84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F4631-F96F-46DE-85C2-805F8722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C49AA7-369B-400A-B953-2E49017E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0F203D-B278-441D-ABC9-B4F4FBBE8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7CA1F8-6691-4176-AD36-FD13557FD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B9C9FA-1AD7-4493-A6C2-26EAF7F7C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E730A9-18F0-4C25-AD99-22C70B32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57E152-3EAA-440D-A5A3-459A056F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78CF74-3492-4FFD-A945-CAB05503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0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82D7A-47ED-43F0-9B81-EBFE2607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0B2E2B-5277-4E3A-9346-52EFA8F0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0EB68E-E3FF-483D-952D-D22FFD53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F3AF46-F522-4611-AC3C-8DA7589E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41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B1C510A-DC04-4A39-AFDC-52232361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86F35F-D400-46B4-9D17-C6F97FBE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DF418B-13E2-4EF7-90C3-C6312E9B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03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D565E-FDF8-4ED0-86C3-1841E3F7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A4DF0D-45BE-47FB-BD97-52509DF4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69A4CD-9F96-421F-9EF0-AA34B2CE5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F27551-C112-4B36-BFF3-62264845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D95FB5-1F11-4A56-A01B-0A0F83A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7CAB57-61F3-4ADF-802B-D84AB4AB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6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28E9D-8EEE-4173-B060-969E55C9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33CE1AF-01EF-43C4-9231-FFD00E8DC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7C385F-9BDF-437F-BD96-23F086D38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D5F061-7904-4FC7-92CD-5087CA78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994B26-AF97-4C5F-9F65-D121D7FE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9737CE-E26E-4BAA-BB3B-0E39C493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21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DD83804-2F4B-4E86-A480-2FF1B12F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2C0CFC-210E-435D-BCDA-E8C24F207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2D7058-487C-4299-B15A-86A530899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64AC6-D456-4B08-8691-D20A4336CA5A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A0D5A7-E87A-4F1E-852A-7C94734B4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D190D3-6436-4408-BBE6-44ADD62E6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AAA1-BAA2-4D8B-9172-72B77B7FCC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14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14.xml"/><Relationship Id="rId4" Type="http://schemas.openxmlformats.org/officeDocument/2006/relationships/image" Target="../media/image2.sv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11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4.sv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10" Type="http://schemas.openxmlformats.org/officeDocument/2006/relationships/image" Target="../media/image29.jpeg"/><Relationship Id="rId4" Type="http://schemas.openxmlformats.org/officeDocument/2006/relationships/image" Target="../media/image9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13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4.sv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10" Type="http://schemas.openxmlformats.org/officeDocument/2006/relationships/image" Target="../media/image32.png"/><Relationship Id="rId4" Type="http://schemas.openxmlformats.org/officeDocument/2006/relationships/image" Target="../media/image9.sv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15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4.sv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9.sv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4.sv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4.sv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10" Type="http://schemas.openxmlformats.org/officeDocument/2006/relationships/image" Target="../media/image18.jpeg"/><Relationship Id="rId4" Type="http://schemas.openxmlformats.org/officeDocument/2006/relationships/image" Target="../media/image9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4.sv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9.sv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9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4.sv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10" Type="http://schemas.openxmlformats.org/officeDocument/2006/relationships/image" Target="../media/image25.png"/><Relationship Id="rId4" Type="http://schemas.openxmlformats.org/officeDocument/2006/relationships/image" Target="../media/image9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E3D158-8151-4200-A0E7-A484FC307DA4}"/>
              </a:ext>
            </a:extLst>
          </p:cNvPr>
          <p:cNvGrpSpPr/>
          <p:nvPr/>
        </p:nvGrpSpPr>
        <p:grpSpPr>
          <a:xfrm>
            <a:off x="623392" y="1628800"/>
            <a:ext cx="2592288" cy="1152128"/>
            <a:chOff x="767408" y="980727"/>
            <a:chExt cx="2225537" cy="600076"/>
          </a:xfrm>
        </p:grpSpPr>
        <p:sp>
          <p:nvSpPr>
            <p:cNvPr id="15" name="Rechteck: abgerundete Ecken 14">
              <a:hlinkClick r:id="rId2" action="ppaction://hlinksldjump"/>
              <a:extLst>
                <a:ext uri="{FF2B5EF4-FFF2-40B4-BE49-F238E27FC236}">
                  <a16:creationId xmlns:a16="http://schemas.microsoft.com/office/drawing/2014/main" id="{448A26DF-A137-45F4-A35E-1156E379D427}"/>
                </a:ext>
              </a:extLst>
            </p:cNvPr>
            <p:cNvSpPr/>
            <p:nvPr/>
          </p:nvSpPr>
          <p:spPr>
            <a:xfrm>
              <a:off x="767408" y="98072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</a:t>
              </a: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Einkauf</a:t>
              </a:r>
            </a:p>
          </p:txBody>
        </p:sp>
        <p:pic>
          <p:nvPicPr>
            <p:cNvPr id="5" name="Grafik 4" descr="Touchscreen">
              <a:extLst>
                <a:ext uri="{FF2B5EF4-FFF2-40B4-BE49-F238E27FC236}">
                  <a16:creationId xmlns:a16="http://schemas.microsoft.com/office/drawing/2014/main" id="{54715848-B38B-4B14-9D61-B2EA7B8D5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9416" y="980727"/>
              <a:ext cx="600075" cy="600075"/>
            </a:xfrm>
            <a:prstGeom prst="rect">
              <a:avLst/>
            </a:prstGeom>
          </p:spPr>
        </p:pic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B616D12B-6430-4117-8E67-7DB66E78F95E}"/>
              </a:ext>
            </a:extLst>
          </p:cNvPr>
          <p:cNvSpPr/>
          <p:nvPr/>
        </p:nvSpPr>
        <p:spPr>
          <a:xfrm>
            <a:off x="3503712" y="57397"/>
            <a:ext cx="5617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Lernthecke</a:t>
            </a: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5400" b="0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BwR</a:t>
            </a: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A611B65-BBFF-41FD-B8B5-BD2A18D32E91}"/>
              </a:ext>
            </a:extLst>
          </p:cNvPr>
          <p:cNvGrpSpPr/>
          <p:nvPr/>
        </p:nvGrpSpPr>
        <p:grpSpPr>
          <a:xfrm>
            <a:off x="4451682" y="1628798"/>
            <a:ext cx="2592288" cy="1152126"/>
            <a:chOff x="839416" y="980727"/>
            <a:chExt cx="2225537" cy="600075"/>
          </a:xfrm>
        </p:grpSpPr>
        <p:sp>
          <p:nvSpPr>
            <p:cNvPr id="26" name="Rechteck: abgerundete Ecken 25">
              <a:hlinkClick r:id="rId5" action="ppaction://hlinksldjump"/>
              <a:extLst>
                <a:ext uri="{FF2B5EF4-FFF2-40B4-BE49-F238E27FC236}">
                  <a16:creationId xmlns:a16="http://schemas.microsoft.com/office/drawing/2014/main" id="{73EBDA0B-36A8-4F5A-8B8D-07573D91DD92}"/>
                </a:ext>
              </a:extLst>
            </p:cNvPr>
            <p:cNvSpPr/>
            <p:nvPr/>
          </p:nvSpPr>
          <p:spPr>
            <a:xfrm>
              <a:off x="839416" y="980727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</a:t>
              </a:r>
              <a:r>
                <a:rPr kumimoji="0" lang="de-DE" sz="3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Verkauf</a:t>
              </a:r>
            </a:p>
          </p:txBody>
        </p:sp>
        <p:pic>
          <p:nvPicPr>
            <p:cNvPr id="27" name="Grafik 26" descr="Touchscreen">
              <a:extLst>
                <a:ext uri="{FF2B5EF4-FFF2-40B4-BE49-F238E27FC236}">
                  <a16:creationId xmlns:a16="http://schemas.microsoft.com/office/drawing/2014/main" id="{7B336D4C-0CF8-46D4-9C52-B4769224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9416" y="980727"/>
              <a:ext cx="600075" cy="600075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E55844E-B4C7-4E63-B366-CBBF113D8B87}"/>
              </a:ext>
            </a:extLst>
          </p:cNvPr>
          <p:cNvGrpSpPr/>
          <p:nvPr/>
        </p:nvGrpSpPr>
        <p:grpSpPr>
          <a:xfrm>
            <a:off x="8472263" y="1628798"/>
            <a:ext cx="2592287" cy="1152128"/>
            <a:chOff x="767407" y="980727"/>
            <a:chExt cx="2427858" cy="600076"/>
          </a:xfrm>
        </p:grpSpPr>
        <p:sp>
          <p:nvSpPr>
            <p:cNvPr id="30" name="Rechteck: abgerundete Ecken 29">
              <a:hlinkClick r:id="rId6" action="ppaction://hlinksldjump"/>
              <a:extLst>
                <a:ext uri="{FF2B5EF4-FFF2-40B4-BE49-F238E27FC236}">
                  <a16:creationId xmlns:a16="http://schemas.microsoft.com/office/drawing/2014/main" id="{B2B74579-75D8-453B-BE3C-C160FD7C2226}"/>
                </a:ext>
              </a:extLst>
            </p:cNvPr>
            <p:cNvSpPr/>
            <p:nvPr/>
          </p:nvSpPr>
          <p:spPr>
            <a:xfrm>
              <a:off x="767407" y="980728"/>
              <a:ext cx="2427858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</a:t>
              </a:r>
              <a:r>
                <a:rPr kumimoji="0" lang="de-D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Abschlüsse</a:t>
              </a:r>
              <a:endPara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pic>
          <p:nvPicPr>
            <p:cNvPr id="31" name="Grafik 30" descr="Touchscreen">
              <a:extLst>
                <a:ext uri="{FF2B5EF4-FFF2-40B4-BE49-F238E27FC236}">
                  <a16:creationId xmlns:a16="http://schemas.microsoft.com/office/drawing/2014/main" id="{73CC9C8F-EA82-4580-92D0-AA7A6A127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9416" y="980727"/>
              <a:ext cx="600075" cy="600075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152F4D1-9AEE-40A4-B658-503B72817B77}"/>
              </a:ext>
            </a:extLst>
          </p:cNvPr>
          <p:cNvGrpSpPr/>
          <p:nvPr/>
        </p:nvGrpSpPr>
        <p:grpSpPr>
          <a:xfrm>
            <a:off x="4558423" y="3472381"/>
            <a:ext cx="2485547" cy="1152128"/>
            <a:chOff x="767408" y="980727"/>
            <a:chExt cx="2225537" cy="600076"/>
          </a:xfrm>
        </p:grpSpPr>
        <p:sp>
          <p:nvSpPr>
            <p:cNvPr id="33" name="Rechteck: abgerundete Ecken 32">
              <a:hlinkClick r:id="rId7" action="ppaction://hlinksldjump"/>
              <a:extLst>
                <a:ext uri="{FF2B5EF4-FFF2-40B4-BE49-F238E27FC236}">
                  <a16:creationId xmlns:a16="http://schemas.microsoft.com/office/drawing/2014/main" id="{E9DC3FB2-D040-4427-935E-63842AC9EA6D}"/>
                </a:ext>
              </a:extLst>
            </p:cNvPr>
            <p:cNvSpPr/>
            <p:nvPr/>
          </p:nvSpPr>
          <p:spPr>
            <a:xfrm>
              <a:off x="767408" y="98072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</a:t>
              </a:r>
              <a:r>
                <a:rPr kumimoji="0" lang="de-DE" sz="3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Aktien</a:t>
              </a:r>
            </a:p>
          </p:txBody>
        </p:sp>
        <p:pic>
          <p:nvPicPr>
            <p:cNvPr id="34" name="Grafik 33" descr="Touchscreen">
              <a:extLst>
                <a:ext uri="{FF2B5EF4-FFF2-40B4-BE49-F238E27FC236}">
                  <a16:creationId xmlns:a16="http://schemas.microsoft.com/office/drawing/2014/main" id="{21F539E0-494A-49AF-B7E0-DA2758AFF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9416" y="980727"/>
              <a:ext cx="600075" cy="600075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2005CAD-7061-4B84-B41A-3DEAE94A825C}"/>
              </a:ext>
            </a:extLst>
          </p:cNvPr>
          <p:cNvGrpSpPr/>
          <p:nvPr/>
        </p:nvGrpSpPr>
        <p:grpSpPr>
          <a:xfrm>
            <a:off x="623392" y="3501005"/>
            <a:ext cx="2485547" cy="1152128"/>
            <a:chOff x="767408" y="980727"/>
            <a:chExt cx="2225537" cy="600076"/>
          </a:xfrm>
        </p:grpSpPr>
        <p:sp>
          <p:nvSpPr>
            <p:cNvPr id="36" name="Rechteck: abgerundete Ecken 35">
              <a:hlinkClick r:id="rId8" action="ppaction://hlinksldjump"/>
              <a:extLst>
                <a:ext uri="{FF2B5EF4-FFF2-40B4-BE49-F238E27FC236}">
                  <a16:creationId xmlns:a16="http://schemas.microsoft.com/office/drawing/2014/main" id="{9277CCE2-C51C-471D-870E-77AEA145B78E}"/>
                </a:ext>
              </a:extLst>
            </p:cNvPr>
            <p:cNvSpPr/>
            <p:nvPr/>
          </p:nvSpPr>
          <p:spPr>
            <a:xfrm>
              <a:off x="767408" y="98072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</a:t>
              </a:r>
              <a:r>
                <a:rPr kumimoji="0" lang="de-DE" sz="3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Kredit</a:t>
              </a:r>
            </a:p>
          </p:txBody>
        </p:sp>
        <p:pic>
          <p:nvPicPr>
            <p:cNvPr id="37" name="Grafik 36" descr="Touchscreen">
              <a:extLst>
                <a:ext uri="{FF2B5EF4-FFF2-40B4-BE49-F238E27FC236}">
                  <a16:creationId xmlns:a16="http://schemas.microsoft.com/office/drawing/2014/main" id="{88959ACA-19FB-4BE1-8F07-0EE3E80C2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9416" y="980727"/>
              <a:ext cx="600075" cy="600075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D22E003-B479-4CCD-B916-1644FA492648}"/>
              </a:ext>
            </a:extLst>
          </p:cNvPr>
          <p:cNvGrpSpPr/>
          <p:nvPr/>
        </p:nvGrpSpPr>
        <p:grpSpPr>
          <a:xfrm>
            <a:off x="8481622" y="3509392"/>
            <a:ext cx="2485547" cy="1152128"/>
            <a:chOff x="767408" y="980727"/>
            <a:chExt cx="2225537" cy="600076"/>
          </a:xfrm>
        </p:grpSpPr>
        <p:sp>
          <p:nvSpPr>
            <p:cNvPr id="39" name="Rechteck: abgerundete Ecken 38">
              <a:hlinkClick r:id="rId9" action="ppaction://hlinksldjump"/>
              <a:extLst>
                <a:ext uri="{FF2B5EF4-FFF2-40B4-BE49-F238E27FC236}">
                  <a16:creationId xmlns:a16="http://schemas.microsoft.com/office/drawing/2014/main" id="{23AC3EE6-0920-4A7B-97C9-0B17D306B010}"/>
                </a:ext>
              </a:extLst>
            </p:cNvPr>
            <p:cNvSpPr/>
            <p:nvPr/>
          </p:nvSpPr>
          <p:spPr>
            <a:xfrm>
              <a:off x="767408" y="98072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</a:t>
              </a: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Anlagen</a:t>
              </a:r>
            </a:p>
          </p:txBody>
        </p:sp>
        <p:pic>
          <p:nvPicPr>
            <p:cNvPr id="40" name="Grafik 39" descr="Touchscreen">
              <a:extLst>
                <a:ext uri="{FF2B5EF4-FFF2-40B4-BE49-F238E27FC236}">
                  <a16:creationId xmlns:a16="http://schemas.microsoft.com/office/drawing/2014/main" id="{511F4CFE-68E6-4346-8B1E-D3910879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9416" y="980727"/>
              <a:ext cx="600075" cy="600075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B3AE87B-9597-492F-81F0-7A34DF15F42F}"/>
              </a:ext>
            </a:extLst>
          </p:cNvPr>
          <p:cNvGrpSpPr/>
          <p:nvPr/>
        </p:nvGrpSpPr>
        <p:grpSpPr>
          <a:xfrm>
            <a:off x="4551293" y="5229202"/>
            <a:ext cx="2485547" cy="1152128"/>
            <a:chOff x="767408" y="980727"/>
            <a:chExt cx="2225537" cy="600076"/>
          </a:xfrm>
        </p:grpSpPr>
        <p:sp>
          <p:nvSpPr>
            <p:cNvPr id="42" name="Rechteck: abgerundete Ecken 41">
              <a:hlinkClick r:id="rId10" action="ppaction://hlinksldjump"/>
              <a:extLst>
                <a:ext uri="{FF2B5EF4-FFF2-40B4-BE49-F238E27FC236}">
                  <a16:creationId xmlns:a16="http://schemas.microsoft.com/office/drawing/2014/main" id="{262579FE-096B-48A2-A35A-465F0AFA17E0}"/>
                </a:ext>
              </a:extLst>
            </p:cNvPr>
            <p:cNvSpPr/>
            <p:nvPr/>
          </p:nvSpPr>
          <p:spPr>
            <a:xfrm>
              <a:off x="767408" y="98072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</a:t>
              </a: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Bewertung    FO</a:t>
              </a:r>
              <a:endPara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pic>
          <p:nvPicPr>
            <p:cNvPr id="43" name="Grafik 42" descr="Touchscreen">
              <a:extLst>
                <a:ext uri="{FF2B5EF4-FFF2-40B4-BE49-F238E27FC236}">
                  <a16:creationId xmlns:a16="http://schemas.microsoft.com/office/drawing/2014/main" id="{0A757BD0-A47C-4974-A2DA-7454FCEF9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9416" y="980727"/>
              <a:ext cx="600075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792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356D0BB-C1CE-4EEC-A52D-29342378E0D2}"/>
              </a:ext>
            </a:extLst>
          </p:cNvPr>
          <p:cNvGrpSpPr/>
          <p:nvPr/>
        </p:nvGrpSpPr>
        <p:grpSpPr>
          <a:xfrm>
            <a:off x="263352" y="6061849"/>
            <a:ext cx="2225537" cy="600075"/>
            <a:chOff x="119336" y="6184468"/>
            <a:chExt cx="2225537" cy="600075"/>
          </a:xfrm>
        </p:grpSpPr>
        <p:sp>
          <p:nvSpPr>
            <p:cNvPr id="2" name="Rechteck: abgerundete Ecken 1">
              <a:hlinkClick r:id="rId2" action="ppaction://hlinksldjump"/>
              <a:extLst>
                <a:ext uri="{FF2B5EF4-FFF2-40B4-BE49-F238E27FC236}">
                  <a16:creationId xmlns:a16="http://schemas.microsoft.com/office/drawing/2014/main" id="{2A3AF6A1-935A-4408-98CA-258C1F0F7C48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3" name="Grafik 2" descr="Zuhause">
              <a:extLst>
                <a:ext uri="{FF2B5EF4-FFF2-40B4-BE49-F238E27FC236}">
                  <a16:creationId xmlns:a16="http://schemas.microsoft.com/office/drawing/2014/main" id="{8739DC1D-AE7F-4E46-9818-7BC72F32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C79F78-08B0-46DF-A3BE-07FE8FC7F797}"/>
              </a:ext>
            </a:extLst>
          </p:cNvPr>
          <p:cNvGrpSpPr/>
          <p:nvPr/>
        </p:nvGrpSpPr>
        <p:grpSpPr>
          <a:xfrm>
            <a:off x="9708561" y="5946387"/>
            <a:ext cx="2225537" cy="830997"/>
            <a:chOff x="9553393" y="5545786"/>
            <a:chExt cx="2225537" cy="830997"/>
          </a:xfrm>
        </p:grpSpPr>
        <p:sp>
          <p:nvSpPr>
            <p:cNvPr id="4" name="Rechteck: abgerundete Ecken 3">
              <a:hlinkClick r:id="rId5" action="ppaction://hlinksldjump"/>
              <a:extLst>
                <a:ext uri="{FF2B5EF4-FFF2-40B4-BE49-F238E27FC236}">
                  <a16:creationId xmlns:a16="http://schemas.microsoft.com/office/drawing/2014/main" id="{A2E263E9-0E62-423A-AD3B-AE490211ABF6}"/>
                </a:ext>
              </a:extLst>
            </p:cNvPr>
            <p:cNvSpPr/>
            <p:nvPr/>
          </p:nvSpPr>
          <p:spPr>
            <a:xfrm>
              <a:off x="9553393" y="566124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Lösung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1D7E4BC-E17E-44CA-8BDC-8609CE977795}"/>
                </a:ext>
              </a:extLst>
            </p:cNvPr>
            <p:cNvSpPr txBox="1"/>
            <p:nvPr/>
          </p:nvSpPr>
          <p:spPr>
            <a:xfrm>
              <a:off x="9768408" y="5545786"/>
              <a:ext cx="548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ü</a:t>
              </a: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CC21BEA0-1E1C-46F3-A620-3CE4B09C3614}"/>
              </a:ext>
            </a:extLst>
          </p:cNvPr>
          <p:cNvSpPr/>
          <p:nvPr/>
        </p:nvSpPr>
        <p:spPr>
          <a:xfrm>
            <a:off x="549581" y="282329"/>
            <a:ext cx="3014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Aufgaben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Aktien</a:t>
            </a:r>
          </a:p>
        </p:txBody>
      </p:sp>
      <p:pic>
        <p:nvPicPr>
          <p:cNvPr id="11" name="Grafik 10" descr="Ein Bild, das Uhr enthält.&#10;&#10;Automatisch generierte Beschreibung">
            <a:extLst>
              <a:ext uri="{FF2B5EF4-FFF2-40B4-BE49-F238E27FC236}">
                <a16:creationId xmlns:a16="http://schemas.microsoft.com/office/drawing/2014/main" id="{288D9A9E-6DB1-4EDC-95D9-8321F55E23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8" y="2154539"/>
            <a:ext cx="2885306" cy="2708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4D2704-63EC-42DD-8928-76B57D98C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845" y="171289"/>
            <a:ext cx="5760640" cy="576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82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hlinkClick r:id="rId2" action="ppaction://hlinksldjump"/>
            <a:extLst>
              <a:ext uri="{FF2B5EF4-FFF2-40B4-BE49-F238E27FC236}">
                <a16:creationId xmlns:a16="http://schemas.microsoft.com/office/drawing/2014/main" id="{A2E263E9-0E62-423A-AD3B-AE490211ABF6}"/>
              </a:ext>
            </a:extLst>
          </p:cNvPr>
          <p:cNvSpPr/>
          <p:nvPr/>
        </p:nvSpPr>
        <p:spPr>
          <a:xfrm>
            <a:off x="9840416" y="6184468"/>
            <a:ext cx="2225537" cy="6000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mika Title" panose="02000506000000020004" pitchFamily="2" charset="0"/>
                <a:ea typeface="+mn-ea"/>
                <a:cs typeface="+mn-cs"/>
              </a:rPr>
              <a:t>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Aufgaben</a:t>
            </a:r>
          </a:p>
        </p:txBody>
      </p:sp>
      <p:pic>
        <p:nvPicPr>
          <p:cNvPr id="6" name="Grafik 5" descr="Klemmbrett abgehakt">
            <a:extLst>
              <a:ext uri="{FF2B5EF4-FFF2-40B4-BE49-F238E27FC236}">
                <a16:creationId xmlns:a16="http://schemas.microsoft.com/office/drawing/2014/main" id="{B2C7B973-6C16-4A0F-9646-60360438A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630" y="6162557"/>
            <a:ext cx="601216" cy="60121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18E1B51-AFAD-4AF0-AD84-E65182243757}"/>
              </a:ext>
            </a:extLst>
          </p:cNvPr>
          <p:cNvGrpSpPr/>
          <p:nvPr/>
        </p:nvGrpSpPr>
        <p:grpSpPr>
          <a:xfrm>
            <a:off x="191344" y="6093296"/>
            <a:ext cx="2225537" cy="600075"/>
            <a:chOff x="119336" y="6184468"/>
            <a:chExt cx="2225537" cy="600075"/>
          </a:xfrm>
        </p:grpSpPr>
        <p:sp>
          <p:nvSpPr>
            <p:cNvPr id="17" name="Rechteck: abgerundete Ecken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330C1865-BFA2-4803-AD24-EAD30A5E7686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18" name="Grafik 17" descr="Zuhause">
              <a:extLst>
                <a:ext uri="{FF2B5EF4-FFF2-40B4-BE49-F238E27FC236}">
                  <a16:creationId xmlns:a16="http://schemas.microsoft.com/office/drawing/2014/main" id="{607839F5-7105-4877-A665-C0B003F1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A0D10AFF-0978-41BF-913C-E902409FC673}"/>
              </a:ext>
            </a:extLst>
          </p:cNvPr>
          <p:cNvSpPr/>
          <p:nvPr/>
        </p:nvSpPr>
        <p:spPr>
          <a:xfrm>
            <a:off x="652582" y="3029"/>
            <a:ext cx="4837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Lösungen Aktien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10D2E8-9120-4514-8BE1-6B010BCA9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206" y="1124744"/>
            <a:ext cx="4837030" cy="467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391634B-97D9-48E5-9E19-DE1FEDEA5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9896" y="1216696"/>
            <a:ext cx="4821455" cy="458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F277544-AF7B-4FCA-BB1D-4B75227970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56" y="94227"/>
            <a:ext cx="2122187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8542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356D0BB-C1CE-4EEC-A52D-29342378E0D2}"/>
              </a:ext>
            </a:extLst>
          </p:cNvPr>
          <p:cNvGrpSpPr/>
          <p:nvPr/>
        </p:nvGrpSpPr>
        <p:grpSpPr>
          <a:xfrm>
            <a:off x="263352" y="6061849"/>
            <a:ext cx="2225537" cy="600075"/>
            <a:chOff x="119336" y="6184468"/>
            <a:chExt cx="2225537" cy="600075"/>
          </a:xfrm>
        </p:grpSpPr>
        <p:sp>
          <p:nvSpPr>
            <p:cNvPr id="2" name="Rechteck: abgerundete Ecken 1">
              <a:hlinkClick r:id="rId2" action="ppaction://hlinksldjump"/>
              <a:extLst>
                <a:ext uri="{FF2B5EF4-FFF2-40B4-BE49-F238E27FC236}">
                  <a16:creationId xmlns:a16="http://schemas.microsoft.com/office/drawing/2014/main" id="{2A3AF6A1-935A-4408-98CA-258C1F0F7C48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3" name="Grafik 2" descr="Zuhause">
              <a:extLst>
                <a:ext uri="{FF2B5EF4-FFF2-40B4-BE49-F238E27FC236}">
                  <a16:creationId xmlns:a16="http://schemas.microsoft.com/office/drawing/2014/main" id="{8739DC1D-AE7F-4E46-9818-7BC72F32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C79F78-08B0-46DF-A3BE-07FE8FC7F797}"/>
              </a:ext>
            </a:extLst>
          </p:cNvPr>
          <p:cNvGrpSpPr/>
          <p:nvPr/>
        </p:nvGrpSpPr>
        <p:grpSpPr>
          <a:xfrm>
            <a:off x="9708561" y="5946387"/>
            <a:ext cx="2225537" cy="830997"/>
            <a:chOff x="9553393" y="5545786"/>
            <a:chExt cx="2225537" cy="830997"/>
          </a:xfrm>
        </p:grpSpPr>
        <p:sp>
          <p:nvSpPr>
            <p:cNvPr id="4" name="Rechteck: abgerundete Ecken 3">
              <a:hlinkClick r:id="rId5" action="ppaction://hlinksldjump"/>
              <a:extLst>
                <a:ext uri="{FF2B5EF4-FFF2-40B4-BE49-F238E27FC236}">
                  <a16:creationId xmlns:a16="http://schemas.microsoft.com/office/drawing/2014/main" id="{A2E263E9-0E62-423A-AD3B-AE490211ABF6}"/>
                </a:ext>
              </a:extLst>
            </p:cNvPr>
            <p:cNvSpPr/>
            <p:nvPr/>
          </p:nvSpPr>
          <p:spPr>
            <a:xfrm>
              <a:off x="9553393" y="566124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Lösung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1D7E4BC-E17E-44CA-8BDC-8609CE977795}"/>
                </a:ext>
              </a:extLst>
            </p:cNvPr>
            <p:cNvSpPr txBox="1"/>
            <p:nvPr/>
          </p:nvSpPr>
          <p:spPr>
            <a:xfrm>
              <a:off x="9768408" y="5545786"/>
              <a:ext cx="548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ü</a:t>
              </a: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CC21BEA0-1E1C-46F3-A620-3CE4B09C3614}"/>
              </a:ext>
            </a:extLst>
          </p:cNvPr>
          <p:cNvSpPr/>
          <p:nvPr/>
        </p:nvSpPr>
        <p:spPr>
          <a:xfrm>
            <a:off x="549581" y="282329"/>
            <a:ext cx="3014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Aufgaben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Anlagen</a:t>
            </a:r>
          </a:p>
        </p:txBody>
      </p:sp>
      <p:pic>
        <p:nvPicPr>
          <p:cNvPr id="11" name="Grafik 10" descr="Ein Bild, das Uhr enthält.&#10;&#10;Automatisch generierte Beschreibung">
            <a:extLst>
              <a:ext uri="{FF2B5EF4-FFF2-40B4-BE49-F238E27FC236}">
                <a16:creationId xmlns:a16="http://schemas.microsoft.com/office/drawing/2014/main" id="{288D9A9E-6DB1-4EDC-95D9-8321F55E23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8" y="2154539"/>
            <a:ext cx="2885306" cy="2708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9FAA3C5-5730-4B66-8750-B87D053AF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437" y="85735"/>
            <a:ext cx="5688632" cy="591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665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hlinkClick r:id="rId2" action="ppaction://hlinksldjump"/>
            <a:extLst>
              <a:ext uri="{FF2B5EF4-FFF2-40B4-BE49-F238E27FC236}">
                <a16:creationId xmlns:a16="http://schemas.microsoft.com/office/drawing/2014/main" id="{A2E263E9-0E62-423A-AD3B-AE490211ABF6}"/>
              </a:ext>
            </a:extLst>
          </p:cNvPr>
          <p:cNvSpPr/>
          <p:nvPr/>
        </p:nvSpPr>
        <p:spPr>
          <a:xfrm>
            <a:off x="9840416" y="6184468"/>
            <a:ext cx="2225537" cy="6000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mika Title" panose="02000506000000020004" pitchFamily="2" charset="0"/>
                <a:ea typeface="+mn-ea"/>
                <a:cs typeface="+mn-cs"/>
              </a:rPr>
              <a:t>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Aufgaben</a:t>
            </a:r>
          </a:p>
        </p:txBody>
      </p:sp>
      <p:pic>
        <p:nvPicPr>
          <p:cNvPr id="6" name="Grafik 5" descr="Klemmbrett abgehakt">
            <a:extLst>
              <a:ext uri="{FF2B5EF4-FFF2-40B4-BE49-F238E27FC236}">
                <a16:creationId xmlns:a16="http://schemas.microsoft.com/office/drawing/2014/main" id="{B2C7B973-6C16-4A0F-9646-60360438A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630" y="6162557"/>
            <a:ext cx="601216" cy="60121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18E1B51-AFAD-4AF0-AD84-E65182243757}"/>
              </a:ext>
            </a:extLst>
          </p:cNvPr>
          <p:cNvGrpSpPr/>
          <p:nvPr/>
        </p:nvGrpSpPr>
        <p:grpSpPr>
          <a:xfrm>
            <a:off x="191344" y="6093296"/>
            <a:ext cx="2225537" cy="600075"/>
            <a:chOff x="119336" y="6184468"/>
            <a:chExt cx="2225537" cy="600075"/>
          </a:xfrm>
        </p:grpSpPr>
        <p:sp>
          <p:nvSpPr>
            <p:cNvPr id="17" name="Rechteck: abgerundete Ecken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330C1865-BFA2-4803-AD24-EAD30A5E7686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18" name="Grafik 17" descr="Zuhause">
              <a:extLst>
                <a:ext uri="{FF2B5EF4-FFF2-40B4-BE49-F238E27FC236}">
                  <a16:creationId xmlns:a16="http://schemas.microsoft.com/office/drawing/2014/main" id="{607839F5-7105-4877-A665-C0B003F1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A0D10AFF-0978-41BF-913C-E902409FC673}"/>
              </a:ext>
            </a:extLst>
          </p:cNvPr>
          <p:cNvSpPr/>
          <p:nvPr/>
        </p:nvSpPr>
        <p:spPr>
          <a:xfrm>
            <a:off x="416524" y="3029"/>
            <a:ext cx="5309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Lösungen Anlagen</a:t>
            </a:r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F277544-AF7B-4FCA-BB1D-4B75227970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56" y="94227"/>
            <a:ext cx="2122187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3B0CB5-F557-4D3D-AD08-5798690DF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392" y="1052736"/>
            <a:ext cx="4291019" cy="484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D2F1DF-2D80-403E-8FD4-EA057C490B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4889" y="1878110"/>
            <a:ext cx="4921349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623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356D0BB-C1CE-4EEC-A52D-29342378E0D2}"/>
              </a:ext>
            </a:extLst>
          </p:cNvPr>
          <p:cNvGrpSpPr/>
          <p:nvPr/>
        </p:nvGrpSpPr>
        <p:grpSpPr>
          <a:xfrm>
            <a:off x="263352" y="6061849"/>
            <a:ext cx="2225537" cy="600075"/>
            <a:chOff x="119336" y="6184468"/>
            <a:chExt cx="2225537" cy="600075"/>
          </a:xfrm>
        </p:grpSpPr>
        <p:sp>
          <p:nvSpPr>
            <p:cNvPr id="2" name="Rechteck: abgerundete Ecken 1">
              <a:hlinkClick r:id="rId2" action="ppaction://hlinksldjump"/>
              <a:extLst>
                <a:ext uri="{FF2B5EF4-FFF2-40B4-BE49-F238E27FC236}">
                  <a16:creationId xmlns:a16="http://schemas.microsoft.com/office/drawing/2014/main" id="{2A3AF6A1-935A-4408-98CA-258C1F0F7C48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3" name="Grafik 2" descr="Zuhause">
              <a:extLst>
                <a:ext uri="{FF2B5EF4-FFF2-40B4-BE49-F238E27FC236}">
                  <a16:creationId xmlns:a16="http://schemas.microsoft.com/office/drawing/2014/main" id="{8739DC1D-AE7F-4E46-9818-7BC72F32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C79F78-08B0-46DF-A3BE-07FE8FC7F797}"/>
              </a:ext>
            </a:extLst>
          </p:cNvPr>
          <p:cNvGrpSpPr/>
          <p:nvPr/>
        </p:nvGrpSpPr>
        <p:grpSpPr>
          <a:xfrm>
            <a:off x="9708561" y="5946387"/>
            <a:ext cx="2225537" cy="830997"/>
            <a:chOff x="9553393" y="5545786"/>
            <a:chExt cx="2225537" cy="830997"/>
          </a:xfrm>
        </p:grpSpPr>
        <p:sp>
          <p:nvSpPr>
            <p:cNvPr id="4" name="Rechteck: abgerundete Ecken 3">
              <a:hlinkClick r:id="rId5" action="ppaction://hlinksldjump"/>
              <a:extLst>
                <a:ext uri="{FF2B5EF4-FFF2-40B4-BE49-F238E27FC236}">
                  <a16:creationId xmlns:a16="http://schemas.microsoft.com/office/drawing/2014/main" id="{A2E263E9-0E62-423A-AD3B-AE490211ABF6}"/>
                </a:ext>
              </a:extLst>
            </p:cNvPr>
            <p:cNvSpPr/>
            <p:nvPr/>
          </p:nvSpPr>
          <p:spPr>
            <a:xfrm>
              <a:off x="9553393" y="566124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Lösung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1D7E4BC-E17E-44CA-8BDC-8609CE977795}"/>
                </a:ext>
              </a:extLst>
            </p:cNvPr>
            <p:cNvSpPr txBox="1"/>
            <p:nvPr/>
          </p:nvSpPr>
          <p:spPr>
            <a:xfrm>
              <a:off x="9768408" y="5545786"/>
              <a:ext cx="548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ü</a:t>
              </a: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CC21BEA0-1E1C-46F3-A620-3CE4B09C3614}"/>
              </a:ext>
            </a:extLst>
          </p:cNvPr>
          <p:cNvSpPr/>
          <p:nvPr/>
        </p:nvSpPr>
        <p:spPr>
          <a:xfrm>
            <a:off x="285343" y="0"/>
            <a:ext cx="41910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Aufgaben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Bewertung FO</a:t>
            </a:r>
          </a:p>
        </p:txBody>
      </p:sp>
      <p:pic>
        <p:nvPicPr>
          <p:cNvPr id="11" name="Grafik 10" descr="Ein Bild, das Uhr enthält.&#10;&#10;Automatisch generierte Beschreibung">
            <a:extLst>
              <a:ext uri="{FF2B5EF4-FFF2-40B4-BE49-F238E27FC236}">
                <a16:creationId xmlns:a16="http://schemas.microsoft.com/office/drawing/2014/main" id="{288D9A9E-6DB1-4EDC-95D9-8321F55E23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8" y="2154539"/>
            <a:ext cx="2885306" cy="2708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4F38651-AA83-437D-A066-C5CF3D826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880" y="196076"/>
            <a:ext cx="5838825" cy="574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159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hlinkClick r:id="rId2" action="ppaction://hlinksldjump"/>
            <a:extLst>
              <a:ext uri="{FF2B5EF4-FFF2-40B4-BE49-F238E27FC236}">
                <a16:creationId xmlns:a16="http://schemas.microsoft.com/office/drawing/2014/main" id="{A2E263E9-0E62-423A-AD3B-AE490211ABF6}"/>
              </a:ext>
            </a:extLst>
          </p:cNvPr>
          <p:cNvSpPr/>
          <p:nvPr/>
        </p:nvSpPr>
        <p:spPr>
          <a:xfrm>
            <a:off x="9840416" y="6184468"/>
            <a:ext cx="2225537" cy="6000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mika Title" panose="02000506000000020004" pitchFamily="2" charset="0"/>
                <a:ea typeface="+mn-ea"/>
                <a:cs typeface="+mn-cs"/>
              </a:rPr>
              <a:t>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Aufgaben</a:t>
            </a:r>
          </a:p>
        </p:txBody>
      </p:sp>
      <p:pic>
        <p:nvPicPr>
          <p:cNvPr id="6" name="Grafik 5" descr="Klemmbrett abgehakt">
            <a:extLst>
              <a:ext uri="{FF2B5EF4-FFF2-40B4-BE49-F238E27FC236}">
                <a16:creationId xmlns:a16="http://schemas.microsoft.com/office/drawing/2014/main" id="{B2C7B973-6C16-4A0F-9646-60360438A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630" y="6162557"/>
            <a:ext cx="601216" cy="60121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18E1B51-AFAD-4AF0-AD84-E65182243757}"/>
              </a:ext>
            </a:extLst>
          </p:cNvPr>
          <p:cNvGrpSpPr/>
          <p:nvPr/>
        </p:nvGrpSpPr>
        <p:grpSpPr>
          <a:xfrm>
            <a:off x="191344" y="6093296"/>
            <a:ext cx="2225537" cy="600075"/>
            <a:chOff x="119336" y="6184468"/>
            <a:chExt cx="2225537" cy="600075"/>
          </a:xfrm>
        </p:grpSpPr>
        <p:sp>
          <p:nvSpPr>
            <p:cNvPr id="17" name="Rechteck: abgerundete Ecken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330C1865-BFA2-4803-AD24-EAD30A5E7686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18" name="Grafik 17" descr="Zuhause">
              <a:extLst>
                <a:ext uri="{FF2B5EF4-FFF2-40B4-BE49-F238E27FC236}">
                  <a16:creationId xmlns:a16="http://schemas.microsoft.com/office/drawing/2014/main" id="{607839F5-7105-4877-A665-C0B003F1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F7FECA7C-498B-45AF-8A12-441801079C18}"/>
              </a:ext>
            </a:extLst>
          </p:cNvPr>
          <p:cNvSpPr/>
          <p:nvPr/>
        </p:nvSpPr>
        <p:spPr>
          <a:xfrm>
            <a:off x="-312712" y="0"/>
            <a:ext cx="51309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Lösungen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Bewertung FO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0111638-2A5E-488F-B8BA-BAE0F3E1E9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6300"/>
          <a:stretch/>
        </p:blipFill>
        <p:spPr>
          <a:xfrm>
            <a:off x="191344" y="1743658"/>
            <a:ext cx="5130931" cy="377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085AD9C-D483-462E-B23B-969A48EB62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4099"/>
          <a:stretch/>
        </p:blipFill>
        <p:spPr>
          <a:xfrm>
            <a:off x="5735960" y="1734503"/>
            <a:ext cx="4562028" cy="383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F277544-AF7B-4FCA-BB1D-4B75227970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56" y="94227"/>
            <a:ext cx="2122187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4007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356D0BB-C1CE-4EEC-A52D-29342378E0D2}"/>
              </a:ext>
            </a:extLst>
          </p:cNvPr>
          <p:cNvGrpSpPr/>
          <p:nvPr/>
        </p:nvGrpSpPr>
        <p:grpSpPr>
          <a:xfrm>
            <a:off x="263352" y="6061849"/>
            <a:ext cx="2225537" cy="600075"/>
            <a:chOff x="119336" y="6184468"/>
            <a:chExt cx="2225537" cy="600075"/>
          </a:xfrm>
        </p:grpSpPr>
        <p:sp>
          <p:nvSpPr>
            <p:cNvPr id="2" name="Rechteck: abgerundete Ecken 1">
              <a:hlinkClick r:id="rId2" action="ppaction://hlinksldjump"/>
              <a:extLst>
                <a:ext uri="{FF2B5EF4-FFF2-40B4-BE49-F238E27FC236}">
                  <a16:creationId xmlns:a16="http://schemas.microsoft.com/office/drawing/2014/main" id="{2A3AF6A1-935A-4408-98CA-258C1F0F7C48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3" name="Grafik 2" descr="Zuhause">
              <a:extLst>
                <a:ext uri="{FF2B5EF4-FFF2-40B4-BE49-F238E27FC236}">
                  <a16:creationId xmlns:a16="http://schemas.microsoft.com/office/drawing/2014/main" id="{8739DC1D-AE7F-4E46-9818-7BC72F32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C79F78-08B0-46DF-A3BE-07FE8FC7F797}"/>
              </a:ext>
            </a:extLst>
          </p:cNvPr>
          <p:cNvGrpSpPr/>
          <p:nvPr/>
        </p:nvGrpSpPr>
        <p:grpSpPr>
          <a:xfrm>
            <a:off x="9708561" y="5946387"/>
            <a:ext cx="2225537" cy="830997"/>
            <a:chOff x="9553393" y="5545786"/>
            <a:chExt cx="2225537" cy="830997"/>
          </a:xfrm>
        </p:grpSpPr>
        <p:sp>
          <p:nvSpPr>
            <p:cNvPr id="4" name="Rechteck: abgerundete Ecken 3">
              <a:hlinkClick r:id="rId5" action="ppaction://hlinksldjump"/>
              <a:extLst>
                <a:ext uri="{FF2B5EF4-FFF2-40B4-BE49-F238E27FC236}">
                  <a16:creationId xmlns:a16="http://schemas.microsoft.com/office/drawing/2014/main" id="{A2E263E9-0E62-423A-AD3B-AE490211ABF6}"/>
                </a:ext>
              </a:extLst>
            </p:cNvPr>
            <p:cNvSpPr/>
            <p:nvPr/>
          </p:nvSpPr>
          <p:spPr>
            <a:xfrm>
              <a:off x="9553393" y="566124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Lösung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1D7E4BC-E17E-44CA-8BDC-8609CE977795}"/>
                </a:ext>
              </a:extLst>
            </p:cNvPr>
            <p:cNvSpPr txBox="1"/>
            <p:nvPr/>
          </p:nvSpPr>
          <p:spPr>
            <a:xfrm>
              <a:off x="9768408" y="5545786"/>
              <a:ext cx="548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ü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1293DE91-D41C-40F9-891C-145B9769EB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962"/>
          <a:stretch/>
        </p:blipFill>
        <p:spPr>
          <a:xfrm>
            <a:off x="263352" y="2276872"/>
            <a:ext cx="5464671" cy="357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D2EA69C-31F4-46BF-BFFB-808986CB61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962"/>
          <a:stretch/>
        </p:blipFill>
        <p:spPr>
          <a:xfrm>
            <a:off x="6548059" y="2371945"/>
            <a:ext cx="5366026" cy="351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CC21BEA0-1E1C-46F3-A620-3CE4B09C3614}"/>
              </a:ext>
            </a:extLst>
          </p:cNvPr>
          <p:cNvSpPr/>
          <p:nvPr/>
        </p:nvSpPr>
        <p:spPr>
          <a:xfrm>
            <a:off x="407368" y="229666"/>
            <a:ext cx="3014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Aufgaben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Einkauf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1E79CFC-DF96-4C3E-BEEB-AC3CCAC7F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7937" y="5505"/>
            <a:ext cx="5346147" cy="2202648"/>
          </a:xfrm>
          <a:prstGeom prst="rect">
            <a:avLst/>
          </a:prstGeom>
        </p:spPr>
      </p:pic>
      <p:pic>
        <p:nvPicPr>
          <p:cNvPr id="32" name="Grafik 31" descr="Ein Bild, das Uhr, Zeichnung enthält.&#10;&#10;Automatisch generierte Beschreibung">
            <a:extLst>
              <a:ext uri="{FF2B5EF4-FFF2-40B4-BE49-F238E27FC236}">
                <a16:creationId xmlns:a16="http://schemas.microsoft.com/office/drawing/2014/main" id="{E00C2D87-09D4-427F-AF6F-253EEFC08D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11896"/>
            <a:ext cx="1802391" cy="1754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88301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hause">
            <a:extLst>
              <a:ext uri="{FF2B5EF4-FFF2-40B4-BE49-F238E27FC236}">
                <a16:creationId xmlns:a16="http://schemas.microsoft.com/office/drawing/2014/main" id="{8739DC1D-AE7F-4E46-9818-7BC72F323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662" y="5661248"/>
            <a:ext cx="600075" cy="523220"/>
          </a:xfrm>
          <a:prstGeom prst="rect">
            <a:avLst/>
          </a:prstGeom>
        </p:spPr>
      </p:pic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A2E263E9-0E62-423A-AD3B-AE490211ABF6}"/>
              </a:ext>
            </a:extLst>
          </p:cNvPr>
          <p:cNvSpPr/>
          <p:nvPr/>
        </p:nvSpPr>
        <p:spPr>
          <a:xfrm>
            <a:off x="9840416" y="6184468"/>
            <a:ext cx="2225537" cy="6000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mika Title" panose="02000506000000020004" pitchFamily="2" charset="0"/>
                <a:ea typeface="+mn-ea"/>
                <a:cs typeface="+mn-cs"/>
              </a:rPr>
              <a:t>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Aufgaben</a:t>
            </a:r>
          </a:p>
        </p:txBody>
      </p:sp>
      <p:pic>
        <p:nvPicPr>
          <p:cNvPr id="6" name="Grafik 5" descr="Klemmbrett abgehakt">
            <a:extLst>
              <a:ext uri="{FF2B5EF4-FFF2-40B4-BE49-F238E27FC236}">
                <a16:creationId xmlns:a16="http://schemas.microsoft.com/office/drawing/2014/main" id="{B2C7B973-6C16-4A0F-9646-60360438A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5630" y="6162557"/>
            <a:ext cx="601216" cy="60121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18E1B51-AFAD-4AF0-AD84-E65182243757}"/>
              </a:ext>
            </a:extLst>
          </p:cNvPr>
          <p:cNvGrpSpPr/>
          <p:nvPr/>
        </p:nvGrpSpPr>
        <p:grpSpPr>
          <a:xfrm>
            <a:off x="191344" y="6093296"/>
            <a:ext cx="2225537" cy="600075"/>
            <a:chOff x="119336" y="6184468"/>
            <a:chExt cx="2225537" cy="600075"/>
          </a:xfrm>
        </p:grpSpPr>
        <p:sp>
          <p:nvSpPr>
            <p:cNvPr id="17" name="Rechteck: abgerundete Ecken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330C1865-BFA2-4803-AD24-EAD30A5E7686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18" name="Grafik 17" descr="Zuhause">
              <a:extLst>
                <a:ext uri="{FF2B5EF4-FFF2-40B4-BE49-F238E27FC236}">
                  <a16:creationId xmlns:a16="http://schemas.microsoft.com/office/drawing/2014/main" id="{607839F5-7105-4877-A665-C0B003F1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D5BEF14C-EFA9-4CAC-8D75-53B3606B5B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247" y="1052736"/>
            <a:ext cx="5022805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E6FFD05-9652-4D22-A416-2F7CA32AB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0658" y="834278"/>
            <a:ext cx="4195009" cy="508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0D10AFF-0978-41BF-913C-E902409FC673}"/>
              </a:ext>
            </a:extLst>
          </p:cNvPr>
          <p:cNvSpPr/>
          <p:nvPr/>
        </p:nvSpPr>
        <p:spPr>
          <a:xfrm>
            <a:off x="294072" y="19447"/>
            <a:ext cx="5096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Lösungen Einkauf</a:t>
            </a:r>
          </a:p>
        </p:txBody>
      </p:sp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AE38DD4-591E-418D-850D-ACFCA1CA1D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25" y="188640"/>
            <a:ext cx="2101712" cy="2068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0845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356D0BB-C1CE-4EEC-A52D-29342378E0D2}"/>
              </a:ext>
            </a:extLst>
          </p:cNvPr>
          <p:cNvGrpSpPr/>
          <p:nvPr/>
        </p:nvGrpSpPr>
        <p:grpSpPr>
          <a:xfrm>
            <a:off x="263352" y="6061849"/>
            <a:ext cx="2225537" cy="600075"/>
            <a:chOff x="119336" y="6184468"/>
            <a:chExt cx="2225537" cy="600075"/>
          </a:xfrm>
        </p:grpSpPr>
        <p:sp>
          <p:nvSpPr>
            <p:cNvPr id="2" name="Rechteck: abgerundete Ecken 1">
              <a:hlinkClick r:id="rId2" action="ppaction://hlinksldjump"/>
              <a:extLst>
                <a:ext uri="{FF2B5EF4-FFF2-40B4-BE49-F238E27FC236}">
                  <a16:creationId xmlns:a16="http://schemas.microsoft.com/office/drawing/2014/main" id="{2A3AF6A1-935A-4408-98CA-258C1F0F7C48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3" name="Grafik 2" descr="Zuhause">
              <a:extLst>
                <a:ext uri="{FF2B5EF4-FFF2-40B4-BE49-F238E27FC236}">
                  <a16:creationId xmlns:a16="http://schemas.microsoft.com/office/drawing/2014/main" id="{8739DC1D-AE7F-4E46-9818-7BC72F32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C79F78-08B0-46DF-A3BE-07FE8FC7F797}"/>
              </a:ext>
            </a:extLst>
          </p:cNvPr>
          <p:cNvGrpSpPr/>
          <p:nvPr/>
        </p:nvGrpSpPr>
        <p:grpSpPr>
          <a:xfrm>
            <a:off x="9708561" y="5946387"/>
            <a:ext cx="2225537" cy="830997"/>
            <a:chOff x="9553393" y="5545786"/>
            <a:chExt cx="2225537" cy="830997"/>
          </a:xfrm>
        </p:grpSpPr>
        <p:sp>
          <p:nvSpPr>
            <p:cNvPr id="4" name="Rechteck: abgerundete Ecken 3">
              <a:hlinkClick r:id="rId5" action="ppaction://hlinksldjump"/>
              <a:extLst>
                <a:ext uri="{FF2B5EF4-FFF2-40B4-BE49-F238E27FC236}">
                  <a16:creationId xmlns:a16="http://schemas.microsoft.com/office/drawing/2014/main" id="{A2E263E9-0E62-423A-AD3B-AE490211ABF6}"/>
                </a:ext>
              </a:extLst>
            </p:cNvPr>
            <p:cNvSpPr/>
            <p:nvPr/>
          </p:nvSpPr>
          <p:spPr>
            <a:xfrm>
              <a:off x="9553393" y="566124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Lösung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1D7E4BC-E17E-44CA-8BDC-8609CE977795}"/>
                </a:ext>
              </a:extLst>
            </p:cNvPr>
            <p:cNvSpPr txBox="1"/>
            <p:nvPr/>
          </p:nvSpPr>
          <p:spPr>
            <a:xfrm>
              <a:off x="9768408" y="5545786"/>
              <a:ext cx="548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ü</a:t>
              </a: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CC21BEA0-1E1C-46F3-A620-3CE4B09C3614}"/>
              </a:ext>
            </a:extLst>
          </p:cNvPr>
          <p:cNvSpPr/>
          <p:nvPr/>
        </p:nvSpPr>
        <p:spPr>
          <a:xfrm>
            <a:off x="407368" y="106770"/>
            <a:ext cx="3014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Aufgaben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Verkauf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1E79CFC-DF96-4C3E-BEEB-AC3CCAC7F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096" y="10547"/>
            <a:ext cx="4984388" cy="17443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4FADC0B-ECF1-4FDD-8275-626575E9D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36" y="1959597"/>
            <a:ext cx="5819775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30E4FE5-78FA-4E3A-976F-0BD5AD16BD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414" y="1946179"/>
            <a:ext cx="581025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 descr="Ein Bild, das Uhr, Zeichnung enthält.&#10;&#10;Automatisch generierte Beschreibung">
            <a:extLst>
              <a:ext uri="{FF2B5EF4-FFF2-40B4-BE49-F238E27FC236}">
                <a16:creationId xmlns:a16="http://schemas.microsoft.com/office/drawing/2014/main" id="{B58C23FD-D226-4D01-A4E1-66C6668BD3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40" y="188640"/>
            <a:ext cx="1455723" cy="1416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8040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hlinkClick r:id="rId2" action="ppaction://hlinksldjump"/>
            <a:extLst>
              <a:ext uri="{FF2B5EF4-FFF2-40B4-BE49-F238E27FC236}">
                <a16:creationId xmlns:a16="http://schemas.microsoft.com/office/drawing/2014/main" id="{A2E263E9-0E62-423A-AD3B-AE490211ABF6}"/>
              </a:ext>
            </a:extLst>
          </p:cNvPr>
          <p:cNvSpPr/>
          <p:nvPr/>
        </p:nvSpPr>
        <p:spPr>
          <a:xfrm>
            <a:off x="9840416" y="6184468"/>
            <a:ext cx="2225537" cy="6000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mika Title" panose="02000506000000020004" pitchFamily="2" charset="0"/>
                <a:ea typeface="+mn-ea"/>
                <a:cs typeface="+mn-cs"/>
              </a:rPr>
              <a:t>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Aufgaben</a:t>
            </a:r>
          </a:p>
        </p:txBody>
      </p:sp>
      <p:pic>
        <p:nvPicPr>
          <p:cNvPr id="6" name="Grafik 5" descr="Klemmbrett abgehakt">
            <a:extLst>
              <a:ext uri="{FF2B5EF4-FFF2-40B4-BE49-F238E27FC236}">
                <a16:creationId xmlns:a16="http://schemas.microsoft.com/office/drawing/2014/main" id="{B2C7B973-6C16-4A0F-9646-60360438A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630" y="6162557"/>
            <a:ext cx="601216" cy="60121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18E1B51-AFAD-4AF0-AD84-E65182243757}"/>
              </a:ext>
            </a:extLst>
          </p:cNvPr>
          <p:cNvGrpSpPr/>
          <p:nvPr/>
        </p:nvGrpSpPr>
        <p:grpSpPr>
          <a:xfrm>
            <a:off x="191344" y="6093296"/>
            <a:ext cx="2225537" cy="600075"/>
            <a:chOff x="119336" y="6184468"/>
            <a:chExt cx="2225537" cy="600075"/>
          </a:xfrm>
        </p:grpSpPr>
        <p:sp>
          <p:nvSpPr>
            <p:cNvPr id="17" name="Rechteck: abgerundete Ecken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330C1865-BFA2-4803-AD24-EAD30A5E7686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18" name="Grafik 17" descr="Zuhause">
              <a:extLst>
                <a:ext uri="{FF2B5EF4-FFF2-40B4-BE49-F238E27FC236}">
                  <a16:creationId xmlns:a16="http://schemas.microsoft.com/office/drawing/2014/main" id="{607839F5-7105-4877-A665-C0B003F1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A0D10AFF-0978-41BF-913C-E902409FC673}"/>
              </a:ext>
            </a:extLst>
          </p:cNvPr>
          <p:cNvSpPr/>
          <p:nvPr/>
        </p:nvSpPr>
        <p:spPr>
          <a:xfrm>
            <a:off x="252009" y="548680"/>
            <a:ext cx="5180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Lösungen Verkauf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663805-BD6C-47BF-96B8-6731B67511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09" y="1916832"/>
            <a:ext cx="5299331" cy="40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7EB5C7C-AF39-4142-A7EF-C0BA3315B2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1709" y="188640"/>
            <a:ext cx="4464496" cy="5775442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2464919-FCA2-4F57-AB0E-96E6DCD20E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92" y="509975"/>
            <a:ext cx="1955354" cy="1924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9998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356D0BB-C1CE-4EEC-A52D-29342378E0D2}"/>
              </a:ext>
            </a:extLst>
          </p:cNvPr>
          <p:cNvGrpSpPr/>
          <p:nvPr/>
        </p:nvGrpSpPr>
        <p:grpSpPr>
          <a:xfrm>
            <a:off x="263352" y="6061849"/>
            <a:ext cx="2225537" cy="600075"/>
            <a:chOff x="119336" y="6184468"/>
            <a:chExt cx="2225537" cy="600075"/>
          </a:xfrm>
        </p:grpSpPr>
        <p:sp>
          <p:nvSpPr>
            <p:cNvPr id="2" name="Rechteck: abgerundete Ecken 1">
              <a:hlinkClick r:id="rId2" action="ppaction://hlinksldjump"/>
              <a:extLst>
                <a:ext uri="{FF2B5EF4-FFF2-40B4-BE49-F238E27FC236}">
                  <a16:creationId xmlns:a16="http://schemas.microsoft.com/office/drawing/2014/main" id="{2A3AF6A1-935A-4408-98CA-258C1F0F7C48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3" name="Grafik 2" descr="Zuhause">
              <a:extLst>
                <a:ext uri="{FF2B5EF4-FFF2-40B4-BE49-F238E27FC236}">
                  <a16:creationId xmlns:a16="http://schemas.microsoft.com/office/drawing/2014/main" id="{8739DC1D-AE7F-4E46-9818-7BC72F32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C79F78-08B0-46DF-A3BE-07FE8FC7F797}"/>
              </a:ext>
            </a:extLst>
          </p:cNvPr>
          <p:cNvGrpSpPr/>
          <p:nvPr/>
        </p:nvGrpSpPr>
        <p:grpSpPr>
          <a:xfrm>
            <a:off x="9708561" y="5946387"/>
            <a:ext cx="2225537" cy="830997"/>
            <a:chOff x="9553393" y="5545786"/>
            <a:chExt cx="2225537" cy="830997"/>
          </a:xfrm>
        </p:grpSpPr>
        <p:sp>
          <p:nvSpPr>
            <p:cNvPr id="4" name="Rechteck: abgerundete Ecken 3">
              <a:hlinkClick r:id="rId5" action="ppaction://hlinksldjump"/>
              <a:extLst>
                <a:ext uri="{FF2B5EF4-FFF2-40B4-BE49-F238E27FC236}">
                  <a16:creationId xmlns:a16="http://schemas.microsoft.com/office/drawing/2014/main" id="{A2E263E9-0E62-423A-AD3B-AE490211ABF6}"/>
                </a:ext>
              </a:extLst>
            </p:cNvPr>
            <p:cNvSpPr/>
            <p:nvPr/>
          </p:nvSpPr>
          <p:spPr>
            <a:xfrm>
              <a:off x="9553393" y="566124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Lösung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1D7E4BC-E17E-44CA-8BDC-8609CE977795}"/>
                </a:ext>
              </a:extLst>
            </p:cNvPr>
            <p:cNvSpPr txBox="1"/>
            <p:nvPr/>
          </p:nvSpPr>
          <p:spPr>
            <a:xfrm>
              <a:off x="9768408" y="5545786"/>
              <a:ext cx="548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ü</a:t>
              </a: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CC21BEA0-1E1C-46F3-A620-3CE4B09C3614}"/>
              </a:ext>
            </a:extLst>
          </p:cNvPr>
          <p:cNvSpPr/>
          <p:nvPr/>
        </p:nvSpPr>
        <p:spPr>
          <a:xfrm>
            <a:off x="847350" y="10547"/>
            <a:ext cx="32830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Aufgaben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Abschlüsse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56EBD4-16D4-4B91-A52C-327E395AC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824" y="137675"/>
            <a:ext cx="5838825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 descr="Ein Bild, das Uhr enthält.&#10;&#10;Automatisch generierte Beschreibung">
            <a:extLst>
              <a:ext uri="{FF2B5EF4-FFF2-40B4-BE49-F238E27FC236}">
                <a16:creationId xmlns:a16="http://schemas.microsoft.com/office/drawing/2014/main" id="{288D9A9E-6DB1-4EDC-95D9-8321F55E23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0" y="2074829"/>
            <a:ext cx="2885306" cy="2708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2276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hlinkClick r:id="rId2" action="ppaction://hlinksldjump"/>
            <a:extLst>
              <a:ext uri="{FF2B5EF4-FFF2-40B4-BE49-F238E27FC236}">
                <a16:creationId xmlns:a16="http://schemas.microsoft.com/office/drawing/2014/main" id="{A2E263E9-0E62-423A-AD3B-AE490211ABF6}"/>
              </a:ext>
            </a:extLst>
          </p:cNvPr>
          <p:cNvSpPr/>
          <p:nvPr/>
        </p:nvSpPr>
        <p:spPr>
          <a:xfrm>
            <a:off x="9840416" y="6184468"/>
            <a:ext cx="2225537" cy="6000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mika Title" panose="02000506000000020004" pitchFamily="2" charset="0"/>
                <a:ea typeface="+mn-ea"/>
                <a:cs typeface="+mn-cs"/>
              </a:rPr>
              <a:t>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Aufgaben</a:t>
            </a:r>
          </a:p>
        </p:txBody>
      </p:sp>
      <p:pic>
        <p:nvPicPr>
          <p:cNvPr id="6" name="Grafik 5" descr="Klemmbrett abgehakt">
            <a:extLst>
              <a:ext uri="{FF2B5EF4-FFF2-40B4-BE49-F238E27FC236}">
                <a16:creationId xmlns:a16="http://schemas.microsoft.com/office/drawing/2014/main" id="{B2C7B973-6C16-4A0F-9646-60360438A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630" y="6162557"/>
            <a:ext cx="601216" cy="60121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18E1B51-AFAD-4AF0-AD84-E65182243757}"/>
              </a:ext>
            </a:extLst>
          </p:cNvPr>
          <p:cNvGrpSpPr/>
          <p:nvPr/>
        </p:nvGrpSpPr>
        <p:grpSpPr>
          <a:xfrm>
            <a:off x="191344" y="6093296"/>
            <a:ext cx="2225537" cy="600075"/>
            <a:chOff x="119336" y="6184468"/>
            <a:chExt cx="2225537" cy="600075"/>
          </a:xfrm>
        </p:grpSpPr>
        <p:sp>
          <p:nvSpPr>
            <p:cNvPr id="17" name="Rechteck: abgerundete Ecken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330C1865-BFA2-4803-AD24-EAD30A5E7686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18" name="Grafik 17" descr="Zuhause">
              <a:extLst>
                <a:ext uri="{FF2B5EF4-FFF2-40B4-BE49-F238E27FC236}">
                  <a16:creationId xmlns:a16="http://schemas.microsoft.com/office/drawing/2014/main" id="{607839F5-7105-4877-A665-C0B003F1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A0D10AFF-0978-41BF-913C-E902409FC673}"/>
              </a:ext>
            </a:extLst>
          </p:cNvPr>
          <p:cNvSpPr/>
          <p:nvPr/>
        </p:nvSpPr>
        <p:spPr>
          <a:xfrm>
            <a:off x="8978" y="3029"/>
            <a:ext cx="6124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Lösungen Abschlüsse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B7A6CB-EE12-46D4-80DA-318A51007F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897" y="1060632"/>
            <a:ext cx="6124242" cy="507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F277544-AF7B-4FCA-BB1D-4B75227970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333" y="1072883"/>
            <a:ext cx="2485026" cy="2445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3530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356D0BB-C1CE-4EEC-A52D-29342378E0D2}"/>
              </a:ext>
            </a:extLst>
          </p:cNvPr>
          <p:cNvGrpSpPr/>
          <p:nvPr/>
        </p:nvGrpSpPr>
        <p:grpSpPr>
          <a:xfrm>
            <a:off x="263352" y="6061849"/>
            <a:ext cx="2225537" cy="600075"/>
            <a:chOff x="119336" y="6184468"/>
            <a:chExt cx="2225537" cy="600075"/>
          </a:xfrm>
        </p:grpSpPr>
        <p:sp>
          <p:nvSpPr>
            <p:cNvPr id="2" name="Rechteck: abgerundete Ecken 1">
              <a:hlinkClick r:id="rId2" action="ppaction://hlinksldjump"/>
              <a:extLst>
                <a:ext uri="{FF2B5EF4-FFF2-40B4-BE49-F238E27FC236}">
                  <a16:creationId xmlns:a16="http://schemas.microsoft.com/office/drawing/2014/main" id="{2A3AF6A1-935A-4408-98CA-258C1F0F7C48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3" name="Grafik 2" descr="Zuhause">
              <a:extLst>
                <a:ext uri="{FF2B5EF4-FFF2-40B4-BE49-F238E27FC236}">
                  <a16:creationId xmlns:a16="http://schemas.microsoft.com/office/drawing/2014/main" id="{8739DC1D-AE7F-4E46-9818-7BC72F32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C79F78-08B0-46DF-A3BE-07FE8FC7F797}"/>
              </a:ext>
            </a:extLst>
          </p:cNvPr>
          <p:cNvGrpSpPr/>
          <p:nvPr/>
        </p:nvGrpSpPr>
        <p:grpSpPr>
          <a:xfrm>
            <a:off x="9708561" y="5946387"/>
            <a:ext cx="2225537" cy="830997"/>
            <a:chOff x="9553393" y="5545786"/>
            <a:chExt cx="2225537" cy="830997"/>
          </a:xfrm>
        </p:grpSpPr>
        <p:sp>
          <p:nvSpPr>
            <p:cNvPr id="4" name="Rechteck: abgerundete Ecken 3">
              <a:hlinkClick r:id="rId5" action="ppaction://hlinksldjump"/>
              <a:extLst>
                <a:ext uri="{FF2B5EF4-FFF2-40B4-BE49-F238E27FC236}">
                  <a16:creationId xmlns:a16="http://schemas.microsoft.com/office/drawing/2014/main" id="{A2E263E9-0E62-423A-AD3B-AE490211ABF6}"/>
                </a:ext>
              </a:extLst>
            </p:cNvPr>
            <p:cNvSpPr/>
            <p:nvPr/>
          </p:nvSpPr>
          <p:spPr>
            <a:xfrm>
              <a:off x="9553393" y="566124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Lösung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1D7E4BC-E17E-44CA-8BDC-8609CE977795}"/>
                </a:ext>
              </a:extLst>
            </p:cNvPr>
            <p:cNvSpPr txBox="1"/>
            <p:nvPr/>
          </p:nvSpPr>
          <p:spPr>
            <a:xfrm>
              <a:off x="9768408" y="5545786"/>
              <a:ext cx="548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ü</a:t>
              </a: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CC21BEA0-1E1C-46F3-A620-3CE4B09C3614}"/>
              </a:ext>
            </a:extLst>
          </p:cNvPr>
          <p:cNvSpPr/>
          <p:nvPr/>
        </p:nvSpPr>
        <p:spPr>
          <a:xfrm>
            <a:off x="549581" y="282329"/>
            <a:ext cx="3014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Aufgaben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Kredite</a:t>
            </a:r>
          </a:p>
        </p:txBody>
      </p:sp>
      <p:pic>
        <p:nvPicPr>
          <p:cNvPr id="11" name="Grafik 10" descr="Ein Bild, das Uhr enthält.&#10;&#10;Automatisch generierte Beschreibung">
            <a:extLst>
              <a:ext uri="{FF2B5EF4-FFF2-40B4-BE49-F238E27FC236}">
                <a16:creationId xmlns:a16="http://schemas.microsoft.com/office/drawing/2014/main" id="{288D9A9E-6DB1-4EDC-95D9-8321F55E23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8" y="2154539"/>
            <a:ext cx="2885306" cy="2708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9AD00CB-B9D6-48C3-A620-28A4B993E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816" y="179118"/>
            <a:ext cx="4942494" cy="579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415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C9E757D-EF01-439E-B616-19373E9E4AAE}"/>
              </a:ext>
            </a:extLst>
          </p:cNvPr>
          <p:cNvGrpSpPr/>
          <p:nvPr/>
        </p:nvGrpSpPr>
        <p:grpSpPr>
          <a:xfrm>
            <a:off x="9631103" y="6029799"/>
            <a:ext cx="2225537" cy="621986"/>
            <a:chOff x="9840416" y="6162557"/>
            <a:chExt cx="2225537" cy="621986"/>
          </a:xfrm>
        </p:grpSpPr>
        <p:sp>
          <p:nvSpPr>
            <p:cNvPr id="4" name="Rechteck: abgerundete Ecken 3">
              <a:hlinkClick r:id="rId2" action="ppaction://hlinksldjump"/>
              <a:extLst>
                <a:ext uri="{FF2B5EF4-FFF2-40B4-BE49-F238E27FC236}">
                  <a16:creationId xmlns:a16="http://schemas.microsoft.com/office/drawing/2014/main" id="{A2E263E9-0E62-423A-AD3B-AE490211ABF6}"/>
                </a:ext>
              </a:extLst>
            </p:cNvPr>
            <p:cNvSpPr/>
            <p:nvPr/>
          </p:nvSpPr>
          <p:spPr>
            <a:xfrm>
              <a:off x="984041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mika Title" panose="02000506000000020004" pitchFamily="2" charset="0"/>
                  <a:ea typeface="+mn-ea"/>
                  <a:cs typeface="+mn-cs"/>
                </a:rPr>
                <a:t>     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Aufgaben</a:t>
              </a:r>
            </a:p>
          </p:txBody>
        </p:sp>
        <p:pic>
          <p:nvPicPr>
            <p:cNvPr id="6" name="Grafik 5" descr="Klemmbrett abgehakt">
              <a:extLst>
                <a:ext uri="{FF2B5EF4-FFF2-40B4-BE49-F238E27FC236}">
                  <a16:creationId xmlns:a16="http://schemas.microsoft.com/office/drawing/2014/main" id="{B2C7B973-6C16-4A0F-9646-60360438A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75630" y="6162557"/>
              <a:ext cx="601216" cy="601216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18E1B51-AFAD-4AF0-AD84-E65182243757}"/>
              </a:ext>
            </a:extLst>
          </p:cNvPr>
          <p:cNvGrpSpPr/>
          <p:nvPr/>
        </p:nvGrpSpPr>
        <p:grpSpPr>
          <a:xfrm>
            <a:off x="191344" y="6093296"/>
            <a:ext cx="2225537" cy="600075"/>
            <a:chOff x="119336" y="6184468"/>
            <a:chExt cx="2225537" cy="600075"/>
          </a:xfrm>
        </p:grpSpPr>
        <p:sp>
          <p:nvSpPr>
            <p:cNvPr id="17" name="Rechteck: abgerundete Ecken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330C1865-BFA2-4803-AD24-EAD30A5E7686}"/>
                </a:ext>
              </a:extLst>
            </p:cNvPr>
            <p:cNvSpPr/>
            <p:nvPr/>
          </p:nvSpPr>
          <p:spPr>
            <a:xfrm>
              <a:off x="119336" y="6184468"/>
              <a:ext cx="2225537" cy="6000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Zur Übersicht</a:t>
              </a:r>
            </a:p>
          </p:txBody>
        </p:sp>
        <p:pic>
          <p:nvPicPr>
            <p:cNvPr id="18" name="Grafik 17" descr="Zuhause">
              <a:extLst>
                <a:ext uri="{FF2B5EF4-FFF2-40B4-BE49-F238E27FC236}">
                  <a16:creationId xmlns:a16="http://schemas.microsoft.com/office/drawing/2014/main" id="{607839F5-7105-4877-A665-C0B003F1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3352" y="6184468"/>
              <a:ext cx="600075" cy="523220"/>
            </a:xfrm>
            <a:prstGeom prst="rect">
              <a:avLst/>
            </a:prstGeom>
          </p:spPr>
        </p:pic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A0D10AFF-0978-41BF-913C-E902409FC673}"/>
              </a:ext>
            </a:extLst>
          </p:cNvPr>
          <p:cNvSpPr/>
          <p:nvPr/>
        </p:nvSpPr>
        <p:spPr>
          <a:xfrm>
            <a:off x="549158" y="3029"/>
            <a:ext cx="5043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Lösungen Kredite</a:t>
            </a:r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F277544-AF7B-4FCA-BB1D-4B75227970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8" y="548680"/>
            <a:ext cx="2485026" cy="2445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F023CC7-CA8D-4080-B1B3-523DC22185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206" y="926359"/>
            <a:ext cx="4294518" cy="509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46F612-9BA6-4A19-94EB-086C16120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3676" y="926359"/>
            <a:ext cx="4279239" cy="509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068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65</Paragraphs>
  <Slides>15</Slides>
  <Notes>0</Notes>
  <HiddenSlides>14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Impact</vt:lpstr>
      <vt:lpstr>Komika Title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 Tobias Krah</dc:creator>
  <cp:lastModifiedBy>Administrator Tobias Krah</cp:lastModifiedBy>
  <cp:revision>1</cp:revision>
  <dcterms:created xsi:type="dcterms:W3CDTF">2020-09-25T15:45:18Z</dcterms:created>
  <dcterms:modified xsi:type="dcterms:W3CDTF">2020-09-25T15:47:13Z</dcterms:modified>
</cp:coreProperties>
</file>