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sldIdLst>
    <p:sldId id="270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73E89-89CF-4696-9A1B-DAFB4573FDCE}" v="90" dt="2019-09-05T19:23:40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4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as Krah" userId="739a89a1-e4da-485a-80bf-effe8f61ce4b" providerId="ADAL" clId="{83973E89-89CF-4696-9A1B-DAFB4573FDCE}"/>
    <pc:docChg chg="undo redo custSel addSld delSld modSld sldOrd delMainMaster modMainMaster">
      <pc:chgData name="Tobias Krah" userId="739a89a1-e4da-485a-80bf-effe8f61ce4b" providerId="ADAL" clId="{83973E89-89CF-4696-9A1B-DAFB4573FDCE}" dt="2019-09-05T19:23:40.927" v="592"/>
      <pc:docMkLst>
        <pc:docMk/>
      </pc:docMkLst>
      <pc:sldChg chg="addSp delSp modSp del modAnim">
        <pc:chgData name="Tobias Krah" userId="739a89a1-e4da-485a-80bf-effe8f61ce4b" providerId="ADAL" clId="{83973E89-89CF-4696-9A1B-DAFB4573FDCE}" dt="2019-09-05T17:34:06.076" v="53" actId="2696"/>
        <pc:sldMkLst>
          <pc:docMk/>
          <pc:sldMk cId="2838815595" sldId="261"/>
        </pc:sldMkLst>
        <pc:spChg chg="del">
          <ac:chgData name="Tobias Krah" userId="739a89a1-e4da-485a-80bf-effe8f61ce4b" providerId="ADAL" clId="{83973E89-89CF-4696-9A1B-DAFB4573FDCE}" dt="2019-09-05T17:25:32.078" v="0" actId="931"/>
          <ac:spMkLst>
            <pc:docMk/>
            <pc:sldMk cId="2838815595" sldId="261"/>
            <ac:spMk id="2" creationId="{ABFE476E-9524-4AAB-869E-5D933E467F81}"/>
          </ac:spMkLst>
        </pc:spChg>
        <pc:spChg chg="del">
          <ac:chgData name="Tobias Krah" userId="739a89a1-e4da-485a-80bf-effe8f61ce4b" providerId="ADAL" clId="{83973E89-89CF-4696-9A1B-DAFB4573FDCE}" dt="2019-09-05T17:27:25.213" v="15"/>
          <ac:spMkLst>
            <pc:docMk/>
            <pc:sldMk cId="2838815595" sldId="261"/>
            <ac:spMk id="3" creationId="{E3FEBFA8-1B24-41CC-A20C-E8BF0C9B4894}"/>
          </ac:spMkLst>
        </pc:spChg>
        <pc:spChg chg="del">
          <ac:chgData name="Tobias Krah" userId="739a89a1-e4da-485a-80bf-effe8f61ce4b" providerId="ADAL" clId="{83973E89-89CF-4696-9A1B-DAFB4573FDCE}" dt="2019-09-05T17:28:50.761" v="18" actId="931"/>
          <ac:spMkLst>
            <pc:docMk/>
            <pc:sldMk cId="2838815595" sldId="261"/>
            <ac:spMk id="4" creationId="{1B044FD1-D0D4-4325-AB1B-6F75A024EFFE}"/>
          </ac:spMkLst>
        </pc:spChg>
        <pc:spChg chg="del mod">
          <ac:chgData name="Tobias Krah" userId="739a89a1-e4da-485a-80bf-effe8f61ce4b" providerId="ADAL" clId="{83973E89-89CF-4696-9A1B-DAFB4573FDCE}" dt="2019-09-05T17:29:15.403" v="24" actId="931"/>
          <ac:spMkLst>
            <pc:docMk/>
            <pc:sldMk cId="2838815595" sldId="261"/>
            <ac:spMk id="5" creationId="{F3442CB7-5E1C-4395-96C2-EEE37FA3D4B8}"/>
          </ac:spMkLst>
        </pc:spChg>
        <pc:spChg chg="del">
          <ac:chgData name="Tobias Krah" userId="739a89a1-e4da-485a-80bf-effe8f61ce4b" providerId="ADAL" clId="{83973E89-89CF-4696-9A1B-DAFB4573FDCE}" dt="2019-09-05T17:29:56.340" v="29"/>
          <ac:spMkLst>
            <pc:docMk/>
            <pc:sldMk cId="2838815595" sldId="261"/>
            <ac:spMk id="12" creationId="{D9C496E4-AD50-4F9A-8F4D-EDB6414BAEBD}"/>
          </ac:spMkLst>
        </pc:spChg>
        <pc:spChg chg="add del mod">
          <ac:chgData name="Tobias Krah" userId="739a89a1-e4da-485a-80bf-effe8f61ce4b" providerId="ADAL" clId="{83973E89-89CF-4696-9A1B-DAFB4573FDCE}" dt="2019-09-05T17:25:53.902" v="6" actId="931"/>
          <ac:spMkLst>
            <pc:docMk/>
            <pc:sldMk cId="2838815595" sldId="261"/>
            <ac:spMk id="35" creationId="{DB1FEA29-2D1C-4C57-9D02-23821B040E8E}"/>
          </ac:spMkLst>
        </pc:spChg>
        <pc:spChg chg="add del mod">
          <ac:chgData name="Tobias Krah" userId="739a89a1-e4da-485a-80bf-effe8f61ce4b" providerId="ADAL" clId="{83973E89-89CF-4696-9A1B-DAFB4573FDCE}" dt="2019-09-05T17:26:17.388" v="12" actId="931"/>
          <ac:spMkLst>
            <pc:docMk/>
            <pc:sldMk cId="2838815595" sldId="261"/>
            <ac:spMk id="39" creationId="{00778E92-EE57-4297-80A7-A7CCDF5583CC}"/>
          </ac:spMkLst>
        </pc:spChg>
        <pc:spChg chg="add del mod">
          <ac:chgData name="Tobias Krah" userId="739a89a1-e4da-485a-80bf-effe8f61ce4b" providerId="ADAL" clId="{83973E89-89CF-4696-9A1B-DAFB4573FDCE}" dt="2019-09-05T17:31:27.297" v="31" actId="931"/>
          <ac:spMkLst>
            <pc:docMk/>
            <pc:sldMk cId="2838815595" sldId="261"/>
            <ac:spMk id="51" creationId="{047FCECD-6026-44E2-A2D7-1F1C41E8D258}"/>
          </ac:spMkLst>
        </pc:spChg>
        <pc:spChg chg="add del mod">
          <ac:chgData name="Tobias Krah" userId="739a89a1-e4da-485a-80bf-effe8f61ce4b" providerId="ADAL" clId="{83973E89-89CF-4696-9A1B-DAFB4573FDCE}" dt="2019-09-05T17:32:01.651" v="35" actId="931"/>
          <ac:spMkLst>
            <pc:docMk/>
            <pc:sldMk cId="2838815595" sldId="261"/>
            <ac:spMk id="55" creationId="{E7BAE68A-6EC2-447D-B24F-504A9A60F023}"/>
          </ac:spMkLst>
        </pc:spChg>
        <pc:spChg chg="add del mod">
          <ac:chgData name="Tobias Krah" userId="739a89a1-e4da-485a-80bf-effe8f61ce4b" providerId="ADAL" clId="{83973E89-89CF-4696-9A1B-DAFB4573FDCE}" dt="2019-09-05T17:32:26.521" v="39" actId="931"/>
          <ac:spMkLst>
            <pc:docMk/>
            <pc:sldMk cId="2838815595" sldId="261"/>
            <ac:spMk id="59" creationId="{C37A07A1-23E6-4810-BFDF-5092C8C79116}"/>
          </ac:spMkLst>
        </pc:spChg>
        <pc:picChg chg="add del mod">
          <ac:chgData name="Tobias Krah" userId="739a89a1-e4da-485a-80bf-effe8f61ce4b" providerId="ADAL" clId="{83973E89-89CF-4696-9A1B-DAFB4573FDCE}" dt="2019-09-05T17:25:48.291" v="5" actId="478"/>
          <ac:picMkLst>
            <pc:docMk/>
            <pc:sldMk cId="2838815595" sldId="261"/>
            <ac:picMk id="33" creationId="{C7C67028-C6C1-4ACD-B77B-DEFCDD0FAD8D}"/>
          </ac:picMkLst>
        </pc:picChg>
        <pc:picChg chg="add del mod">
          <ac:chgData name="Tobias Krah" userId="739a89a1-e4da-485a-80bf-effe8f61ce4b" providerId="ADAL" clId="{83973E89-89CF-4696-9A1B-DAFB4573FDCE}" dt="2019-09-05T17:25:59.965" v="9" actId="478"/>
          <ac:picMkLst>
            <pc:docMk/>
            <pc:sldMk cId="2838815595" sldId="261"/>
            <ac:picMk id="37" creationId="{D39831E2-06ED-4FD3-97B9-161985D27450}"/>
          </ac:picMkLst>
        </pc:picChg>
        <pc:picChg chg="add del mod">
          <ac:chgData name="Tobias Krah" userId="739a89a1-e4da-485a-80bf-effe8f61ce4b" providerId="ADAL" clId="{83973E89-89CF-4696-9A1B-DAFB4573FDCE}" dt="2019-09-05T17:31:21.465" v="30" actId="478"/>
          <ac:picMkLst>
            <pc:docMk/>
            <pc:sldMk cId="2838815595" sldId="261"/>
            <ac:picMk id="43" creationId="{26F66BF1-BB4D-491A-AC6D-88AFA11D9AFC}"/>
          </ac:picMkLst>
        </pc:picChg>
        <pc:picChg chg="add mod">
          <ac:chgData name="Tobias Krah" userId="739a89a1-e4da-485a-80bf-effe8f61ce4b" providerId="ADAL" clId="{83973E89-89CF-4696-9A1B-DAFB4573FDCE}" dt="2019-09-05T17:27:25.213" v="15"/>
          <ac:picMkLst>
            <pc:docMk/>
            <pc:sldMk cId="2838815595" sldId="261"/>
            <ac:picMk id="44" creationId="{42C4C8DF-26E5-44FB-A05E-17F204437F68}"/>
          </ac:picMkLst>
        </pc:picChg>
        <pc:picChg chg="add mod">
          <ac:chgData name="Tobias Krah" userId="739a89a1-e4da-485a-80bf-effe8f61ce4b" providerId="ADAL" clId="{83973E89-89CF-4696-9A1B-DAFB4573FDCE}" dt="2019-09-05T17:28:57.761" v="19" actId="27614"/>
          <ac:picMkLst>
            <pc:docMk/>
            <pc:sldMk cId="2838815595" sldId="261"/>
            <ac:picMk id="46" creationId="{87DFB278-85E5-4BC7-BCE1-CE6B20915F2A}"/>
          </ac:picMkLst>
        </pc:picChg>
        <pc:picChg chg="add mod">
          <ac:chgData name="Tobias Krah" userId="739a89a1-e4da-485a-80bf-effe8f61ce4b" providerId="ADAL" clId="{83973E89-89CF-4696-9A1B-DAFB4573FDCE}" dt="2019-09-05T17:29:30.920" v="28" actId="14100"/>
          <ac:picMkLst>
            <pc:docMk/>
            <pc:sldMk cId="2838815595" sldId="261"/>
            <ac:picMk id="48" creationId="{6B2916F1-2AD1-4AC1-AFC5-A5E253A47E03}"/>
          </ac:picMkLst>
        </pc:picChg>
        <pc:picChg chg="add mod">
          <ac:chgData name="Tobias Krah" userId="739a89a1-e4da-485a-80bf-effe8f61ce4b" providerId="ADAL" clId="{83973E89-89CF-4696-9A1B-DAFB4573FDCE}" dt="2019-09-05T17:29:56.340" v="29"/>
          <ac:picMkLst>
            <pc:docMk/>
            <pc:sldMk cId="2838815595" sldId="261"/>
            <ac:picMk id="49" creationId="{1E2934F9-138C-4C02-860C-27C196001013}"/>
          </ac:picMkLst>
        </pc:picChg>
        <pc:picChg chg="add del mod">
          <ac:chgData name="Tobias Krah" userId="739a89a1-e4da-485a-80bf-effe8f61ce4b" providerId="ADAL" clId="{83973E89-89CF-4696-9A1B-DAFB4573FDCE}" dt="2019-09-05T17:31:29.607" v="32" actId="478"/>
          <ac:picMkLst>
            <pc:docMk/>
            <pc:sldMk cId="2838815595" sldId="261"/>
            <ac:picMk id="53" creationId="{3FFEDAFB-6776-4994-8CA2-C493CE931669}"/>
          </ac:picMkLst>
        </pc:picChg>
        <pc:picChg chg="add del mod">
          <ac:chgData name="Tobias Krah" userId="739a89a1-e4da-485a-80bf-effe8f61ce4b" providerId="ADAL" clId="{83973E89-89CF-4696-9A1B-DAFB4573FDCE}" dt="2019-09-05T17:32:07.037" v="36" actId="478"/>
          <ac:picMkLst>
            <pc:docMk/>
            <pc:sldMk cId="2838815595" sldId="261"/>
            <ac:picMk id="57" creationId="{6D831EDC-6C40-418E-80B6-1EBBA5690791}"/>
          </ac:picMkLst>
        </pc:picChg>
        <pc:picChg chg="add mod">
          <ac:chgData name="Tobias Krah" userId="739a89a1-e4da-485a-80bf-effe8f61ce4b" providerId="ADAL" clId="{83973E89-89CF-4696-9A1B-DAFB4573FDCE}" dt="2019-09-05T17:32:33.121" v="41" actId="962"/>
          <ac:picMkLst>
            <pc:docMk/>
            <pc:sldMk cId="2838815595" sldId="261"/>
            <ac:picMk id="61" creationId="{5DF36F52-98EB-4DD1-95E7-0D86946EA65F}"/>
          </ac:picMkLst>
        </pc:picChg>
      </pc:sldChg>
      <pc:sldChg chg="addSp delSp modSp add del">
        <pc:chgData name="Tobias Krah" userId="739a89a1-e4da-485a-80bf-effe8f61ce4b" providerId="ADAL" clId="{83973E89-89CF-4696-9A1B-DAFB4573FDCE}" dt="2019-09-05T17:42:26.827" v="179" actId="2696"/>
        <pc:sldMkLst>
          <pc:docMk/>
          <pc:sldMk cId="2053598551" sldId="262"/>
        </pc:sldMkLst>
        <pc:spChg chg="del">
          <ac:chgData name="Tobias Krah" userId="739a89a1-e4da-485a-80bf-effe8f61ce4b" providerId="ADAL" clId="{83973E89-89CF-4696-9A1B-DAFB4573FDCE}" dt="2019-09-05T17:34:11.981" v="54" actId="931"/>
          <ac:spMkLst>
            <pc:docMk/>
            <pc:sldMk cId="2053598551" sldId="262"/>
            <ac:spMk id="2" creationId="{B9291BF3-0AED-4729-9206-E3D2C0B8E3D4}"/>
          </ac:spMkLst>
        </pc:spChg>
        <pc:spChg chg="add mod">
          <ac:chgData name="Tobias Krah" userId="739a89a1-e4da-485a-80bf-effe8f61ce4b" providerId="ADAL" clId="{83973E89-89CF-4696-9A1B-DAFB4573FDCE}" dt="2019-09-05T17:34:15.710" v="57" actId="478"/>
          <ac:spMkLst>
            <pc:docMk/>
            <pc:sldMk cId="2053598551" sldId="262"/>
            <ac:spMk id="35" creationId="{6B9048AD-AD6D-45A9-B4CE-0B7B15829EC4}"/>
          </ac:spMkLst>
        </pc:spChg>
        <pc:picChg chg="add del mod">
          <ac:chgData name="Tobias Krah" userId="739a89a1-e4da-485a-80bf-effe8f61ce4b" providerId="ADAL" clId="{83973E89-89CF-4696-9A1B-DAFB4573FDCE}" dt="2019-09-05T17:34:15.710" v="57" actId="478"/>
          <ac:picMkLst>
            <pc:docMk/>
            <pc:sldMk cId="2053598551" sldId="262"/>
            <ac:picMk id="33" creationId="{023D021C-2056-4969-A4E3-6596911D02BA}"/>
          </ac:picMkLst>
        </pc:picChg>
      </pc:sldChg>
      <pc:sldChg chg="addSp delSp modSp add del">
        <pc:chgData name="Tobias Krah" userId="739a89a1-e4da-485a-80bf-effe8f61ce4b" providerId="ADAL" clId="{83973E89-89CF-4696-9A1B-DAFB4573FDCE}" dt="2019-09-05T17:42:27.390" v="180" actId="2696"/>
        <pc:sldMkLst>
          <pc:docMk/>
          <pc:sldMk cId="3859368273" sldId="263"/>
        </pc:sldMkLst>
        <pc:spChg chg="del">
          <ac:chgData name="Tobias Krah" userId="739a89a1-e4da-485a-80bf-effe8f61ce4b" providerId="ADAL" clId="{83973E89-89CF-4696-9A1B-DAFB4573FDCE}" dt="2019-09-05T17:35:06.954" v="62" actId="931"/>
          <ac:spMkLst>
            <pc:docMk/>
            <pc:sldMk cId="3859368273" sldId="263"/>
            <ac:spMk id="2" creationId="{92F506A7-C59A-4CD3-B8F6-8365AFBD21EF}"/>
          </ac:spMkLst>
        </pc:spChg>
        <pc:picChg chg="add mod">
          <ac:chgData name="Tobias Krah" userId="739a89a1-e4da-485a-80bf-effe8f61ce4b" providerId="ADAL" clId="{83973E89-89CF-4696-9A1B-DAFB4573FDCE}" dt="2019-09-05T17:35:08.051" v="64" actId="962"/>
          <ac:picMkLst>
            <pc:docMk/>
            <pc:sldMk cId="3859368273" sldId="263"/>
            <ac:picMk id="33" creationId="{12E452FA-C822-4BAE-9AEC-ED994681F2BA}"/>
          </ac:picMkLst>
        </pc:picChg>
      </pc:sldChg>
      <pc:sldChg chg="addSp delSp modSp add del">
        <pc:chgData name="Tobias Krah" userId="739a89a1-e4da-485a-80bf-effe8f61ce4b" providerId="ADAL" clId="{83973E89-89CF-4696-9A1B-DAFB4573FDCE}" dt="2019-09-05T17:42:28.064" v="181" actId="2696"/>
        <pc:sldMkLst>
          <pc:docMk/>
          <pc:sldMk cId="1564559997" sldId="264"/>
        </pc:sldMkLst>
        <pc:spChg chg="add del">
          <ac:chgData name="Tobias Krah" userId="739a89a1-e4da-485a-80bf-effe8f61ce4b" providerId="ADAL" clId="{83973E89-89CF-4696-9A1B-DAFB4573FDCE}" dt="2019-09-05T17:39:11.806" v="117" actId="931"/>
          <ac:spMkLst>
            <pc:docMk/>
            <pc:sldMk cId="1564559997" sldId="264"/>
            <ac:spMk id="2" creationId="{B848B816-15A7-4511-9DD4-4E12D1AAD4BF}"/>
          </ac:spMkLst>
        </pc:spChg>
        <pc:picChg chg="add del mod">
          <ac:chgData name="Tobias Krah" userId="739a89a1-e4da-485a-80bf-effe8f61ce4b" providerId="ADAL" clId="{83973E89-89CF-4696-9A1B-DAFB4573FDCE}" dt="2019-09-05T17:39:11.806" v="117" actId="931"/>
          <ac:picMkLst>
            <pc:docMk/>
            <pc:sldMk cId="1564559997" sldId="264"/>
            <ac:picMk id="29" creationId="{ACDFF33F-5A5E-467F-AFDA-008634646C75}"/>
          </ac:picMkLst>
        </pc:picChg>
      </pc:sldChg>
      <pc:sldChg chg="addSp delSp modSp add del">
        <pc:chgData name="Tobias Krah" userId="739a89a1-e4da-485a-80bf-effe8f61ce4b" providerId="ADAL" clId="{83973E89-89CF-4696-9A1B-DAFB4573FDCE}" dt="2019-09-05T17:36:53.261" v="94"/>
        <pc:sldMkLst>
          <pc:docMk/>
          <pc:sldMk cId="2905034927" sldId="264"/>
        </pc:sldMkLst>
        <pc:spChg chg="add del">
          <ac:chgData name="Tobias Krah" userId="739a89a1-e4da-485a-80bf-effe8f61ce4b" providerId="ADAL" clId="{83973E89-89CF-4696-9A1B-DAFB4573FDCE}" dt="2019-09-05T17:36:53.027" v="93" actId="931"/>
          <ac:spMkLst>
            <pc:docMk/>
            <pc:sldMk cId="2905034927" sldId="264"/>
            <ac:spMk id="2" creationId="{98B66D19-2C4E-4676-88AD-7075E76FEEA9}"/>
          </ac:spMkLst>
        </pc:spChg>
        <pc:spChg chg="add del">
          <ac:chgData name="Tobias Krah" userId="739a89a1-e4da-485a-80bf-effe8f61ce4b" providerId="ADAL" clId="{83973E89-89CF-4696-9A1B-DAFB4573FDCE}" dt="2019-09-05T17:36:52.808" v="91" actId="931"/>
          <ac:spMkLst>
            <pc:docMk/>
            <pc:sldMk cId="2905034927" sldId="264"/>
            <ac:spMk id="3" creationId="{D87BEA37-7CCC-40B5-A7F6-4F8F2E7318E8}"/>
          </ac:spMkLst>
        </pc:spChg>
        <pc:picChg chg="add del mod">
          <ac:chgData name="Tobias Krah" userId="739a89a1-e4da-485a-80bf-effe8f61ce4b" providerId="ADAL" clId="{83973E89-89CF-4696-9A1B-DAFB4573FDCE}" dt="2019-09-05T17:36:53.027" v="93" actId="931"/>
          <ac:picMkLst>
            <pc:docMk/>
            <pc:sldMk cId="2905034927" sldId="264"/>
            <ac:picMk id="33" creationId="{A9E059AA-ABBC-4D6A-8212-D1B839937FFD}"/>
          </ac:picMkLst>
        </pc:picChg>
        <pc:picChg chg="add del mod">
          <ac:chgData name="Tobias Krah" userId="739a89a1-e4da-485a-80bf-effe8f61ce4b" providerId="ADAL" clId="{83973E89-89CF-4696-9A1B-DAFB4573FDCE}" dt="2019-09-05T17:36:52.808" v="91" actId="931"/>
          <ac:picMkLst>
            <pc:docMk/>
            <pc:sldMk cId="2905034927" sldId="264"/>
            <ac:picMk id="35" creationId="{8F0B771E-EA33-48EE-B333-95D54492C486}"/>
          </ac:picMkLst>
        </pc:picChg>
      </pc:sldChg>
      <pc:sldChg chg="addSp delSp modSp add mod delAnim modAnim">
        <pc:chgData name="Tobias Krah" userId="739a89a1-e4da-485a-80bf-effe8f61ce4b" providerId="ADAL" clId="{83973E89-89CF-4696-9A1B-DAFB4573FDCE}" dt="2019-09-05T19:22:32.718" v="569" actId="6549"/>
        <pc:sldMkLst>
          <pc:docMk/>
          <pc:sldMk cId="901486391" sldId="265"/>
        </pc:sldMkLst>
        <pc:spChg chg="del">
          <ac:chgData name="Tobias Krah" userId="739a89a1-e4da-485a-80bf-effe8f61ce4b" providerId="ADAL" clId="{83973E89-89CF-4696-9A1B-DAFB4573FDCE}" dt="2019-09-05T17:43:37.454" v="182" actId="931"/>
          <ac:spMkLst>
            <pc:docMk/>
            <pc:sldMk cId="901486391" sldId="265"/>
            <ac:spMk id="2" creationId="{842D8EF5-E678-4D36-9225-AB0A6D653DB6}"/>
          </ac:spMkLst>
        </pc:spChg>
        <pc:spChg chg="mod">
          <ac:chgData name="Tobias Krah" userId="739a89a1-e4da-485a-80bf-effe8f61ce4b" providerId="ADAL" clId="{83973E89-89CF-4696-9A1B-DAFB4573FDCE}" dt="2019-09-05T19:22:31.280" v="568" actId="6549"/>
          <ac:spMkLst>
            <pc:docMk/>
            <pc:sldMk cId="901486391" sldId="265"/>
            <ac:spMk id="3" creationId="{7F3C8A77-9D1E-418B-9FDA-5463109CF13E}"/>
          </ac:spMkLst>
        </pc:spChg>
        <pc:spChg chg="mod">
          <ac:chgData name="Tobias Krah" userId="739a89a1-e4da-485a-80bf-effe8f61ce4b" providerId="ADAL" clId="{83973E89-89CF-4696-9A1B-DAFB4573FDCE}" dt="2019-09-05T19:22:32.718" v="569" actId="6549"/>
          <ac:spMkLst>
            <pc:docMk/>
            <pc:sldMk cId="901486391" sldId="265"/>
            <ac:spMk id="4" creationId="{B1374E34-ADE6-45E3-8D4C-AAEBD0DE2ED9}"/>
          </ac:spMkLst>
        </pc:spChg>
        <pc:spChg chg="del">
          <ac:chgData name="Tobias Krah" userId="739a89a1-e4da-485a-80bf-effe8f61ce4b" providerId="ADAL" clId="{83973E89-89CF-4696-9A1B-DAFB4573FDCE}" dt="2019-09-05T17:43:49.207" v="185"/>
          <ac:spMkLst>
            <pc:docMk/>
            <pc:sldMk cId="901486391" sldId="265"/>
            <ac:spMk id="13" creationId="{47DD4BE3-6C8C-4C7D-9EF7-2EC39A2CF9D4}"/>
          </ac:spMkLst>
        </pc:spChg>
        <pc:spChg chg="add del">
          <ac:chgData name="Tobias Krah" userId="739a89a1-e4da-485a-80bf-effe8f61ce4b" providerId="ADAL" clId="{83973E89-89CF-4696-9A1B-DAFB4573FDCE}" dt="2019-09-05T17:45:25.709" v="190" actId="1957"/>
          <ac:spMkLst>
            <pc:docMk/>
            <pc:sldMk cId="901486391" sldId="265"/>
            <ac:spMk id="14" creationId="{9C3B82BD-6D7F-41B2-84AE-5F4F750673E8}"/>
          </ac:spMkLst>
        </pc:spChg>
        <pc:spChg chg="add del mod">
          <ac:chgData name="Tobias Krah" userId="739a89a1-e4da-485a-80bf-effe8f61ce4b" providerId="ADAL" clId="{83973E89-89CF-4696-9A1B-DAFB4573FDCE}" dt="2019-09-05T19:22:11.416" v="551" actId="931"/>
          <ac:spMkLst>
            <pc:docMk/>
            <pc:sldMk cId="901486391" sldId="265"/>
            <ac:spMk id="39" creationId="{78F70FD5-3A86-4C7B-AF95-7E14446B7A32}"/>
          </ac:spMkLst>
        </pc:spChg>
        <pc:spChg chg="add del mod">
          <ac:chgData name="Tobias Krah" userId="739a89a1-e4da-485a-80bf-effe8f61ce4b" providerId="ADAL" clId="{83973E89-89CF-4696-9A1B-DAFB4573FDCE}" dt="2019-09-05T19:22:10.846" v="548" actId="931"/>
          <ac:spMkLst>
            <pc:docMk/>
            <pc:sldMk cId="901486391" sldId="265"/>
            <ac:spMk id="41" creationId="{317B2C01-F49C-443E-BA18-740FDF34C221}"/>
          </ac:spMkLst>
        </pc:spChg>
        <pc:graphicFrameChg chg="add del mod">
          <ac:chgData name="Tobias Krah" userId="739a89a1-e4da-485a-80bf-effe8f61ce4b" providerId="ADAL" clId="{83973E89-89CF-4696-9A1B-DAFB4573FDCE}" dt="2019-09-05T17:45:25.709" v="190" actId="1957"/>
          <ac:graphicFrameMkLst>
            <pc:docMk/>
            <pc:sldMk cId="901486391" sldId="265"/>
            <ac:graphicFrameMk id="37" creationId="{804B2C97-C182-4E9D-A6F9-1DC85E4AF9DE}"/>
          </ac:graphicFrameMkLst>
        </pc:graphicFrameChg>
        <pc:picChg chg="add del mod">
          <ac:chgData name="Tobias Krah" userId="739a89a1-e4da-485a-80bf-effe8f61ce4b" providerId="ADAL" clId="{83973E89-89CF-4696-9A1B-DAFB4573FDCE}" dt="2019-09-05T17:45:33.882" v="191" actId="478"/>
          <ac:picMkLst>
            <pc:docMk/>
            <pc:sldMk cId="901486391" sldId="265"/>
            <ac:picMk id="33" creationId="{0D9F5DC5-717C-46F9-B8B9-FB67B92B07D9}"/>
          </ac:picMkLst>
        </pc:picChg>
        <pc:picChg chg="add del mod">
          <ac:chgData name="Tobias Krah" userId="739a89a1-e4da-485a-80bf-effe8f61ce4b" providerId="ADAL" clId="{83973E89-89CF-4696-9A1B-DAFB4573FDCE}" dt="2019-09-05T17:45:36.095" v="192" actId="478"/>
          <ac:picMkLst>
            <pc:docMk/>
            <pc:sldMk cId="901486391" sldId="265"/>
            <ac:picMk id="34" creationId="{BEC98DF8-2298-4542-BC3A-52CAA725C239}"/>
          </ac:picMkLst>
        </pc:picChg>
        <pc:picChg chg="add del mod">
          <ac:chgData name="Tobias Krah" userId="739a89a1-e4da-485a-80bf-effe8f61ce4b" providerId="ADAL" clId="{83973E89-89CF-4696-9A1B-DAFB4573FDCE}" dt="2019-09-05T19:22:11.416" v="551" actId="931"/>
          <ac:picMkLst>
            <pc:docMk/>
            <pc:sldMk cId="901486391" sldId="265"/>
            <ac:picMk id="43" creationId="{1368B8DC-6461-4B90-8C7F-5E677B74A940}"/>
          </ac:picMkLst>
        </pc:picChg>
        <pc:picChg chg="add del mod">
          <ac:chgData name="Tobias Krah" userId="739a89a1-e4da-485a-80bf-effe8f61ce4b" providerId="ADAL" clId="{83973E89-89CF-4696-9A1B-DAFB4573FDCE}" dt="2019-09-05T19:22:10.846" v="548" actId="931"/>
          <ac:picMkLst>
            <pc:docMk/>
            <pc:sldMk cId="901486391" sldId="265"/>
            <ac:picMk id="45" creationId="{B007DF33-7666-4CD8-B096-43ECE977B822}"/>
          </ac:picMkLst>
        </pc:picChg>
      </pc:sldChg>
      <pc:sldChg chg="addSp modSp add del ord">
        <pc:chgData name="Tobias Krah" userId="739a89a1-e4da-485a-80bf-effe8f61ce4b" providerId="ADAL" clId="{83973E89-89CF-4696-9A1B-DAFB4573FDCE}" dt="2019-09-05T19:09:13.140" v="219" actId="2696"/>
        <pc:sldMkLst>
          <pc:docMk/>
          <pc:sldMk cId="2823361780" sldId="266"/>
        </pc:sldMkLst>
        <pc:spChg chg="add mod">
          <ac:chgData name="Tobias Krah" userId="739a89a1-e4da-485a-80bf-effe8f61ce4b" providerId="ADAL" clId="{83973E89-89CF-4696-9A1B-DAFB4573FDCE}" dt="2019-09-05T17:46:49.688" v="217" actId="115"/>
          <ac:spMkLst>
            <pc:docMk/>
            <pc:sldMk cId="2823361780" sldId="266"/>
            <ac:spMk id="2" creationId="{B939D2EF-D6FA-47F6-B8C7-90BB02A04447}"/>
          </ac:spMkLst>
        </pc:spChg>
      </pc:sldChg>
      <pc:sldChg chg="modSp add">
        <pc:chgData name="Tobias Krah" userId="739a89a1-e4da-485a-80bf-effe8f61ce4b" providerId="ADAL" clId="{83973E89-89CF-4696-9A1B-DAFB4573FDCE}" dt="2019-09-05T19:22:22.920" v="567" actId="20577"/>
        <pc:sldMkLst>
          <pc:docMk/>
          <pc:sldMk cId="1565856607" sldId="270"/>
        </pc:sldMkLst>
        <pc:spChg chg="mod">
          <ac:chgData name="Tobias Krah" userId="739a89a1-e4da-485a-80bf-effe8f61ce4b" providerId="ADAL" clId="{83973E89-89CF-4696-9A1B-DAFB4573FDCE}" dt="2019-09-05T19:09:30.702" v="250" actId="1076"/>
          <ac:spMkLst>
            <pc:docMk/>
            <pc:sldMk cId="1565856607" sldId="270"/>
            <ac:spMk id="10" creationId="{00000000-0000-0000-0000-000000000000}"/>
          </ac:spMkLst>
        </pc:spChg>
        <pc:spChg chg="mod">
          <ac:chgData name="Tobias Krah" userId="739a89a1-e4da-485a-80bf-effe8f61ce4b" providerId="ADAL" clId="{83973E89-89CF-4696-9A1B-DAFB4573FDCE}" dt="2019-09-05T19:22:22.920" v="567" actId="20577"/>
          <ac:spMkLst>
            <pc:docMk/>
            <pc:sldMk cId="1565856607" sldId="270"/>
            <ac:spMk id="11" creationId="{00000000-0000-0000-0000-000000000000}"/>
          </ac:spMkLst>
        </pc:spChg>
        <pc:picChg chg="mod">
          <ac:chgData name="Tobias Krah" userId="739a89a1-e4da-485a-80bf-effe8f61ce4b" providerId="ADAL" clId="{83973E89-89CF-4696-9A1B-DAFB4573FDCE}" dt="2019-09-05T19:11:02.309" v="365" actId="1076"/>
          <ac:picMkLst>
            <pc:docMk/>
            <pc:sldMk cId="1565856607" sldId="270"/>
            <ac:picMk id="9" creationId="{00000000-0000-0000-0000-000000000000}"/>
          </ac:picMkLst>
        </pc:picChg>
      </pc:sldChg>
      <pc:sldChg chg="addSp delSp modSp add del">
        <pc:chgData name="Tobias Krah" userId="739a89a1-e4da-485a-80bf-effe8f61ce4b" providerId="ADAL" clId="{83973E89-89CF-4696-9A1B-DAFB4573FDCE}" dt="2019-09-05T19:22:14.923" v="561"/>
        <pc:sldMkLst>
          <pc:docMk/>
          <pc:sldMk cId="3610533803" sldId="271"/>
        </pc:sldMkLst>
        <pc:spChg chg="add del mod">
          <ac:chgData name="Tobias Krah" userId="739a89a1-e4da-485a-80bf-effe8f61ce4b" providerId="ADAL" clId="{83973E89-89CF-4696-9A1B-DAFB4573FDCE}" dt="2019-09-05T19:22:14.444" v="559" actId="11529"/>
          <ac:spMkLst>
            <pc:docMk/>
            <pc:sldMk cId="3610533803" sldId="271"/>
            <ac:spMk id="3" creationId="{D47F3CFC-406F-4878-84D3-3EE5DBEF7969}"/>
          </ac:spMkLst>
        </pc:spChg>
        <pc:picChg chg="add del">
          <ac:chgData name="Tobias Krah" userId="739a89a1-e4da-485a-80bf-effe8f61ce4b" providerId="ADAL" clId="{83973E89-89CF-4696-9A1B-DAFB4573FDCE}" dt="2019-09-05T19:22:14.689" v="560"/>
          <ac:picMkLst>
            <pc:docMk/>
            <pc:sldMk cId="3610533803" sldId="271"/>
            <ac:picMk id="2" creationId="{B38CA05E-5671-44F0-A8BF-6DB6FB6C8598}"/>
          </ac:picMkLst>
        </pc:picChg>
      </pc:sldChg>
      <pc:sldMasterChg chg="delSldLayout modSldLayout">
        <pc:chgData name="Tobias Krah" userId="739a89a1-e4da-485a-80bf-effe8f61ce4b" providerId="ADAL" clId="{83973E89-89CF-4696-9A1B-DAFB4573FDCE}" dt="2019-09-05T19:23:40.927" v="592"/>
        <pc:sldMasterMkLst>
          <pc:docMk/>
          <pc:sldMasterMk cId="1126201917" sldId="2147483650"/>
        </pc:sldMasterMkLst>
        <pc:sldLayoutChg chg="del">
          <pc:chgData name="Tobias Krah" userId="739a89a1-e4da-485a-80bf-effe8f61ce4b" providerId="ADAL" clId="{83973E89-89CF-4696-9A1B-DAFB4573FDCE}" dt="2019-09-05T17:42:06.055" v="174" actId="2696"/>
          <pc:sldLayoutMkLst>
            <pc:docMk/>
            <pc:sldMasterMk cId="1126201917" sldId="2147483650"/>
            <pc:sldLayoutMk cId="1679080590" sldId="2147483651"/>
          </pc:sldLayoutMkLst>
        </pc:sldLayoutChg>
        <pc:sldLayoutChg chg="del">
          <pc:chgData name="Tobias Krah" userId="739a89a1-e4da-485a-80bf-effe8f61ce4b" providerId="ADAL" clId="{83973E89-89CF-4696-9A1B-DAFB4573FDCE}" dt="2019-09-05T17:42:06.680" v="175" actId="2696"/>
          <pc:sldLayoutMkLst>
            <pc:docMk/>
            <pc:sldMasterMk cId="1126201917" sldId="2147483650"/>
            <pc:sldLayoutMk cId="1386974483" sldId="2147483652"/>
          </pc:sldLayoutMkLst>
        </pc:sldLayoutChg>
        <pc:sldLayoutChg chg="del">
          <pc:chgData name="Tobias Krah" userId="739a89a1-e4da-485a-80bf-effe8f61ce4b" providerId="ADAL" clId="{83973E89-89CF-4696-9A1B-DAFB4573FDCE}" dt="2019-09-05T17:42:07.289" v="176" actId="2696"/>
          <pc:sldLayoutMkLst>
            <pc:docMk/>
            <pc:sldMasterMk cId="1126201917" sldId="2147483650"/>
            <pc:sldLayoutMk cId="2851583158" sldId="2147483653"/>
          </pc:sldLayoutMkLst>
        </pc:sldLayoutChg>
        <pc:sldLayoutChg chg="del">
          <pc:chgData name="Tobias Krah" userId="739a89a1-e4da-485a-80bf-effe8f61ce4b" providerId="ADAL" clId="{83973E89-89CF-4696-9A1B-DAFB4573FDCE}" dt="2019-09-05T17:41:58.905" v="171" actId="2696"/>
          <pc:sldLayoutMkLst>
            <pc:docMk/>
            <pc:sldMasterMk cId="1126201917" sldId="2147483650"/>
            <pc:sldLayoutMk cId="1258958956" sldId="2147483654"/>
          </pc:sldLayoutMkLst>
        </pc:sldLayoutChg>
        <pc:sldLayoutChg chg="del">
          <pc:chgData name="Tobias Krah" userId="739a89a1-e4da-485a-80bf-effe8f61ce4b" providerId="ADAL" clId="{83973E89-89CF-4696-9A1B-DAFB4573FDCE}" dt="2019-09-05T17:41:59.577" v="172" actId="2696"/>
          <pc:sldLayoutMkLst>
            <pc:docMk/>
            <pc:sldMasterMk cId="1126201917" sldId="2147483650"/>
            <pc:sldLayoutMk cId="359447031" sldId="2147483655"/>
          </pc:sldLayoutMkLst>
        </pc:sldLayoutChg>
        <pc:sldLayoutChg chg="del">
          <pc:chgData name="Tobias Krah" userId="739a89a1-e4da-485a-80bf-effe8f61ce4b" providerId="ADAL" clId="{83973E89-89CF-4696-9A1B-DAFB4573FDCE}" dt="2019-09-05T17:42:00.498" v="173" actId="2696"/>
          <pc:sldLayoutMkLst>
            <pc:docMk/>
            <pc:sldMasterMk cId="1126201917" sldId="2147483650"/>
            <pc:sldLayoutMk cId="1932259662" sldId="2147483656"/>
          </pc:sldLayoutMkLst>
        </pc:sldLayoutChg>
        <pc:sldLayoutChg chg="del">
          <pc:chgData name="Tobias Krah" userId="739a89a1-e4da-485a-80bf-effe8f61ce4b" providerId="ADAL" clId="{83973E89-89CF-4696-9A1B-DAFB4573FDCE}" dt="2019-09-05T17:42:07.821" v="177" actId="2696"/>
          <pc:sldLayoutMkLst>
            <pc:docMk/>
            <pc:sldMasterMk cId="1126201917" sldId="2147483650"/>
            <pc:sldLayoutMk cId="453110883" sldId="2147483657"/>
          </pc:sldLayoutMkLst>
        </pc:sldLayoutChg>
        <pc:sldLayoutChg chg="del">
          <pc:chgData name="Tobias Krah" userId="739a89a1-e4da-485a-80bf-effe8f61ce4b" providerId="ADAL" clId="{83973E89-89CF-4696-9A1B-DAFB4573FDCE}" dt="2019-09-05T17:41:54.935" v="167" actId="2696"/>
          <pc:sldLayoutMkLst>
            <pc:docMk/>
            <pc:sldMasterMk cId="1126201917" sldId="2147483650"/>
            <pc:sldLayoutMk cId="2653190852" sldId="2147483658"/>
          </pc:sldLayoutMkLst>
        </pc:sldLayoutChg>
        <pc:sldLayoutChg chg="del">
          <pc:chgData name="Tobias Krah" userId="739a89a1-e4da-485a-80bf-effe8f61ce4b" providerId="ADAL" clId="{83973E89-89CF-4696-9A1B-DAFB4573FDCE}" dt="2019-09-05T17:41:55.544" v="168" actId="2696"/>
          <pc:sldLayoutMkLst>
            <pc:docMk/>
            <pc:sldMasterMk cId="1126201917" sldId="2147483650"/>
            <pc:sldLayoutMk cId="2876845558" sldId="2147483659"/>
          </pc:sldLayoutMkLst>
        </pc:sldLayoutChg>
        <pc:sldLayoutChg chg="del">
          <pc:chgData name="Tobias Krah" userId="739a89a1-e4da-485a-80bf-effe8f61ce4b" providerId="ADAL" clId="{83973E89-89CF-4696-9A1B-DAFB4573FDCE}" dt="2019-09-05T17:41:56.389" v="169" actId="2696"/>
          <pc:sldLayoutMkLst>
            <pc:docMk/>
            <pc:sldMasterMk cId="1126201917" sldId="2147483650"/>
            <pc:sldLayoutMk cId="9583946" sldId="2147483660"/>
          </pc:sldLayoutMkLst>
        </pc:sldLayoutChg>
        <pc:sldLayoutChg chg="del">
          <pc:chgData name="Tobias Krah" userId="739a89a1-e4da-485a-80bf-effe8f61ce4b" providerId="ADAL" clId="{83973E89-89CF-4696-9A1B-DAFB4573FDCE}" dt="2019-09-05T17:41:56.920" v="170" actId="2696"/>
          <pc:sldLayoutMkLst>
            <pc:docMk/>
            <pc:sldMasterMk cId="1126201917" sldId="2147483650"/>
            <pc:sldLayoutMk cId="712329811" sldId="2147483661"/>
          </pc:sldLayoutMkLst>
        </pc:sldLayoutChg>
        <pc:sldLayoutChg chg="addSp delSp modSp">
          <pc:chgData name="Tobias Krah" userId="739a89a1-e4da-485a-80bf-effe8f61ce4b" providerId="ADAL" clId="{83973E89-89CF-4696-9A1B-DAFB4573FDCE}" dt="2019-09-05T19:23:40.927" v="592"/>
          <pc:sldLayoutMkLst>
            <pc:docMk/>
            <pc:sldMasterMk cId="1126201917" sldId="2147483650"/>
            <pc:sldLayoutMk cId="841349898" sldId="2147483662"/>
          </pc:sldLayoutMkLst>
          <pc:spChg chg="add del mod">
            <ac:chgData name="Tobias Krah" userId="739a89a1-e4da-485a-80bf-effe8f61ce4b" providerId="ADAL" clId="{83973E89-89CF-4696-9A1B-DAFB4573FDCE}" dt="2019-09-05T17:33:43.401" v="48"/>
            <ac:spMkLst>
              <pc:docMk/>
              <pc:sldMasterMk cId="1126201917" sldId="2147483650"/>
              <pc:sldLayoutMk cId="841349898" sldId="2147483662"/>
              <ac:spMk id="8" creationId="{A8E1B914-4C72-44CE-92E5-8C77469F4D62}"/>
            </ac:spMkLst>
          </pc:spChg>
          <pc:spChg chg="del">
            <ac:chgData name="Tobias Krah" userId="739a89a1-e4da-485a-80bf-effe8f61ce4b" providerId="ADAL" clId="{83973E89-89CF-4696-9A1B-DAFB4573FDCE}" dt="2019-09-05T17:38:39.708" v="105" actId="478"/>
            <ac:spMkLst>
              <pc:docMk/>
              <pc:sldMasterMk cId="1126201917" sldId="2147483650"/>
              <pc:sldLayoutMk cId="841349898" sldId="2147483662"/>
              <ac:spMk id="16" creationId="{3F60F77E-5B66-46E7-810E-B1A0C5E79F78}"/>
            </ac:spMkLst>
          </pc:spChg>
          <pc:spChg chg="del">
            <ac:chgData name="Tobias Krah" userId="739a89a1-e4da-485a-80bf-effe8f61ce4b" providerId="ADAL" clId="{83973E89-89CF-4696-9A1B-DAFB4573FDCE}" dt="2019-09-05T17:38:41.443" v="107" actId="478"/>
            <ac:spMkLst>
              <pc:docMk/>
              <pc:sldMasterMk cId="1126201917" sldId="2147483650"/>
              <pc:sldLayoutMk cId="841349898" sldId="2147483662"/>
              <ac:spMk id="18" creationId="{D8C9DE10-60CA-416D-8F6A-8B171EC74801}"/>
            </ac:spMkLst>
          </pc:spChg>
          <pc:spChg chg="del">
            <ac:chgData name="Tobias Krah" userId="739a89a1-e4da-485a-80bf-effe8f61ce4b" providerId="ADAL" clId="{83973E89-89CF-4696-9A1B-DAFB4573FDCE}" dt="2019-09-05T17:38:42.412" v="108" actId="478"/>
            <ac:spMkLst>
              <pc:docMk/>
              <pc:sldMasterMk cId="1126201917" sldId="2147483650"/>
              <pc:sldLayoutMk cId="841349898" sldId="2147483662"/>
              <ac:spMk id="20" creationId="{5B2AAAA2-585F-4F64-9A3B-9C401E17A9AC}"/>
            </ac:spMkLst>
          </pc:spChg>
          <pc:spChg chg="del">
            <ac:chgData name="Tobias Krah" userId="739a89a1-e4da-485a-80bf-effe8f61ce4b" providerId="ADAL" clId="{83973E89-89CF-4696-9A1B-DAFB4573FDCE}" dt="2019-09-05T17:38:46.319" v="111" actId="478"/>
            <ac:spMkLst>
              <pc:docMk/>
              <pc:sldMasterMk cId="1126201917" sldId="2147483650"/>
              <pc:sldLayoutMk cId="841349898" sldId="2147483662"/>
              <ac:spMk id="22" creationId="{6B967DDA-7D85-4990-9FF4-4B4421F6994C}"/>
            </ac:spMkLst>
          </pc:spChg>
          <pc:spChg chg="mod">
            <ac:chgData name="Tobias Krah" userId="739a89a1-e4da-485a-80bf-effe8f61ce4b" providerId="ADAL" clId="{83973E89-89CF-4696-9A1B-DAFB4573FDCE}" dt="2019-09-05T19:23:00.268" v="578" actId="20577"/>
            <ac:spMkLst>
              <pc:docMk/>
              <pc:sldMasterMk cId="1126201917" sldId="2147483650"/>
              <pc:sldLayoutMk cId="841349898" sldId="2147483662"/>
              <ac:spMk id="31" creationId="{6F8114B1-E68A-48D5-A4BC-050CF530E3A9}"/>
            </ac:spMkLst>
          </pc:spChg>
          <pc:spChg chg="mod">
            <ac:chgData name="Tobias Krah" userId="739a89a1-e4da-485a-80bf-effe8f61ce4b" providerId="ADAL" clId="{83973E89-89CF-4696-9A1B-DAFB4573FDCE}" dt="2019-09-05T19:23:08.095" v="579"/>
            <ac:spMkLst>
              <pc:docMk/>
              <pc:sldMasterMk cId="1126201917" sldId="2147483650"/>
              <pc:sldLayoutMk cId="841349898" sldId="2147483662"/>
              <ac:spMk id="32" creationId="{6B8E47A5-167D-4280-AFEA-A6D623D9392A}"/>
            </ac:spMkLst>
          </pc:spChg>
          <pc:spChg chg="mod">
            <ac:chgData name="Tobias Krah" userId="739a89a1-e4da-485a-80bf-effe8f61ce4b" providerId="ADAL" clId="{83973E89-89CF-4696-9A1B-DAFB4573FDCE}" dt="2019-09-05T19:23:10.314" v="580"/>
            <ac:spMkLst>
              <pc:docMk/>
              <pc:sldMasterMk cId="1126201917" sldId="2147483650"/>
              <pc:sldLayoutMk cId="841349898" sldId="2147483662"/>
              <ac:spMk id="33" creationId="{E28B3593-87CD-4E6A-99BF-4E407EDC4FF3}"/>
            </ac:spMkLst>
          </pc:spChg>
          <pc:spChg chg="mod">
            <ac:chgData name="Tobias Krah" userId="739a89a1-e4da-485a-80bf-effe8f61ce4b" providerId="ADAL" clId="{83973E89-89CF-4696-9A1B-DAFB4573FDCE}" dt="2019-09-05T19:23:12.611" v="581"/>
            <ac:spMkLst>
              <pc:docMk/>
              <pc:sldMasterMk cId="1126201917" sldId="2147483650"/>
              <pc:sldLayoutMk cId="841349898" sldId="2147483662"/>
              <ac:spMk id="34" creationId="{62CFF631-6C92-46CE-9BA8-F09D74E0958D}"/>
            </ac:spMkLst>
          </pc:spChg>
          <pc:spChg chg="mod">
            <ac:chgData name="Tobias Krah" userId="739a89a1-e4da-485a-80bf-effe8f61ce4b" providerId="ADAL" clId="{83973E89-89CF-4696-9A1B-DAFB4573FDCE}" dt="2019-09-05T19:23:17.206" v="582"/>
            <ac:spMkLst>
              <pc:docMk/>
              <pc:sldMasterMk cId="1126201917" sldId="2147483650"/>
              <pc:sldLayoutMk cId="841349898" sldId="2147483662"/>
              <ac:spMk id="35" creationId="{661EAE28-7648-4A35-973C-D2C2F5A52DA0}"/>
            </ac:spMkLst>
          </pc:spChg>
          <pc:spChg chg="del">
            <ac:chgData name="Tobias Krah" userId="739a89a1-e4da-485a-80bf-effe8f61ce4b" providerId="ADAL" clId="{83973E89-89CF-4696-9A1B-DAFB4573FDCE}" dt="2019-09-05T17:39:21.744" v="119" actId="478"/>
            <ac:spMkLst>
              <pc:docMk/>
              <pc:sldMasterMk cId="1126201917" sldId="2147483650"/>
              <pc:sldLayoutMk cId="841349898" sldId="2147483662"/>
              <ac:spMk id="37" creationId="{E956474C-0666-4B08-94E8-EAAC32A53552}"/>
            </ac:spMkLst>
          </pc:spChg>
          <pc:spChg chg="del">
            <ac:chgData name="Tobias Krah" userId="739a89a1-e4da-485a-80bf-effe8f61ce4b" providerId="ADAL" clId="{83973E89-89CF-4696-9A1B-DAFB4573FDCE}" dt="2019-09-05T17:39:25.025" v="121" actId="478"/>
            <ac:spMkLst>
              <pc:docMk/>
              <pc:sldMasterMk cId="1126201917" sldId="2147483650"/>
              <pc:sldLayoutMk cId="841349898" sldId="2147483662"/>
              <ac:spMk id="39" creationId="{3423879C-8B05-4A26-95C0-6C32CB2D9DD0}"/>
            </ac:spMkLst>
          </pc:spChg>
          <pc:spChg chg="del">
            <ac:chgData name="Tobias Krah" userId="739a89a1-e4da-485a-80bf-effe8f61ce4b" providerId="ADAL" clId="{83973E89-89CF-4696-9A1B-DAFB4573FDCE}" dt="2019-09-05T17:39:26.525" v="123" actId="478"/>
            <ac:spMkLst>
              <pc:docMk/>
              <pc:sldMasterMk cId="1126201917" sldId="2147483650"/>
              <pc:sldLayoutMk cId="841349898" sldId="2147483662"/>
              <ac:spMk id="41" creationId="{3A0C305B-F965-48A9-824D-5992AC2EB2D7}"/>
            </ac:spMkLst>
          </pc:spChg>
          <pc:spChg chg="del">
            <ac:chgData name="Tobias Krah" userId="739a89a1-e4da-485a-80bf-effe8f61ce4b" providerId="ADAL" clId="{83973E89-89CF-4696-9A1B-DAFB4573FDCE}" dt="2019-09-05T17:39:28.010" v="125" actId="478"/>
            <ac:spMkLst>
              <pc:docMk/>
              <pc:sldMasterMk cId="1126201917" sldId="2147483650"/>
              <pc:sldLayoutMk cId="841349898" sldId="2147483662"/>
              <ac:spMk id="43" creationId="{1722D17B-352E-4C31-98E4-D063BAF1D24B}"/>
            </ac:spMkLst>
          </pc:spChg>
          <pc:spChg chg="del">
            <ac:chgData name="Tobias Krah" userId="739a89a1-e4da-485a-80bf-effe8f61ce4b" providerId="ADAL" clId="{83973E89-89CF-4696-9A1B-DAFB4573FDCE}" dt="2019-09-05T17:39:29.635" v="127" actId="478"/>
            <ac:spMkLst>
              <pc:docMk/>
              <pc:sldMasterMk cId="1126201917" sldId="2147483650"/>
              <pc:sldLayoutMk cId="841349898" sldId="2147483662"/>
              <ac:spMk id="45" creationId="{FA85B34D-4B41-42FE-B51F-AD04C2A559A8}"/>
            </ac:spMkLst>
          </pc:spChg>
          <pc:spChg chg="mod">
            <ac:chgData name="Tobias Krah" userId="739a89a1-e4da-485a-80bf-effe8f61ce4b" providerId="ADAL" clId="{83973E89-89CF-4696-9A1B-DAFB4573FDCE}" dt="2019-09-05T19:23:19.769" v="583"/>
            <ac:spMkLst>
              <pc:docMk/>
              <pc:sldMasterMk cId="1126201917" sldId="2147483650"/>
              <pc:sldLayoutMk cId="841349898" sldId="2147483662"/>
              <ac:spMk id="46" creationId="{D90E2CB8-6BAA-4164-B028-E4544D2610D2}"/>
            </ac:spMkLst>
          </pc:spChg>
          <pc:spChg chg="mod">
            <ac:chgData name="Tobias Krah" userId="739a89a1-e4da-485a-80bf-effe8f61ce4b" providerId="ADAL" clId="{83973E89-89CF-4696-9A1B-DAFB4573FDCE}" dt="2019-09-05T19:23:22.066" v="584"/>
            <ac:spMkLst>
              <pc:docMk/>
              <pc:sldMasterMk cId="1126201917" sldId="2147483650"/>
              <pc:sldLayoutMk cId="841349898" sldId="2147483662"/>
              <ac:spMk id="47" creationId="{BE338B73-FE35-4C6C-8C46-BFD74B55969B}"/>
            </ac:spMkLst>
          </pc:spChg>
          <pc:spChg chg="mod">
            <ac:chgData name="Tobias Krah" userId="739a89a1-e4da-485a-80bf-effe8f61ce4b" providerId="ADAL" clId="{83973E89-89CF-4696-9A1B-DAFB4573FDCE}" dt="2019-09-05T19:23:24.347" v="585"/>
            <ac:spMkLst>
              <pc:docMk/>
              <pc:sldMasterMk cId="1126201917" sldId="2147483650"/>
              <pc:sldLayoutMk cId="841349898" sldId="2147483662"/>
              <ac:spMk id="48" creationId="{FFC2AE4F-4CFD-40B6-A61F-900BCBDDF76F}"/>
            </ac:spMkLst>
          </pc:spChg>
          <pc:spChg chg="mod">
            <ac:chgData name="Tobias Krah" userId="739a89a1-e4da-485a-80bf-effe8f61ce4b" providerId="ADAL" clId="{83973E89-89CF-4696-9A1B-DAFB4573FDCE}" dt="2019-09-05T19:23:26.535" v="586"/>
            <ac:spMkLst>
              <pc:docMk/>
              <pc:sldMasterMk cId="1126201917" sldId="2147483650"/>
              <pc:sldLayoutMk cId="841349898" sldId="2147483662"/>
              <ac:spMk id="49" creationId="{25D7B73B-AEB0-421B-989C-A38F783F737D}"/>
            </ac:spMkLst>
          </pc:spChg>
          <pc:spChg chg="mod">
            <ac:chgData name="Tobias Krah" userId="739a89a1-e4da-485a-80bf-effe8f61ce4b" providerId="ADAL" clId="{83973E89-89CF-4696-9A1B-DAFB4573FDCE}" dt="2019-09-05T19:23:29.238" v="587"/>
            <ac:spMkLst>
              <pc:docMk/>
              <pc:sldMasterMk cId="1126201917" sldId="2147483650"/>
              <pc:sldLayoutMk cId="841349898" sldId="2147483662"/>
              <ac:spMk id="50" creationId="{980BE7DB-1F93-4D36-89E8-1EB96A5DDEB5}"/>
            </ac:spMkLst>
          </pc:spChg>
          <pc:spChg chg="del">
            <ac:chgData name="Tobias Krah" userId="739a89a1-e4da-485a-80bf-effe8f61ce4b" providerId="ADAL" clId="{83973E89-89CF-4696-9A1B-DAFB4573FDCE}" dt="2019-09-05T17:39:31.510" v="129" actId="478"/>
            <ac:spMkLst>
              <pc:docMk/>
              <pc:sldMasterMk cId="1126201917" sldId="2147483650"/>
              <pc:sldLayoutMk cId="841349898" sldId="2147483662"/>
              <ac:spMk id="52" creationId="{2FD86FC4-C598-4825-9E0F-5376CA56C361}"/>
            </ac:spMkLst>
          </pc:spChg>
          <pc:spChg chg="del">
            <ac:chgData name="Tobias Krah" userId="739a89a1-e4da-485a-80bf-effe8f61ce4b" providerId="ADAL" clId="{83973E89-89CF-4696-9A1B-DAFB4573FDCE}" dt="2019-09-05T17:39:33.073" v="131" actId="478"/>
            <ac:spMkLst>
              <pc:docMk/>
              <pc:sldMasterMk cId="1126201917" sldId="2147483650"/>
              <pc:sldLayoutMk cId="841349898" sldId="2147483662"/>
              <ac:spMk id="54" creationId="{32D65825-254F-4721-AF00-16BEBAB27EB0}"/>
            </ac:spMkLst>
          </pc:spChg>
          <pc:spChg chg="del">
            <ac:chgData name="Tobias Krah" userId="739a89a1-e4da-485a-80bf-effe8f61ce4b" providerId="ADAL" clId="{83973E89-89CF-4696-9A1B-DAFB4573FDCE}" dt="2019-09-05T17:39:34.433" v="133" actId="478"/>
            <ac:spMkLst>
              <pc:docMk/>
              <pc:sldMasterMk cId="1126201917" sldId="2147483650"/>
              <pc:sldLayoutMk cId="841349898" sldId="2147483662"/>
              <ac:spMk id="58" creationId="{AD9BD08B-16EF-47E2-9BA4-9A647CBA4A81}"/>
            </ac:spMkLst>
          </pc:spChg>
          <pc:spChg chg="del">
            <ac:chgData name="Tobias Krah" userId="739a89a1-e4da-485a-80bf-effe8f61ce4b" providerId="ADAL" clId="{83973E89-89CF-4696-9A1B-DAFB4573FDCE}" dt="2019-09-05T17:39:36.448" v="136" actId="478"/>
            <ac:spMkLst>
              <pc:docMk/>
              <pc:sldMasterMk cId="1126201917" sldId="2147483650"/>
              <pc:sldLayoutMk cId="841349898" sldId="2147483662"/>
              <ac:spMk id="60" creationId="{29956227-88DE-43BA-A1D3-3143FDDBEE4D}"/>
            </ac:spMkLst>
          </pc:spChg>
          <pc:spChg chg="del">
            <ac:chgData name="Tobias Krah" userId="739a89a1-e4da-485a-80bf-effe8f61ce4b" providerId="ADAL" clId="{83973E89-89CF-4696-9A1B-DAFB4573FDCE}" dt="2019-09-05T17:39:37.120" v="137" actId="478"/>
            <ac:spMkLst>
              <pc:docMk/>
              <pc:sldMasterMk cId="1126201917" sldId="2147483650"/>
              <pc:sldLayoutMk cId="841349898" sldId="2147483662"/>
              <ac:spMk id="62" creationId="{3EB7FD78-5056-4DDE-9218-D1E0255E503E}"/>
            </ac:spMkLst>
          </pc:spChg>
          <pc:spChg chg="del">
            <ac:chgData name="Tobias Krah" userId="739a89a1-e4da-485a-80bf-effe8f61ce4b" providerId="ADAL" clId="{83973E89-89CF-4696-9A1B-DAFB4573FDCE}" dt="2019-09-05T17:41:32.663" v="164" actId="478"/>
            <ac:spMkLst>
              <pc:docMk/>
              <pc:sldMasterMk cId="1126201917" sldId="2147483650"/>
              <pc:sldLayoutMk cId="841349898" sldId="2147483662"/>
              <ac:spMk id="63" creationId="{7844000D-C4C8-4D89-AAFE-FD6EC5F60324}"/>
            </ac:spMkLst>
          </pc:spChg>
          <pc:spChg chg="del">
            <ac:chgData name="Tobias Krah" userId="739a89a1-e4da-485a-80bf-effe8f61ce4b" providerId="ADAL" clId="{83973E89-89CF-4696-9A1B-DAFB4573FDCE}" dt="2019-09-05T17:41:32.663" v="164" actId="478"/>
            <ac:spMkLst>
              <pc:docMk/>
              <pc:sldMasterMk cId="1126201917" sldId="2147483650"/>
              <pc:sldLayoutMk cId="841349898" sldId="2147483662"/>
              <ac:spMk id="64" creationId="{D9ADC60F-9669-48E6-8534-06E8514CB6B7}"/>
            </ac:spMkLst>
          </pc:spChg>
          <pc:spChg chg="del">
            <ac:chgData name="Tobias Krah" userId="739a89a1-e4da-485a-80bf-effe8f61ce4b" providerId="ADAL" clId="{83973E89-89CF-4696-9A1B-DAFB4573FDCE}" dt="2019-09-05T17:41:32.663" v="164" actId="478"/>
            <ac:spMkLst>
              <pc:docMk/>
              <pc:sldMasterMk cId="1126201917" sldId="2147483650"/>
              <pc:sldLayoutMk cId="841349898" sldId="2147483662"/>
              <ac:spMk id="65" creationId="{24F084FF-FDE8-4773-9F67-EAB8F21BB553}"/>
            </ac:spMkLst>
          </pc:spChg>
          <pc:spChg chg="del">
            <ac:chgData name="Tobias Krah" userId="739a89a1-e4da-485a-80bf-effe8f61ce4b" providerId="ADAL" clId="{83973E89-89CF-4696-9A1B-DAFB4573FDCE}" dt="2019-09-05T17:41:32.663" v="164" actId="478"/>
            <ac:spMkLst>
              <pc:docMk/>
              <pc:sldMasterMk cId="1126201917" sldId="2147483650"/>
              <pc:sldLayoutMk cId="841349898" sldId="2147483662"/>
              <ac:spMk id="66" creationId="{219E71DA-C910-4B87-83BD-5AE2AA00F21C}"/>
            </ac:spMkLst>
          </pc:spChg>
          <pc:spChg chg="del">
            <ac:chgData name="Tobias Krah" userId="739a89a1-e4da-485a-80bf-effe8f61ce4b" providerId="ADAL" clId="{83973E89-89CF-4696-9A1B-DAFB4573FDCE}" dt="2019-09-05T17:41:32.663" v="164" actId="478"/>
            <ac:spMkLst>
              <pc:docMk/>
              <pc:sldMasterMk cId="1126201917" sldId="2147483650"/>
              <pc:sldLayoutMk cId="841349898" sldId="2147483662"/>
              <ac:spMk id="68" creationId="{3B431C17-AD82-4DA7-A850-1F0537E381AC}"/>
            </ac:spMkLst>
          </pc:spChg>
          <pc:spChg chg="mod">
            <ac:chgData name="Tobias Krah" userId="739a89a1-e4da-485a-80bf-effe8f61ce4b" providerId="ADAL" clId="{83973E89-89CF-4696-9A1B-DAFB4573FDCE}" dt="2019-09-05T17:40:28" v="150" actId="14100"/>
            <ac:spMkLst>
              <pc:docMk/>
              <pc:sldMasterMk cId="1126201917" sldId="2147483650"/>
              <pc:sldLayoutMk cId="841349898" sldId="2147483662"/>
              <ac:spMk id="72" creationId="{FF5D6046-3A2A-4FC8-B3B9-215533463B72}"/>
            </ac:spMkLst>
          </pc:spChg>
          <pc:spChg chg="add del mod">
            <ac:chgData name="Tobias Krah" userId="739a89a1-e4da-485a-80bf-effe8f61ce4b" providerId="ADAL" clId="{83973E89-89CF-4696-9A1B-DAFB4573FDCE}" dt="2019-09-05T17:40:22" v="148" actId="478"/>
            <ac:spMkLst>
              <pc:docMk/>
              <pc:sldMasterMk cId="1126201917" sldId="2147483650"/>
              <pc:sldLayoutMk cId="841349898" sldId="2147483662"/>
              <ac:spMk id="74" creationId="{922894C3-AD8C-490C-9773-ED70D22A6407}"/>
            </ac:spMkLst>
          </pc:spChg>
          <pc:spChg chg="add del mod">
            <ac:chgData name="Tobias Krah" userId="739a89a1-e4da-485a-80bf-effe8f61ce4b" providerId="ADAL" clId="{83973E89-89CF-4696-9A1B-DAFB4573FDCE}" dt="2019-09-05T17:40:22" v="148" actId="478"/>
            <ac:spMkLst>
              <pc:docMk/>
              <pc:sldMasterMk cId="1126201917" sldId="2147483650"/>
              <pc:sldLayoutMk cId="841349898" sldId="2147483662"/>
              <ac:spMk id="75" creationId="{A8B96A67-1DAF-4A1C-8079-60C2F3B1539E}"/>
            </ac:spMkLst>
          </pc:spChg>
          <pc:spChg chg="add del mod">
            <ac:chgData name="Tobias Krah" userId="739a89a1-e4da-485a-80bf-effe8f61ce4b" providerId="ADAL" clId="{83973E89-89CF-4696-9A1B-DAFB4573FDCE}" dt="2019-09-05T17:40:22" v="148" actId="478"/>
            <ac:spMkLst>
              <pc:docMk/>
              <pc:sldMasterMk cId="1126201917" sldId="2147483650"/>
              <pc:sldLayoutMk cId="841349898" sldId="2147483662"/>
              <ac:spMk id="76" creationId="{DAF05F16-1F42-4B01-84F4-5EEDC62B9BB6}"/>
            </ac:spMkLst>
          </pc:spChg>
          <pc:spChg chg="add del mod">
            <ac:chgData name="Tobias Krah" userId="739a89a1-e4da-485a-80bf-effe8f61ce4b" providerId="ADAL" clId="{83973E89-89CF-4696-9A1B-DAFB4573FDCE}" dt="2019-09-05T17:40:22" v="148" actId="478"/>
            <ac:spMkLst>
              <pc:docMk/>
              <pc:sldMasterMk cId="1126201917" sldId="2147483650"/>
              <pc:sldLayoutMk cId="841349898" sldId="2147483662"/>
              <ac:spMk id="77" creationId="{EF8D98D7-C3E2-4985-A74B-B462275FF5C1}"/>
            </ac:spMkLst>
          </pc:spChg>
          <pc:spChg chg="add mod">
            <ac:chgData name="Tobias Krah" userId="739a89a1-e4da-485a-80bf-effe8f61ce4b" providerId="ADAL" clId="{83973E89-89CF-4696-9A1B-DAFB4573FDCE}" dt="2019-09-05T17:40:35.110" v="152" actId="1076"/>
            <ac:spMkLst>
              <pc:docMk/>
              <pc:sldMasterMk cId="1126201917" sldId="2147483650"/>
              <pc:sldLayoutMk cId="841349898" sldId="2147483662"/>
              <ac:spMk id="79" creationId="{707016E7-74A0-4009-B73F-161AACCC4D5D}"/>
            </ac:spMkLst>
          </pc:spChg>
          <pc:spChg chg="del mod">
            <ac:chgData name="Tobias Krah" userId="739a89a1-e4da-485a-80bf-effe8f61ce4b" providerId="ADAL" clId="{83973E89-89CF-4696-9A1B-DAFB4573FDCE}" dt="2019-09-05T17:33:43.401" v="48"/>
            <ac:spMkLst>
              <pc:docMk/>
              <pc:sldMasterMk cId="1126201917" sldId="2147483650"/>
              <pc:sldLayoutMk cId="841349898" sldId="2147483662"/>
              <ac:spMk id="82" creationId="{ADE4B17C-C123-425D-8ED4-D8CC3FDBDFD9}"/>
            </ac:spMkLst>
          </pc:spChg>
          <pc:spChg chg="add mod">
            <ac:chgData name="Tobias Krah" userId="739a89a1-e4da-485a-80bf-effe8f61ce4b" providerId="ADAL" clId="{83973E89-89CF-4696-9A1B-DAFB4573FDCE}" dt="2019-09-05T17:40:40.627" v="154" actId="1076"/>
            <ac:spMkLst>
              <pc:docMk/>
              <pc:sldMasterMk cId="1126201917" sldId="2147483650"/>
              <pc:sldLayoutMk cId="841349898" sldId="2147483662"/>
              <ac:spMk id="86" creationId="{54DE9DB4-C62D-4370-9A62-CA26F57D0087}"/>
            </ac:spMkLst>
          </pc:spChg>
          <pc:spChg chg="add mod">
            <ac:chgData name="Tobias Krah" userId="739a89a1-e4da-485a-80bf-effe8f61ce4b" providerId="ADAL" clId="{83973E89-89CF-4696-9A1B-DAFB4573FDCE}" dt="2019-09-05T17:40:47.877" v="156" actId="1076"/>
            <ac:spMkLst>
              <pc:docMk/>
              <pc:sldMasterMk cId="1126201917" sldId="2147483650"/>
              <pc:sldLayoutMk cId="841349898" sldId="2147483662"/>
              <ac:spMk id="87" creationId="{1CD9C651-1069-4CCE-8DE9-DA4F85CEFEE6}"/>
            </ac:spMkLst>
          </pc:spChg>
          <pc:spChg chg="add mod">
            <ac:chgData name="Tobias Krah" userId="739a89a1-e4da-485a-80bf-effe8f61ce4b" providerId="ADAL" clId="{83973E89-89CF-4696-9A1B-DAFB4573FDCE}" dt="2019-09-05T17:40:53.878" v="158" actId="1076"/>
            <ac:spMkLst>
              <pc:docMk/>
              <pc:sldMasterMk cId="1126201917" sldId="2147483650"/>
              <pc:sldLayoutMk cId="841349898" sldId="2147483662"/>
              <ac:spMk id="88" creationId="{5211D86B-1AD9-4947-86F5-E55319B399C7}"/>
            </ac:spMkLst>
          </pc:spChg>
          <pc:spChg chg="add mod">
            <ac:chgData name="Tobias Krah" userId="739a89a1-e4da-485a-80bf-effe8f61ce4b" providerId="ADAL" clId="{83973E89-89CF-4696-9A1B-DAFB4573FDCE}" dt="2019-09-05T17:41:15.051" v="160" actId="1076"/>
            <ac:spMkLst>
              <pc:docMk/>
              <pc:sldMasterMk cId="1126201917" sldId="2147483650"/>
              <pc:sldLayoutMk cId="841349898" sldId="2147483662"/>
              <ac:spMk id="89" creationId="{AD63FA88-AEA9-4C78-ADFF-FC01BCFD2194}"/>
            </ac:spMkLst>
          </pc:spChg>
          <pc:spChg chg="add mod">
            <ac:chgData name="Tobias Krah" userId="739a89a1-e4da-485a-80bf-effe8f61ce4b" providerId="ADAL" clId="{83973E89-89CF-4696-9A1B-DAFB4573FDCE}" dt="2019-09-05T17:41:15.051" v="160" actId="1076"/>
            <ac:spMkLst>
              <pc:docMk/>
              <pc:sldMasterMk cId="1126201917" sldId="2147483650"/>
              <pc:sldLayoutMk cId="841349898" sldId="2147483662"/>
              <ac:spMk id="90" creationId="{837CE9D9-030D-4FA5-9393-221C076B3BD8}"/>
            </ac:spMkLst>
          </pc:spChg>
          <pc:spChg chg="add mod">
            <ac:chgData name="Tobias Krah" userId="739a89a1-e4da-485a-80bf-effe8f61ce4b" providerId="ADAL" clId="{83973E89-89CF-4696-9A1B-DAFB4573FDCE}" dt="2019-09-05T17:41:15.051" v="160" actId="1076"/>
            <ac:spMkLst>
              <pc:docMk/>
              <pc:sldMasterMk cId="1126201917" sldId="2147483650"/>
              <pc:sldLayoutMk cId="841349898" sldId="2147483662"/>
              <ac:spMk id="91" creationId="{CACBAC65-B761-4BAF-8751-1FD9D52AFF69}"/>
            </ac:spMkLst>
          </pc:spChg>
          <pc:spChg chg="add mod">
            <ac:chgData name="Tobias Krah" userId="739a89a1-e4da-485a-80bf-effe8f61ce4b" providerId="ADAL" clId="{83973E89-89CF-4696-9A1B-DAFB4573FDCE}" dt="2019-09-05T17:41:15.051" v="160" actId="1076"/>
            <ac:spMkLst>
              <pc:docMk/>
              <pc:sldMasterMk cId="1126201917" sldId="2147483650"/>
              <pc:sldLayoutMk cId="841349898" sldId="2147483662"/>
              <ac:spMk id="92" creationId="{DF50FAFB-0872-488D-B172-17EE16BD45EC}"/>
            </ac:spMkLst>
          </pc:spChg>
          <pc:spChg chg="add mod">
            <ac:chgData name="Tobias Krah" userId="739a89a1-e4da-485a-80bf-effe8f61ce4b" providerId="ADAL" clId="{83973E89-89CF-4696-9A1B-DAFB4573FDCE}" dt="2019-09-05T17:41:15.051" v="160" actId="1076"/>
            <ac:spMkLst>
              <pc:docMk/>
              <pc:sldMasterMk cId="1126201917" sldId="2147483650"/>
              <pc:sldLayoutMk cId="841349898" sldId="2147483662"/>
              <ac:spMk id="93" creationId="{DE7DB12A-A9FA-479B-98EA-D4CED86F7189}"/>
            </ac:spMkLst>
          </pc:spChg>
          <pc:spChg chg="add mod">
            <ac:chgData name="Tobias Krah" userId="739a89a1-e4da-485a-80bf-effe8f61ce4b" providerId="ADAL" clId="{83973E89-89CF-4696-9A1B-DAFB4573FDCE}" dt="2019-09-05T19:23:32.005" v="588"/>
            <ac:spMkLst>
              <pc:docMk/>
              <pc:sldMasterMk cId="1126201917" sldId="2147483650"/>
              <pc:sldLayoutMk cId="841349898" sldId="2147483662"/>
              <ac:spMk id="94" creationId="{40968FA1-D3EA-4D57-B2A4-F1BF0456A597}"/>
            </ac:spMkLst>
          </pc:spChg>
          <pc:spChg chg="add mod">
            <ac:chgData name="Tobias Krah" userId="739a89a1-e4da-485a-80bf-effe8f61ce4b" providerId="ADAL" clId="{83973E89-89CF-4696-9A1B-DAFB4573FDCE}" dt="2019-09-05T19:23:34.426" v="589"/>
            <ac:spMkLst>
              <pc:docMk/>
              <pc:sldMasterMk cId="1126201917" sldId="2147483650"/>
              <pc:sldLayoutMk cId="841349898" sldId="2147483662"/>
              <ac:spMk id="95" creationId="{55E12BA2-99EC-4073-A495-817BFE513AA4}"/>
            </ac:spMkLst>
          </pc:spChg>
          <pc:spChg chg="add mod">
            <ac:chgData name="Tobias Krah" userId="739a89a1-e4da-485a-80bf-effe8f61ce4b" providerId="ADAL" clId="{83973E89-89CF-4696-9A1B-DAFB4573FDCE}" dt="2019-09-05T19:23:36.614" v="590"/>
            <ac:spMkLst>
              <pc:docMk/>
              <pc:sldMasterMk cId="1126201917" sldId="2147483650"/>
              <pc:sldLayoutMk cId="841349898" sldId="2147483662"/>
              <ac:spMk id="96" creationId="{4C264F10-A20C-4C8B-B878-CC6ED2E4E617}"/>
            </ac:spMkLst>
          </pc:spChg>
          <pc:spChg chg="add mod">
            <ac:chgData name="Tobias Krah" userId="739a89a1-e4da-485a-80bf-effe8f61ce4b" providerId="ADAL" clId="{83973E89-89CF-4696-9A1B-DAFB4573FDCE}" dt="2019-09-05T19:23:38.818" v="591"/>
            <ac:spMkLst>
              <pc:docMk/>
              <pc:sldMasterMk cId="1126201917" sldId="2147483650"/>
              <pc:sldLayoutMk cId="841349898" sldId="2147483662"/>
              <ac:spMk id="97" creationId="{1F6317AF-E27A-4470-94B2-FE8CE945C0D1}"/>
            </ac:spMkLst>
          </pc:spChg>
          <pc:spChg chg="add mod">
            <ac:chgData name="Tobias Krah" userId="739a89a1-e4da-485a-80bf-effe8f61ce4b" providerId="ADAL" clId="{83973E89-89CF-4696-9A1B-DAFB4573FDCE}" dt="2019-09-05T19:23:40.927" v="592"/>
            <ac:spMkLst>
              <pc:docMk/>
              <pc:sldMasterMk cId="1126201917" sldId="2147483650"/>
              <pc:sldLayoutMk cId="841349898" sldId="2147483662"/>
              <ac:spMk id="98" creationId="{4F0F0728-7DD3-4647-8578-8FFD1B84B641}"/>
            </ac:spMkLst>
          </pc:spChg>
          <pc:spChg chg="add mod">
            <ac:chgData name="Tobias Krah" userId="739a89a1-e4da-485a-80bf-effe8f61ce4b" providerId="ADAL" clId="{83973E89-89CF-4696-9A1B-DAFB4573FDCE}" dt="2019-09-05T17:41:46.680" v="166" actId="1076"/>
            <ac:spMkLst>
              <pc:docMk/>
              <pc:sldMasterMk cId="1126201917" sldId="2147483650"/>
              <pc:sldLayoutMk cId="841349898" sldId="2147483662"/>
              <ac:spMk id="99" creationId="{46DF0919-C679-4DD9-98D2-A57C26D95283}"/>
            </ac:spMkLst>
          </pc:spChg>
          <pc:spChg chg="add mod">
            <ac:chgData name="Tobias Krah" userId="739a89a1-e4da-485a-80bf-effe8f61ce4b" providerId="ADAL" clId="{83973E89-89CF-4696-9A1B-DAFB4573FDCE}" dt="2019-09-05T17:41:46.680" v="166" actId="1076"/>
            <ac:spMkLst>
              <pc:docMk/>
              <pc:sldMasterMk cId="1126201917" sldId="2147483650"/>
              <pc:sldLayoutMk cId="841349898" sldId="2147483662"/>
              <ac:spMk id="100" creationId="{2389A17E-3196-4E21-B7AF-7916411990B7}"/>
            </ac:spMkLst>
          </pc:spChg>
          <pc:spChg chg="add mod">
            <ac:chgData name="Tobias Krah" userId="739a89a1-e4da-485a-80bf-effe8f61ce4b" providerId="ADAL" clId="{83973E89-89CF-4696-9A1B-DAFB4573FDCE}" dt="2019-09-05T17:41:46.680" v="166" actId="1076"/>
            <ac:spMkLst>
              <pc:docMk/>
              <pc:sldMasterMk cId="1126201917" sldId="2147483650"/>
              <pc:sldLayoutMk cId="841349898" sldId="2147483662"/>
              <ac:spMk id="101" creationId="{4C1CBEA5-C9B0-4BCE-B135-69DDBEB1228F}"/>
            </ac:spMkLst>
          </pc:spChg>
          <pc:spChg chg="add mod">
            <ac:chgData name="Tobias Krah" userId="739a89a1-e4da-485a-80bf-effe8f61ce4b" providerId="ADAL" clId="{83973E89-89CF-4696-9A1B-DAFB4573FDCE}" dt="2019-09-05T17:41:46.680" v="166" actId="1076"/>
            <ac:spMkLst>
              <pc:docMk/>
              <pc:sldMasterMk cId="1126201917" sldId="2147483650"/>
              <pc:sldLayoutMk cId="841349898" sldId="2147483662"/>
              <ac:spMk id="102" creationId="{6B5CFCAD-BCC0-4B78-B277-1273BF480F34}"/>
            </ac:spMkLst>
          </pc:spChg>
          <pc:spChg chg="add mod">
            <ac:chgData name="Tobias Krah" userId="739a89a1-e4da-485a-80bf-effe8f61ce4b" providerId="ADAL" clId="{83973E89-89CF-4696-9A1B-DAFB4573FDCE}" dt="2019-09-05T17:41:46.680" v="166" actId="1076"/>
            <ac:spMkLst>
              <pc:docMk/>
              <pc:sldMasterMk cId="1126201917" sldId="2147483650"/>
              <pc:sldLayoutMk cId="841349898" sldId="2147483662"/>
              <ac:spMk id="103" creationId="{28DB72BD-CF96-42CA-8379-28601A08A6F9}"/>
            </ac:spMkLst>
          </pc:spChg>
          <pc:picChg chg="add del">
            <ac:chgData name="Tobias Krah" userId="739a89a1-e4da-485a-80bf-effe8f61ce4b" providerId="ADAL" clId="{83973E89-89CF-4696-9A1B-DAFB4573FDCE}" dt="2019-09-05T17:37:35.843" v="99" actId="478"/>
            <ac:picMkLst>
              <pc:docMk/>
              <pc:sldMasterMk cId="1126201917" sldId="2147483650"/>
              <pc:sldLayoutMk cId="841349898" sldId="2147483662"/>
              <ac:picMk id="7" creationId="{C3202507-8563-4BB1-88B2-9C8EB7567C81}"/>
            </ac:picMkLst>
          </pc:picChg>
          <pc:picChg chg="del">
            <ac:chgData name="Tobias Krah" userId="739a89a1-e4da-485a-80bf-effe8f61ce4b" providerId="ADAL" clId="{83973E89-89CF-4696-9A1B-DAFB4573FDCE}" dt="2019-09-05T17:37:38.562" v="100" actId="478"/>
            <ac:picMkLst>
              <pc:docMk/>
              <pc:sldMasterMk cId="1126201917" sldId="2147483650"/>
              <pc:sldLayoutMk cId="841349898" sldId="2147483662"/>
              <ac:picMk id="15" creationId="{B5DDC625-1F3F-4BF6-8F65-9E27C12A25CC}"/>
            </ac:picMkLst>
          </pc:picChg>
          <pc:picChg chg="del">
            <ac:chgData name="Tobias Krah" userId="739a89a1-e4da-485a-80bf-effe8f61ce4b" providerId="ADAL" clId="{83973E89-89CF-4696-9A1B-DAFB4573FDCE}" dt="2019-09-05T17:38:40.662" v="106" actId="478"/>
            <ac:picMkLst>
              <pc:docMk/>
              <pc:sldMasterMk cId="1126201917" sldId="2147483650"/>
              <pc:sldLayoutMk cId="841349898" sldId="2147483662"/>
              <ac:picMk id="17" creationId="{8286A2D9-94B4-4DA9-8D99-FD9255AE6611}"/>
            </ac:picMkLst>
          </pc:picChg>
          <pc:picChg chg="del">
            <ac:chgData name="Tobias Krah" userId="739a89a1-e4da-485a-80bf-effe8f61ce4b" providerId="ADAL" clId="{83973E89-89CF-4696-9A1B-DAFB4573FDCE}" dt="2019-09-05T17:38:42.943" v="109" actId="478"/>
            <ac:picMkLst>
              <pc:docMk/>
              <pc:sldMasterMk cId="1126201917" sldId="2147483650"/>
              <pc:sldLayoutMk cId="841349898" sldId="2147483662"/>
              <ac:picMk id="19" creationId="{9A5FA30D-5236-47AA-BC4C-FC52C3C8126E}"/>
            </ac:picMkLst>
          </pc:picChg>
          <pc:picChg chg="del">
            <ac:chgData name="Tobias Krah" userId="739a89a1-e4da-485a-80bf-effe8f61ce4b" providerId="ADAL" clId="{83973E89-89CF-4696-9A1B-DAFB4573FDCE}" dt="2019-09-05T17:38:45.663" v="110" actId="478"/>
            <ac:picMkLst>
              <pc:docMk/>
              <pc:sldMasterMk cId="1126201917" sldId="2147483650"/>
              <pc:sldLayoutMk cId="841349898" sldId="2147483662"/>
              <ac:picMk id="21" creationId="{9D36B269-7713-41E8-8CC2-76E666B3B99A}"/>
            </ac:picMkLst>
          </pc:picChg>
          <pc:picChg chg="del">
            <ac:chgData name="Tobias Krah" userId="739a89a1-e4da-485a-80bf-effe8f61ce4b" providerId="ADAL" clId="{83973E89-89CF-4696-9A1B-DAFB4573FDCE}" dt="2019-09-05T17:39:23.057" v="120" actId="478"/>
            <ac:picMkLst>
              <pc:docMk/>
              <pc:sldMasterMk cId="1126201917" sldId="2147483650"/>
              <pc:sldLayoutMk cId="841349898" sldId="2147483662"/>
              <ac:picMk id="36" creationId="{2E45AA13-BBC8-4332-A7B6-64583FCCDFC4}"/>
            </ac:picMkLst>
          </pc:picChg>
          <pc:picChg chg="del">
            <ac:chgData name="Tobias Krah" userId="739a89a1-e4da-485a-80bf-effe8f61ce4b" providerId="ADAL" clId="{83973E89-89CF-4696-9A1B-DAFB4573FDCE}" dt="2019-09-05T17:39:25.604" v="122" actId="478"/>
            <ac:picMkLst>
              <pc:docMk/>
              <pc:sldMasterMk cId="1126201917" sldId="2147483650"/>
              <pc:sldLayoutMk cId="841349898" sldId="2147483662"/>
              <ac:picMk id="38" creationId="{02BE5B62-84EE-4856-9913-EC0DA56976CB}"/>
            </ac:picMkLst>
          </pc:picChg>
          <pc:picChg chg="del">
            <ac:chgData name="Tobias Krah" userId="739a89a1-e4da-485a-80bf-effe8f61ce4b" providerId="ADAL" clId="{83973E89-89CF-4696-9A1B-DAFB4573FDCE}" dt="2019-09-05T17:39:27.104" v="124" actId="478"/>
            <ac:picMkLst>
              <pc:docMk/>
              <pc:sldMasterMk cId="1126201917" sldId="2147483650"/>
              <pc:sldLayoutMk cId="841349898" sldId="2147483662"/>
              <ac:picMk id="40" creationId="{DB26A62C-20D7-4503-9C82-F6EA83C04E7B}"/>
            </ac:picMkLst>
          </pc:picChg>
          <pc:picChg chg="del">
            <ac:chgData name="Tobias Krah" userId="739a89a1-e4da-485a-80bf-effe8f61ce4b" providerId="ADAL" clId="{83973E89-89CF-4696-9A1B-DAFB4573FDCE}" dt="2019-09-05T17:39:28.823" v="126" actId="478"/>
            <ac:picMkLst>
              <pc:docMk/>
              <pc:sldMasterMk cId="1126201917" sldId="2147483650"/>
              <pc:sldLayoutMk cId="841349898" sldId="2147483662"/>
              <ac:picMk id="42" creationId="{F65F3749-EE30-4D9D-BB98-543471229521}"/>
            </ac:picMkLst>
          </pc:picChg>
          <pc:picChg chg="del">
            <ac:chgData name="Tobias Krah" userId="739a89a1-e4da-485a-80bf-effe8f61ce4b" providerId="ADAL" clId="{83973E89-89CF-4696-9A1B-DAFB4573FDCE}" dt="2019-09-05T17:39:30.229" v="128" actId="478"/>
            <ac:picMkLst>
              <pc:docMk/>
              <pc:sldMasterMk cId="1126201917" sldId="2147483650"/>
              <pc:sldLayoutMk cId="841349898" sldId="2147483662"/>
              <ac:picMk id="44" creationId="{C372C1A9-2E57-4773-92D3-384A2DAEB16C}"/>
            </ac:picMkLst>
          </pc:picChg>
          <pc:picChg chg="del">
            <ac:chgData name="Tobias Krah" userId="739a89a1-e4da-485a-80bf-effe8f61ce4b" providerId="ADAL" clId="{83973E89-89CF-4696-9A1B-DAFB4573FDCE}" dt="2019-09-05T17:39:32.495" v="130" actId="478"/>
            <ac:picMkLst>
              <pc:docMk/>
              <pc:sldMasterMk cId="1126201917" sldId="2147483650"/>
              <pc:sldLayoutMk cId="841349898" sldId="2147483662"/>
              <ac:picMk id="51" creationId="{7392AAA6-2C9D-42E6-9A1E-E4FD0F733250}"/>
            </ac:picMkLst>
          </pc:picChg>
          <pc:picChg chg="del">
            <ac:chgData name="Tobias Krah" userId="739a89a1-e4da-485a-80bf-effe8f61ce4b" providerId="ADAL" clId="{83973E89-89CF-4696-9A1B-DAFB4573FDCE}" dt="2019-09-05T17:39:33.886" v="132" actId="478"/>
            <ac:picMkLst>
              <pc:docMk/>
              <pc:sldMasterMk cId="1126201917" sldId="2147483650"/>
              <pc:sldLayoutMk cId="841349898" sldId="2147483662"/>
              <ac:picMk id="53" creationId="{CDA7CA2D-D6C8-4562-BBE0-3DBF8C250F84}"/>
            </ac:picMkLst>
          </pc:picChg>
          <pc:picChg chg="del">
            <ac:chgData name="Tobias Krah" userId="739a89a1-e4da-485a-80bf-effe8f61ce4b" providerId="ADAL" clId="{83973E89-89CF-4696-9A1B-DAFB4573FDCE}" dt="2019-09-05T17:39:35.151" v="134" actId="478"/>
            <ac:picMkLst>
              <pc:docMk/>
              <pc:sldMasterMk cId="1126201917" sldId="2147483650"/>
              <pc:sldLayoutMk cId="841349898" sldId="2147483662"/>
              <ac:picMk id="55" creationId="{B672A6A5-6CEB-4D5C-98E7-9852437F9B98}"/>
            </ac:picMkLst>
          </pc:picChg>
          <pc:picChg chg="del mod">
            <ac:chgData name="Tobias Krah" userId="739a89a1-e4da-485a-80bf-effe8f61ce4b" providerId="ADAL" clId="{83973E89-89CF-4696-9A1B-DAFB4573FDCE}" dt="2019-09-05T17:37:31.609" v="97" actId="478"/>
            <ac:picMkLst>
              <pc:docMk/>
              <pc:sldMasterMk cId="1126201917" sldId="2147483650"/>
              <pc:sldLayoutMk cId="841349898" sldId="2147483662"/>
              <ac:picMk id="56" creationId="{FF9B726E-86AB-417F-A568-45116CF8439B}"/>
            </ac:picMkLst>
          </pc:picChg>
          <pc:picChg chg="del">
            <ac:chgData name="Tobias Krah" userId="739a89a1-e4da-485a-80bf-effe8f61ce4b" providerId="ADAL" clId="{83973E89-89CF-4696-9A1B-DAFB4573FDCE}" dt="2019-09-05T17:39:35.948" v="135" actId="478"/>
            <ac:picMkLst>
              <pc:docMk/>
              <pc:sldMasterMk cId="1126201917" sldId="2147483650"/>
              <pc:sldLayoutMk cId="841349898" sldId="2147483662"/>
              <ac:picMk id="59" creationId="{F9784BFA-CFA3-4069-9E22-01E1ABA0A0E2}"/>
            </ac:picMkLst>
          </pc:picChg>
          <pc:picChg chg="del">
            <ac:chgData name="Tobias Krah" userId="739a89a1-e4da-485a-80bf-effe8f61ce4b" providerId="ADAL" clId="{83973E89-89CF-4696-9A1B-DAFB4573FDCE}" dt="2019-09-05T17:39:37.995" v="138" actId="478"/>
            <ac:picMkLst>
              <pc:docMk/>
              <pc:sldMasterMk cId="1126201917" sldId="2147483650"/>
              <pc:sldLayoutMk cId="841349898" sldId="2147483662"/>
              <ac:picMk id="61" creationId="{A005DF25-35B0-43F8-97EF-282415F5013F}"/>
            </ac:picMkLst>
          </pc:picChg>
        </pc:sldLayoutChg>
        <pc:sldLayoutChg chg="addSp delSp del">
          <pc:chgData name="Tobias Krah" userId="739a89a1-e4da-485a-80bf-effe8f61ce4b" providerId="ADAL" clId="{83973E89-89CF-4696-9A1B-DAFB4573FDCE}" dt="2019-09-05T17:39:18.931" v="118" actId="2696"/>
          <pc:sldLayoutMkLst>
            <pc:docMk/>
            <pc:sldMasterMk cId="1126201917" sldId="2147483650"/>
            <pc:sldLayoutMk cId="643769895" sldId="2147483663"/>
          </pc:sldLayoutMkLst>
          <pc:picChg chg="add del">
            <ac:chgData name="Tobias Krah" userId="739a89a1-e4da-485a-80bf-effe8f61ce4b" providerId="ADAL" clId="{83973E89-89CF-4696-9A1B-DAFB4573FDCE}" dt="2019-09-05T17:36:05.749" v="82" actId="478"/>
            <ac:picMkLst>
              <pc:docMk/>
              <pc:sldMasterMk cId="1126201917" sldId="2147483650"/>
              <pc:sldLayoutMk cId="643769895" sldId="2147483663"/>
              <ac:picMk id="7" creationId="{C3202507-8563-4BB1-88B2-9C8EB7567C81}"/>
            </ac:picMkLst>
          </pc:picChg>
          <pc:picChg chg="del">
            <ac:chgData name="Tobias Krah" userId="739a89a1-e4da-485a-80bf-effe8f61ce4b" providerId="ADAL" clId="{83973E89-89CF-4696-9A1B-DAFB4573FDCE}" dt="2019-09-05T17:35:58.419" v="79" actId="478"/>
            <ac:picMkLst>
              <pc:docMk/>
              <pc:sldMasterMk cId="1126201917" sldId="2147483650"/>
              <pc:sldLayoutMk cId="643769895" sldId="2147483663"/>
              <ac:picMk id="15" creationId="{B5DDC625-1F3F-4BF6-8F65-9E27C12A25CC}"/>
            </ac:picMkLst>
          </pc:picChg>
          <pc:picChg chg="del">
            <ac:chgData name="Tobias Krah" userId="739a89a1-e4da-485a-80bf-effe8f61ce4b" providerId="ADAL" clId="{83973E89-89CF-4696-9A1B-DAFB4573FDCE}" dt="2019-09-05T17:36:01.819" v="80" actId="478"/>
            <ac:picMkLst>
              <pc:docMk/>
              <pc:sldMasterMk cId="1126201917" sldId="2147483650"/>
              <pc:sldLayoutMk cId="643769895" sldId="2147483663"/>
              <ac:picMk id="17" creationId="{8286A2D9-94B4-4DA9-8D99-FD9255AE6611}"/>
            </ac:picMkLst>
          </pc:picChg>
          <pc:picChg chg="del">
            <ac:chgData name="Tobias Krah" userId="739a89a1-e4da-485a-80bf-effe8f61ce4b" providerId="ADAL" clId="{83973E89-89CF-4696-9A1B-DAFB4573FDCE}" dt="2019-09-05T17:35:56.482" v="78" actId="478"/>
            <ac:picMkLst>
              <pc:docMk/>
              <pc:sldMasterMk cId="1126201917" sldId="2147483650"/>
              <pc:sldLayoutMk cId="643769895" sldId="2147483663"/>
              <ac:picMk id="56" creationId="{FF9B726E-86AB-417F-A568-45116CF8439B}"/>
            </ac:picMkLst>
          </pc:picChg>
        </pc:sldLayoutChg>
        <pc:sldLayoutChg chg="delSp">
          <pc:chgData name="Tobias Krah" userId="739a89a1-e4da-485a-80bf-effe8f61ce4b" providerId="ADAL" clId="{83973E89-89CF-4696-9A1B-DAFB4573FDCE}" dt="2019-09-05T17:46:15.316" v="194"/>
          <pc:sldLayoutMkLst>
            <pc:docMk/>
            <pc:sldMasterMk cId="1126201917" sldId="2147483650"/>
            <pc:sldLayoutMk cId="2610808526" sldId="2147483663"/>
          </pc:sldLayoutMkLst>
          <pc:spChg chg="del">
            <ac:chgData name="Tobias Krah" userId="739a89a1-e4da-485a-80bf-effe8f61ce4b" providerId="ADAL" clId="{83973E89-89CF-4696-9A1B-DAFB4573FDCE}" dt="2019-09-05T17:46:12.914" v="193" actId="478"/>
            <ac:spMkLst>
              <pc:docMk/>
              <pc:sldMasterMk cId="1126201917" sldId="2147483650"/>
              <pc:sldLayoutMk cId="2610808526" sldId="2147483663"/>
              <ac:spMk id="2" creationId="{09477889-81FE-44E7-93EB-4CB78D8EFFDA}"/>
            </ac:spMkLst>
          </pc:spChg>
          <pc:spChg chg="del">
            <ac:chgData name="Tobias Krah" userId="739a89a1-e4da-485a-80bf-effe8f61ce4b" providerId="ADAL" clId="{83973E89-89CF-4696-9A1B-DAFB4573FDCE}" dt="2019-09-05T17:46:15.316" v="194"/>
            <ac:spMkLst>
              <pc:docMk/>
              <pc:sldMasterMk cId="1126201917" sldId="2147483650"/>
              <pc:sldLayoutMk cId="2610808526" sldId="2147483663"/>
              <ac:spMk id="3" creationId="{4F8B0317-4B44-404E-A23A-0AE4CF4E4A26}"/>
            </ac:spMkLst>
          </pc:spChg>
          <pc:spChg chg="del">
            <ac:chgData name="Tobias Krah" userId="739a89a1-e4da-485a-80bf-effe8f61ce4b" providerId="ADAL" clId="{83973E89-89CF-4696-9A1B-DAFB4573FDCE}" dt="2019-09-05T17:46:15.316" v="194"/>
            <ac:spMkLst>
              <pc:docMk/>
              <pc:sldMasterMk cId="1126201917" sldId="2147483650"/>
              <pc:sldLayoutMk cId="2610808526" sldId="2147483663"/>
              <ac:spMk id="4" creationId="{48F78047-6525-4A58-8C04-A873AD0AEE36}"/>
            </ac:spMkLst>
          </pc:spChg>
          <pc:spChg chg="del">
            <ac:chgData name="Tobias Krah" userId="739a89a1-e4da-485a-80bf-effe8f61ce4b" providerId="ADAL" clId="{83973E89-89CF-4696-9A1B-DAFB4573FDCE}" dt="2019-09-05T17:46:15.316" v="194"/>
            <ac:spMkLst>
              <pc:docMk/>
              <pc:sldMasterMk cId="1126201917" sldId="2147483650"/>
              <pc:sldLayoutMk cId="2610808526" sldId="2147483663"/>
              <ac:spMk id="5" creationId="{2761FA28-C2C0-414F-AFA5-58062D7FFAEA}"/>
            </ac:spMkLst>
          </pc:spChg>
        </pc:sldLayoutChg>
      </pc:sldMasterChg>
      <pc:sldMasterChg chg="addSp modSp del delSldLayout">
        <pc:chgData name="Tobias Krah" userId="739a89a1-e4da-485a-80bf-effe8f61ce4b" providerId="ADAL" clId="{83973E89-89CF-4696-9A1B-DAFB4573FDCE}" dt="2019-09-05T17:35:43.136" v="77" actId="2696"/>
        <pc:sldMasterMkLst>
          <pc:docMk/>
          <pc:sldMasterMk cId="2705431003" sldId="2147483663"/>
        </pc:sldMasterMkLst>
        <pc:spChg chg="add mod">
          <ac:chgData name="Tobias Krah" userId="739a89a1-e4da-485a-80bf-effe8f61ce4b" providerId="ADAL" clId="{83973E89-89CF-4696-9A1B-DAFB4573FDCE}" dt="2019-09-05T17:35:37.325" v="65"/>
          <ac:spMkLst>
            <pc:docMk/>
            <pc:sldMasterMk cId="2705431003" sldId="2147483663"/>
            <ac:spMk id="2" creationId="{9BF9BE98-BED2-489E-9636-276E6B9596A3}"/>
          </ac:spMkLst>
        </pc:spChg>
        <pc:spChg chg="add mod">
          <ac:chgData name="Tobias Krah" userId="739a89a1-e4da-485a-80bf-effe8f61ce4b" providerId="ADAL" clId="{83973E89-89CF-4696-9A1B-DAFB4573FDCE}" dt="2019-09-05T17:35:37.325" v="65"/>
          <ac:spMkLst>
            <pc:docMk/>
            <pc:sldMasterMk cId="2705431003" sldId="2147483663"/>
            <ac:spMk id="3" creationId="{8D196E36-CD62-4120-A9A8-E26591F6EFDC}"/>
          </ac:spMkLst>
        </pc:spChg>
        <pc:spChg chg="add mod">
          <ac:chgData name="Tobias Krah" userId="739a89a1-e4da-485a-80bf-effe8f61ce4b" providerId="ADAL" clId="{83973E89-89CF-4696-9A1B-DAFB4573FDCE}" dt="2019-09-05T17:35:37.325" v="65"/>
          <ac:spMkLst>
            <pc:docMk/>
            <pc:sldMasterMk cId="2705431003" sldId="2147483663"/>
            <ac:spMk id="4" creationId="{5BB63614-65B9-471D-94F0-5A5C36ADEB63}"/>
          </ac:spMkLst>
        </pc:spChg>
        <pc:spChg chg="add mod">
          <ac:chgData name="Tobias Krah" userId="739a89a1-e4da-485a-80bf-effe8f61ce4b" providerId="ADAL" clId="{83973E89-89CF-4696-9A1B-DAFB4573FDCE}" dt="2019-09-05T17:35:37.325" v="65"/>
          <ac:spMkLst>
            <pc:docMk/>
            <pc:sldMasterMk cId="2705431003" sldId="2147483663"/>
            <ac:spMk id="5" creationId="{02EEE555-488B-4295-A8FC-76C12CFBC08E}"/>
          </ac:spMkLst>
        </pc:spChg>
        <pc:spChg chg="add mod">
          <ac:chgData name="Tobias Krah" userId="739a89a1-e4da-485a-80bf-effe8f61ce4b" providerId="ADAL" clId="{83973E89-89CF-4696-9A1B-DAFB4573FDCE}" dt="2019-09-05T17:35:37.325" v="65"/>
          <ac:spMkLst>
            <pc:docMk/>
            <pc:sldMasterMk cId="2705431003" sldId="2147483663"/>
            <ac:spMk id="6" creationId="{ECB6DCEF-1854-4225-B3B8-D85524C25178}"/>
          </ac:spMkLst>
        </pc:spChg>
        <pc:sldLayoutChg chg="del">
          <pc:chgData name="Tobias Krah" userId="739a89a1-e4da-485a-80bf-effe8f61ce4b" providerId="ADAL" clId="{83973E89-89CF-4696-9A1B-DAFB4573FDCE}" dt="2019-09-05T17:35:43.105" v="66" actId="2696"/>
          <pc:sldLayoutMkLst>
            <pc:docMk/>
            <pc:sldMasterMk cId="2705431003" sldId="2147483663"/>
            <pc:sldLayoutMk cId="2822406713" sldId="2147483664"/>
          </pc:sldLayoutMkLst>
        </pc:sldLayoutChg>
        <pc:sldLayoutChg chg="del">
          <pc:chgData name="Tobias Krah" userId="739a89a1-e4da-485a-80bf-effe8f61ce4b" providerId="ADAL" clId="{83973E89-89CF-4696-9A1B-DAFB4573FDCE}" dt="2019-09-05T17:35:43.105" v="67" actId="2696"/>
          <pc:sldLayoutMkLst>
            <pc:docMk/>
            <pc:sldMasterMk cId="2705431003" sldId="2147483663"/>
            <pc:sldLayoutMk cId="1785082952" sldId="2147483665"/>
          </pc:sldLayoutMkLst>
        </pc:sldLayoutChg>
        <pc:sldLayoutChg chg="del">
          <pc:chgData name="Tobias Krah" userId="739a89a1-e4da-485a-80bf-effe8f61ce4b" providerId="ADAL" clId="{83973E89-89CF-4696-9A1B-DAFB4573FDCE}" dt="2019-09-05T17:35:43.105" v="68" actId="2696"/>
          <pc:sldLayoutMkLst>
            <pc:docMk/>
            <pc:sldMasterMk cId="2705431003" sldId="2147483663"/>
            <pc:sldLayoutMk cId="950774838" sldId="2147483666"/>
          </pc:sldLayoutMkLst>
        </pc:sldLayoutChg>
        <pc:sldLayoutChg chg="del">
          <pc:chgData name="Tobias Krah" userId="739a89a1-e4da-485a-80bf-effe8f61ce4b" providerId="ADAL" clId="{83973E89-89CF-4696-9A1B-DAFB4573FDCE}" dt="2019-09-05T17:35:43.105" v="69" actId="2696"/>
          <pc:sldLayoutMkLst>
            <pc:docMk/>
            <pc:sldMasterMk cId="2705431003" sldId="2147483663"/>
            <pc:sldLayoutMk cId="1570216933" sldId="2147483667"/>
          </pc:sldLayoutMkLst>
        </pc:sldLayoutChg>
        <pc:sldLayoutChg chg="del">
          <pc:chgData name="Tobias Krah" userId="739a89a1-e4da-485a-80bf-effe8f61ce4b" providerId="ADAL" clId="{83973E89-89CF-4696-9A1B-DAFB4573FDCE}" dt="2019-09-05T17:35:43.121" v="70" actId="2696"/>
          <pc:sldLayoutMkLst>
            <pc:docMk/>
            <pc:sldMasterMk cId="2705431003" sldId="2147483663"/>
            <pc:sldLayoutMk cId="1795114013" sldId="2147483668"/>
          </pc:sldLayoutMkLst>
        </pc:sldLayoutChg>
        <pc:sldLayoutChg chg="del">
          <pc:chgData name="Tobias Krah" userId="739a89a1-e4da-485a-80bf-effe8f61ce4b" providerId="ADAL" clId="{83973E89-89CF-4696-9A1B-DAFB4573FDCE}" dt="2019-09-05T17:35:43.121" v="71" actId="2696"/>
          <pc:sldLayoutMkLst>
            <pc:docMk/>
            <pc:sldMasterMk cId="2705431003" sldId="2147483663"/>
            <pc:sldLayoutMk cId="1285603348" sldId="2147483669"/>
          </pc:sldLayoutMkLst>
        </pc:sldLayoutChg>
        <pc:sldLayoutChg chg="del">
          <pc:chgData name="Tobias Krah" userId="739a89a1-e4da-485a-80bf-effe8f61ce4b" providerId="ADAL" clId="{83973E89-89CF-4696-9A1B-DAFB4573FDCE}" dt="2019-09-05T17:35:43.121" v="72" actId="2696"/>
          <pc:sldLayoutMkLst>
            <pc:docMk/>
            <pc:sldMasterMk cId="2705431003" sldId="2147483663"/>
            <pc:sldLayoutMk cId="1937248443" sldId="2147483670"/>
          </pc:sldLayoutMkLst>
        </pc:sldLayoutChg>
        <pc:sldLayoutChg chg="del">
          <pc:chgData name="Tobias Krah" userId="739a89a1-e4da-485a-80bf-effe8f61ce4b" providerId="ADAL" clId="{83973E89-89CF-4696-9A1B-DAFB4573FDCE}" dt="2019-09-05T17:35:43.121" v="73" actId="2696"/>
          <pc:sldLayoutMkLst>
            <pc:docMk/>
            <pc:sldMasterMk cId="2705431003" sldId="2147483663"/>
            <pc:sldLayoutMk cId="1663552589" sldId="2147483671"/>
          </pc:sldLayoutMkLst>
        </pc:sldLayoutChg>
        <pc:sldLayoutChg chg="del">
          <pc:chgData name="Tobias Krah" userId="739a89a1-e4da-485a-80bf-effe8f61ce4b" providerId="ADAL" clId="{83973E89-89CF-4696-9A1B-DAFB4573FDCE}" dt="2019-09-05T17:35:43.121" v="74" actId="2696"/>
          <pc:sldLayoutMkLst>
            <pc:docMk/>
            <pc:sldMasterMk cId="2705431003" sldId="2147483663"/>
            <pc:sldLayoutMk cId="302258369" sldId="2147483672"/>
          </pc:sldLayoutMkLst>
        </pc:sldLayoutChg>
        <pc:sldLayoutChg chg="del">
          <pc:chgData name="Tobias Krah" userId="739a89a1-e4da-485a-80bf-effe8f61ce4b" providerId="ADAL" clId="{83973E89-89CF-4696-9A1B-DAFB4573FDCE}" dt="2019-09-05T17:35:43.121" v="75" actId="2696"/>
          <pc:sldLayoutMkLst>
            <pc:docMk/>
            <pc:sldMasterMk cId="2705431003" sldId="2147483663"/>
            <pc:sldLayoutMk cId="1241661167" sldId="2147483673"/>
          </pc:sldLayoutMkLst>
        </pc:sldLayoutChg>
        <pc:sldLayoutChg chg="del">
          <pc:chgData name="Tobias Krah" userId="739a89a1-e4da-485a-80bf-effe8f61ce4b" providerId="ADAL" clId="{83973E89-89CF-4696-9A1B-DAFB4573FDCE}" dt="2019-09-05T17:35:43.121" v="76" actId="2696"/>
          <pc:sldLayoutMkLst>
            <pc:docMk/>
            <pc:sldMasterMk cId="2705431003" sldId="2147483663"/>
            <pc:sldLayoutMk cId="2325985998" sldId="214748367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ihandform: Form 71">
            <a:extLst>
              <a:ext uri="{FF2B5EF4-FFF2-40B4-BE49-F238E27FC236}">
                <a16:creationId xmlns:a16="http://schemas.microsoft.com/office/drawing/2014/main" id="{FF5D6046-3A2A-4FC8-B3B9-215533463B7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80503" y="1207695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6F8114B1-E68A-48D5-A4BC-050CF530E3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4494" y="2346962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 </a:t>
            </a:r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6B8E47A5-167D-4280-AFEA-A6D623D939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53159" y="2353290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E28B3593-87CD-4E6A-99BF-4E407EDC4F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58858" y="2346962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62CFF631-6C92-46CE-9BA8-F09D74E095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25087" y="2346962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661EAE28-7648-4A35-973C-D2C2F5A52D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91316" y="2346962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D90E2CB8-6BAA-4164-B028-E4544D2610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80504" y="4268073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BE338B73-FE35-4C6C-8C46-BFD74B55969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69169" y="4274401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FFC2AE4F-4CFD-40B6-A61F-900BCBDDF7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74868" y="4268073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25D7B73B-AEB0-421B-989C-A38F783F73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25087" y="4274401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50" name="Freihandform: Form 49">
            <a:extLst>
              <a:ext uri="{FF2B5EF4-FFF2-40B4-BE49-F238E27FC236}">
                <a16:creationId xmlns:a16="http://schemas.microsoft.com/office/drawing/2014/main" id="{980BE7DB-1F93-4D36-89E8-1EB96A5DDE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71476" y="4268073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202507-8563-4BB1-88B2-9C8EB7567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9438" y="-1300990"/>
            <a:ext cx="5102794" cy="3078747"/>
          </a:xfrm>
          <a:prstGeom prst="rect">
            <a:avLst/>
          </a:prstGeom>
        </p:spPr>
      </p:pic>
      <p:sp>
        <p:nvSpPr>
          <p:cNvPr id="79" name="Freihandform: Form 78">
            <a:extLst>
              <a:ext uri="{FF2B5EF4-FFF2-40B4-BE49-F238E27FC236}">
                <a16:creationId xmlns:a16="http://schemas.microsoft.com/office/drawing/2014/main" id="{707016E7-74A0-4009-B73F-161AACCC4D5D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2053159" y="1204816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86" name="Freihandform: Form 85">
            <a:extLst>
              <a:ext uri="{FF2B5EF4-FFF2-40B4-BE49-F238E27FC236}">
                <a16:creationId xmlns:a16="http://schemas.microsoft.com/office/drawing/2014/main" id="{54DE9DB4-C62D-4370-9A62-CA26F57D0087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3882872" y="1204816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87" name="Freihandform: Form 86">
            <a:extLst>
              <a:ext uri="{FF2B5EF4-FFF2-40B4-BE49-F238E27FC236}">
                <a16:creationId xmlns:a16="http://schemas.microsoft.com/office/drawing/2014/main" id="{1CD9C651-1069-4CCE-8DE9-DA4F85CEFEE6}"/>
              </a:ext>
            </a:extLst>
          </p:cNvPr>
          <p:cNvSpPr>
            <a:spLocks noGrp="1"/>
          </p:cNvSpPr>
          <p:nvPr>
            <p:ph sz="quarter" idx="47" hasCustomPrompt="1"/>
          </p:nvPr>
        </p:nvSpPr>
        <p:spPr>
          <a:xfrm>
            <a:off x="5680570" y="1235155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88" name="Freihandform: Form 87">
            <a:extLst>
              <a:ext uri="{FF2B5EF4-FFF2-40B4-BE49-F238E27FC236}">
                <a16:creationId xmlns:a16="http://schemas.microsoft.com/office/drawing/2014/main" id="{5211D86B-1AD9-4947-86F5-E55319B399C7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7571476" y="1235155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89" name="Freihandform: Form 88">
            <a:extLst>
              <a:ext uri="{FF2B5EF4-FFF2-40B4-BE49-F238E27FC236}">
                <a16:creationId xmlns:a16="http://schemas.microsoft.com/office/drawing/2014/main" id="{AD63FA88-AEA9-4C78-ADFF-FC01BCFD2194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280503" y="3236925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0" name="Freihandform: Form 89">
            <a:extLst>
              <a:ext uri="{FF2B5EF4-FFF2-40B4-BE49-F238E27FC236}">
                <a16:creationId xmlns:a16="http://schemas.microsoft.com/office/drawing/2014/main" id="{837CE9D9-030D-4FA5-9393-221C076B3BD8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2053159" y="3234046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1" name="Freihandform: Form 90">
            <a:extLst>
              <a:ext uri="{FF2B5EF4-FFF2-40B4-BE49-F238E27FC236}">
                <a16:creationId xmlns:a16="http://schemas.microsoft.com/office/drawing/2014/main" id="{CACBAC65-B761-4BAF-8751-1FD9D52AFF69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882872" y="3234046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2" name="Freihandform: Form 91">
            <a:extLst>
              <a:ext uri="{FF2B5EF4-FFF2-40B4-BE49-F238E27FC236}">
                <a16:creationId xmlns:a16="http://schemas.microsoft.com/office/drawing/2014/main" id="{DF50FAFB-0872-488D-B172-17EE16BD45EC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5680570" y="3264385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3" name="Freihandform: Form 92">
            <a:extLst>
              <a:ext uri="{FF2B5EF4-FFF2-40B4-BE49-F238E27FC236}">
                <a16:creationId xmlns:a16="http://schemas.microsoft.com/office/drawing/2014/main" id="{DE7DB12A-A9FA-479B-98EA-D4CED86F7189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571476" y="3264385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94" name="Freihandform: Form 93">
            <a:extLst>
              <a:ext uri="{FF2B5EF4-FFF2-40B4-BE49-F238E27FC236}">
                <a16:creationId xmlns:a16="http://schemas.microsoft.com/office/drawing/2014/main" id="{40968FA1-D3EA-4D57-B2A4-F1BF0456A59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4494" y="6114271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 </a:t>
            </a:r>
          </a:p>
        </p:txBody>
      </p:sp>
      <p:sp>
        <p:nvSpPr>
          <p:cNvPr id="95" name="Freihandform: Form 94">
            <a:extLst>
              <a:ext uri="{FF2B5EF4-FFF2-40B4-BE49-F238E27FC236}">
                <a16:creationId xmlns:a16="http://schemas.microsoft.com/office/drawing/2014/main" id="{55E12BA2-99EC-4073-A495-817BFE513AA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53159" y="6120599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 </a:t>
            </a:r>
          </a:p>
        </p:txBody>
      </p:sp>
      <p:sp>
        <p:nvSpPr>
          <p:cNvPr id="96" name="Freihandform: Form 95">
            <a:extLst>
              <a:ext uri="{FF2B5EF4-FFF2-40B4-BE49-F238E27FC236}">
                <a16:creationId xmlns:a16="http://schemas.microsoft.com/office/drawing/2014/main" id="{4C264F10-A20C-4C8B-B878-CC6ED2E4E61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58858" y="6114271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97" name="Freihandform: Form 96">
            <a:extLst>
              <a:ext uri="{FF2B5EF4-FFF2-40B4-BE49-F238E27FC236}">
                <a16:creationId xmlns:a16="http://schemas.microsoft.com/office/drawing/2014/main" id="{1F6317AF-E27A-4470-94B2-FE8CE945C0D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709077" y="6120599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98" name="Freihandform: Form 97">
            <a:extLst>
              <a:ext uri="{FF2B5EF4-FFF2-40B4-BE49-F238E27FC236}">
                <a16:creationId xmlns:a16="http://schemas.microsoft.com/office/drawing/2014/main" id="{4F0F0728-7DD3-4647-8578-8FFD1B84B64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555466" y="6114271"/>
            <a:ext cx="1426283" cy="577394"/>
          </a:xfrm>
          <a:custGeom>
            <a:avLst/>
            <a:gdLst>
              <a:gd name="connsiteX0" fmla="*/ 0 w 1987000"/>
              <a:gd name="connsiteY0" fmla="*/ 0 h 901133"/>
              <a:gd name="connsiteX1" fmla="*/ 1987000 w 1987000"/>
              <a:gd name="connsiteY1" fmla="*/ 0 h 901133"/>
              <a:gd name="connsiteX2" fmla="*/ 1987000 w 1987000"/>
              <a:gd name="connsiteY2" fmla="*/ 901133 h 901133"/>
              <a:gd name="connsiteX3" fmla="*/ 0 w 1987000"/>
              <a:gd name="connsiteY3" fmla="*/ 901133 h 90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00" h="901133">
                <a:moveTo>
                  <a:pt x="0" y="0"/>
                </a:moveTo>
                <a:lnTo>
                  <a:pt x="1987000" y="0"/>
                </a:lnTo>
                <a:lnTo>
                  <a:pt x="1987000" y="901133"/>
                </a:lnTo>
                <a:lnTo>
                  <a:pt x="0" y="901133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0" indent="0" algn="ctr">
              <a:buNone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Frage einfügen</a:t>
            </a:r>
          </a:p>
        </p:txBody>
      </p:sp>
      <p:sp>
        <p:nvSpPr>
          <p:cNvPr id="99" name="Freihandform: Form 98">
            <a:extLst>
              <a:ext uri="{FF2B5EF4-FFF2-40B4-BE49-F238E27FC236}">
                <a16:creationId xmlns:a16="http://schemas.microsoft.com/office/drawing/2014/main" id="{46DF0919-C679-4DD9-98D2-A57C26D95283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264493" y="5083123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00" name="Freihandform: Form 99">
            <a:extLst>
              <a:ext uri="{FF2B5EF4-FFF2-40B4-BE49-F238E27FC236}">
                <a16:creationId xmlns:a16="http://schemas.microsoft.com/office/drawing/2014/main" id="{2389A17E-3196-4E21-B7AF-7916411990B7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2037149" y="5080244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01" name="Freihandform: Form 100">
            <a:extLst>
              <a:ext uri="{FF2B5EF4-FFF2-40B4-BE49-F238E27FC236}">
                <a16:creationId xmlns:a16="http://schemas.microsoft.com/office/drawing/2014/main" id="{4C1CBEA5-C9B0-4BCE-B135-69DDBEB1228F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3866862" y="5080244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02" name="Freihandform: Form 101">
            <a:extLst>
              <a:ext uri="{FF2B5EF4-FFF2-40B4-BE49-F238E27FC236}">
                <a16:creationId xmlns:a16="http://schemas.microsoft.com/office/drawing/2014/main" id="{6B5CFCAD-BCC0-4B78-B277-1273BF480F34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5664560" y="5110583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103" name="Freihandform: Form 102">
            <a:extLst>
              <a:ext uri="{FF2B5EF4-FFF2-40B4-BE49-F238E27FC236}">
                <a16:creationId xmlns:a16="http://schemas.microsoft.com/office/drawing/2014/main" id="{28DB72BD-CF96-42CA-8379-28601A08A6F9}"/>
              </a:ext>
            </a:extLst>
          </p:cNvPr>
          <p:cNvSpPr>
            <a:spLocks noGrp="1"/>
          </p:cNvSpPr>
          <p:nvPr>
            <p:ph sz="quarter" idx="63" hasCustomPrompt="1"/>
          </p:nvPr>
        </p:nvSpPr>
        <p:spPr>
          <a:xfrm>
            <a:off x="7555466" y="5110583"/>
            <a:ext cx="1410273" cy="879898"/>
          </a:xfrm>
          <a:custGeom>
            <a:avLst/>
            <a:gdLst>
              <a:gd name="connsiteX0" fmla="*/ 0 w 922277"/>
              <a:gd name="connsiteY0" fmla="*/ 0 h 690114"/>
              <a:gd name="connsiteX1" fmla="*/ 922277 w 922277"/>
              <a:gd name="connsiteY1" fmla="*/ 0 h 690114"/>
              <a:gd name="connsiteX2" fmla="*/ 922277 w 922277"/>
              <a:gd name="connsiteY2" fmla="*/ 690114 h 690114"/>
              <a:gd name="connsiteX3" fmla="*/ 0 w 922277"/>
              <a:gd name="connsiteY3" fmla="*/ 690114 h 6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277" h="690114">
                <a:moveTo>
                  <a:pt x="0" y="0"/>
                </a:moveTo>
                <a:lnTo>
                  <a:pt x="922277" y="0"/>
                </a:lnTo>
                <a:lnTo>
                  <a:pt x="922277" y="690114"/>
                </a:lnTo>
                <a:lnTo>
                  <a:pt x="0" y="690114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34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80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/>
          </p:cNvSpPr>
          <p:nvPr>
            <p:ph type="pic" sz="quarter" idx="13"/>
          </p:nvPr>
        </p:nvSpPr>
        <p:spPr>
          <a:xfrm>
            <a:off x="546904" y="467907"/>
            <a:ext cx="3875322" cy="5180538"/>
          </a:xfrm>
          <a:custGeom>
            <a:avLst/>
            <a:gdLst>
              <a:gd name="connsiteX0" fmla="*/ 3907350 w 5167096"/>
              <a:gd name="connsiteY0" fmla="*/ 4902967 h 5180538"/>
              <a:gd name="connsiteX1" fmla="*/ 3971404 w 5167096"/>
              <a:gd name="connsiteY1" fmla="*/ 4902967 h 5180538"/>
              <a:gd name="connsiteX2" fmla="*/ 3971404 w 5167096"/>
              <a:gd name="connsiteY2" fmla="*/ 4924319 h 5180538"/>
              <a:gd name="connsiteX3" fmla="*/ 3907350 w 5167096"/>
              <a:gd name="connsiteY3" fmla="*/ 4924319 h 5180538"/>
              <a:gd name="connsiteX4" fmla="*/ 1889620 w 5167096"/>
              <a:gd name="connsiteY4" fmla="*/ 3120105 h 5180538"/>
              <a:gd name="connsiteX5" fmla="*/ 1878944 w 5167096"/>
              <a:gd name="connsiteY5" fmla="*/ 3141457 h 5180538"/>
              <a:gd name="connsiteX6" fmla="*/ 1889620 w 5167096"/>
              <a:gd name="connsiteY6" fmla="*/ 3178822 h 5180538"/>
              <a:gd name="connsiteX7" fmla="*/ 1900296 w 5167096"/>
              <a:gd name="connsiteY7" fmla="*/ 3226863 h 5180538"/>
              <a:gd name="connsiteX8" fmla="*/ 1964351 w 5167096"/>
              <a:gd name="connsiteY8" fmla="*/ 3173484 h 5180538"/>
              <a:gd name="connsiteX9" fmla="*/ 1926985 w 5167096"/>
              <a:gd name="connsiteY9" fmla="*/ 3146795 h 5180538"/>
              <a:gd name="connsiteX10" fmla="*/ 1889620 w 5167096"/>
              <a:gd name="connsiteY10" fmla="*/ 3120105 h 5180538"/>
              <a:gd name="connsiteX11" fmla="*/ 2338005 w 5167096"/>
              <a:gd name="connsiteY11" fmla="*/ 2874562 h 5180538"/>
              <a:gd name="connsiteX12" fmla="*/ 2295301 w 5167096"/>
              <a:gd name="connsiteY12" fmla="*/ 2879899 h 5180538"/>
              <a:gd name="connsiteX13" fmla="*/ 2252598 w 5167096"/>
              <a:gd name="connsiteY13" fmla="*/ 2885237 h 5180538"/>
              <a:gd name="connsiteX14" fmla="*/ 2220570 w 5167096"/>
              <a:gd name="connsiteY14" fmla="*/ 2927941 h 5180538"/>
              <a:gd name="connsiteX15" fmla="*/ 2209895 w 5167096"/>
              <a:gd name="connsiteY15" fmla="*/ 3013347 h 5180538"/>
              <a:gd name="connsiteX16" fmla="*/ 2199219 w 5167096"/>
              <a:gd name="connsiteY16" fmla="*/ 3056050 h 5180538"/>
              <a:gd name="connsiteX17" fmla="*/ 2124488 w 5167096"/>
              <a:gd name="connsiteY17" fmla="*/ 3152133 h 5180538"/>
              <a:gd name="connsiteX18" fmla="*/ 2076447 w 5167096"/>
              <a:gd name="connsiteY18" fmla="*/ 3162809 h 5180538"/>
              <a:gd name="connsiteX19" fmla="*/ 2028406 w 5167096"/>
              <a:gd name="connsiteY19" fmla="*/ 3173484 h 5180538"/>
              <a:gd name="connsiteX20" fmla="*/ 2129826 w 5167096"/>
              <a:gd name="connsiteY20" fmla="*/ 3221526 h 5180538"/>
              <a:gd name="connsiteX21" fmla="*/ 2231246 w 5167096"/>
              <a:gd name="connsiteY21" fmla="*/ 3269567 h 5180538"/>
              <a:gd name="connsiteX22" fmla="*/ 2295301 w 5167096"/>
              <a:gd name="connsiteY22" fmla="*/ 3290918 h 5180538"/>
              <a:gd name="connsiteX23" fmla="*/ 2375370 w 5167096"/>
              <a:gd name="connsiteY23" fmla="*/ 3242877 h 5180538"/>
              <a:gd name="connsiteX24" fmla="*/ 2455439 w 5167096"/>
              <a:gd name="connsiteY24" fmla="*/ 3184160 h 5180538"/>
              <a:gd name="connsiteX25" fmla="*/ 2423411 w 5167096"/>
              <a:gd name="connsiteY25" fmla="*/ 3120105 h 5180538"/>
              <a:gd name="connsiteX26" fmla="*/ 2348680 w 5167096"/>
              <a:gd name="connsiteY26" fmla="*/ 3109429 h 5180538"/>
              <a:gd name="connsiteX27" fmla="*/ 2380708 w 5167096"/>
              <a:gd name="connsiteY27" fmla="*/ 3040037 h 5180538"/>
              <a:gd name="connsiteX28" fmla="*/ 2412735 w 5167096"/>
              <a:gd name="connsiteY28" fmla="*/ 2970644 h 5180538"/>
              <a:gd name="connsiteX29" fmla="*/ 2359356 w 5167096"/>
              <a:gd name="connsiteY29" fmla="*/ 2895913 h 5180538"/>
              <a:gd name="connsiteX30" fmla="*/ 2338005 w 5167096"/>
              <a:gd name="connsiteY30" fmla="*/ 2874562 h 5180538"/>
              <a:gd name="connsiteX31" fmla="*/ 2658279 w 5167096"/>
              <a:gd name="connsiteY31" fmla="*/ 2821182 h 5180538"/>
              <a:gd name="connsiteX32" fmla="*/ 2508817 w 5167096"/>
              <a:gd name="connsiteY32" fmla="*/ 2831858 h 5180538"/>
              <a:gd name="connsiteX33" fmla="*/ 2476790 w 5167096"/>
              <a:gd name="connsiteY33" fmla="*/ 2863886 h 5180538"/>
              <a:gd name="connsiteX34" fmla="*/ 2487466 w 5167096"/>
              <a:gd name="connsiteY34" fmla="*/ 2885237 h 5180538"/>
              <a:gd name="connsiteX35" fmla="*/ 2535507 w 5167096"/>
              <a:gd name="connsiteY35" fmla="*/ 2917265 h 5180538"/>
              <a:gd name="connsiteX36" fmla="*/ 2583548 w 5167096"/>
              <a:gd name="connsiteY36" fmla="*/ 2949292 h 5180538"/>
              <a:gd name="connsiteX37" fmla="*/ 2700982 w 5167096"/>
              <a:gd name="connsiteY37" fmla="*/ 2927941 h 5180538"/>
              <a:gd name="connsiteX38" fmla="*/ 2711658 w 5167096"/>
              <a:gd name="connsiteY38" fmla="*/ 2885237 h 5180538"/>
              <a:gd name="connsiteX39" fmla="*/ 2658279 w 5167096"/>
              <a:gd name="connsiteY39" fmla="*/ 2821182 h 5180538"/>
              <a:gd name="connsiteX40" fmla="*/ 2188543 w 5167096"/>
              <a:gd name="connsiteY40" fmla="*/ 1731582 h 5180538"/>
              <a:gd name="connsiteX41" fmla="*/ 2167191 w 5167096"/>
              <a:gd name="connsiteY41" fmla="*/ 1732249 h 5180538"/>
              <a:gd name="connsiteX42" fmla="*/ 2113812 w 5167096"/>
              <a:gd name="connsiteY42" fmla="*/ 1806980 h 5180538"/>
              <a:gd name="connsiteX43" fmla="*/ 2092461 w 5167096"/>
              <a:gd name="connsiteY43" fmla="*/ 1887048 h 5180538"/>
              <a:gd name="connsiteX44" fmla="*/ 2071109 w 5167096"/>
              <a:gd name="connsiteY44" fmla="*/ 1967117 h 5180538"/>
              <a:gd name="connsiteX45" fmla="*/ 1964351 w 5167096"/>
              <a:gd name="connsiteY45" fmla="*/ 2671721 h 5180538"/>
              <a:gd name="connsiteX46" fmla="*/ 2017730 w 5167096"/>
              <a:gd name="connsiteY46" fmla="*/ 2725100 h 5180538"/>
              <a:gd name="connsiteX47" fmla="*/ 2081785 w 5167096"/>
              <a:gd name="connsiteY47" fmla="*/ 2719762 h 5180538"/>
              <a:gd name="connsiteX48" fmla="*/ 2145840 w 5167096"/>
              <a:gd name="connsiteY48" fmla="*/ 2714424 h 5180538"/>
              <a:gd name="connsiteX49" fmla="*/ 2338005 w 5167096"/>
              <a:gd name="connsiteY49" fmla="*/ 2714424 h 5180538"/>
              <a:gd name="connsiteX50" fmla="*/ 2386046 w 5167096"/>
              <a:gd name="connsiteY50" fmla="*/ 2725100 h 5180538"/>
              <a:gd name="connsiteX51" fmla="*/ 2434087 w 5167096"/>
              <a:gd name="connsiteY51" fmla="*/ 2725100 h 5180538"/>
              <a:gd name="connsiteX52" fmla="*/ 2610238 w 5167096"/>
              <a:gd name="connsiteY52" fmla="*/ 2677059 h 5180538"/>
              <a:gd name="connsiteX53" fmla="*/ 2797064 w 5167096"/>
              <a:gd name="connsiteY53" fmla="*/ 2629018 h 5180538"/>
              <a:gd name="connsiteX54" fmla="*/ 2839768 w 5167096"/>
              <a:gd name="connsiteY54" fmla="*/ 2586314 h 5180538"/>
              <a:gd name="connsiteX55" fmla="*/ 2855782 w 5167096"/>
              <a:gd name="connsiteY55" fmla="*/ 2420839 h 5180538"/>
              <a:gd name="connsiteX56" fmla="*/ 2882471 w 5167096"/>
              <a:gd name="connsiteY56" fmla="*/ 2255364 h 5180538"/>
              <a:gd name="connsiteX57" fmla="*/ 2882471 w 5167096"/>
              <a:gd name="connsiteY57" fmla="*/ 2191309 h 5180538"/>
              <a:gd name="connsiteX58" fmla="*/ 2839768 w 5167096"/>
              <a:gd name="connsiteY58" fmla="*/ 2127254 h 5180538"/>
              <a:gd name="connsiteX59" fmla="*/ 2839768 w 5167096"/>
              <a:gd name="connsiteY59" fmla="*/ 2084551 h 5180538"/>
              <a:gd name="connsiteX60" fmla="*/ 2871795 w 5167096"/>
              <a:gd name="connsiteY60" fmla="*/ 1956441 h 5180538"/>
              <a:gd name="connsiteX61" fmla="*/ 2829092 w 5167096"/>
              <a:gd name="connsiteY61" fmla="*/ 1849683 h 5180538"/>
              <a:gd name="connsiteX62" fmla="*/ 2743685 w 5167096"/>
              <a:gd name="connsiteY62" fmla="*/ 1839007 h 5180538"/>
              <a:gd name="connsiteX63" fmla="*/ 2658279 w 5167096"/>
              <a:gd name="connsiteY63" fmla="*/ 1839007 h 5180538"/>
              <a:gd name="connsiteX64" fmla="*/ 2615576 w 5167096"/>
              <a:gd name="connsiteY64" fmla="*/ 1806980 h 5180538"/>
              <a:gd name="connsiteX65" fmla="*/ 2508817 w 5167096"/>
              <a:gd name="connsiteY65" fmla="*/ 1753601 h 5180538"/>
              <a:gd name="connsiteX66" fmla="*/ 2402059 w 5167096"/>
              <a:gd name="connsiteY66" fmla="*/ 1817656 h 5180538"/>
              <a:gd name="connsiteX67" fmla="*/ 2476790 w 5167096"/>
              <a:gd name="connsiteY67" fmla="*/ 1828331 h 5180538"/>
              <a:gd name="connsiteX68" fmla="*/ 2540845 w 5167096"/>
              <a:gd name="connsiteY68" fmla="*/ 1860359 h 5180538"/>
              <a:gd name="connsiteX69" fmla="*/ 2402059 w 5167096"/>
              <a:gd name="connsiteY69" fmla="*/ 1924414 h 5180538"/>
              <a:gd name="connsiteX70" fmla="*/ 2434087 w 5167096"/>
              <a:gd name="connsiteY70" fmla="*/ 1956441 h 5180538"/>
              <a:gd name="connsiteX71" fmla="*/ 2327328 w 5167096"/>
              <a:gd name="connsiteY71" fmla="*/ 1945765 h 5180538"/>
              <a:gd name="connsiteX72" fmla="*/ 2289963 w 5167096"/>
              <a:gd name="connsiteY72" fmla="*/ 1865697 h 5180538"/>
              <a:gd name="connsiteX73" fmla="*/ 2252598 w 5167096"/>
              <a:gd name="connsiteY73" fmla="*/ 1785628 h 5180538"/>
              <a:gd name="connsiteX74" fmla="*/ 2188543 w 5167096"/>
              <a:gd name="connsiteY74" fmla="*/ 1731582 h 5180538"/>
              <a:gd name="connsiteX75" fmla="*/ 2893147 w 5167096"/>
              <a:gd name="connsiteY75" fmla="*/ 1187782 h 5180538"/>
              <a:gd name="connsiteX76" fmla="*/ 2882471 w 5167096"/>
              <a:gd name="connsiteY76" fmla="*/ 1241161 h 5180538"/>
              <a:gd name="connsiteX77" fmla="*/ 2914499 w 5167096"/>
              <a:gd name="connsiteY77" fmla="*/ 1241161 h 5180538"/>
              <a:gd name="connsiteX78" fmla="*/ 2914499 w 5167096"/>
              <a:gd name="connsiteY78" fmla="*/ 1187782 h 5180538"/>
              <a:gd name="connsiteX79" fmla="*/ 2515489 w 5167096"/>
              <a:gd name="connsiteY79" fmla="*/ 1028979 h 5180538"/>
              <a:gd name="connsiteX80" fmla="*/ 2455439 w 5167096"/>
              <a:gd name="connsiteY80" fmla="*/ 1038321 h 5180538"/>
              <a:gd name="connsiteX81" fmla="*/ 2348680 w 5167096"/>
              <a:gd name="connsiteY81" fmla="*/ 1059673 h 5180538"/>
              <a:gd name="connsiteX82" fmla="*/ 2252598 w 5167096"/>
              <a:gd name="connsiteY82" fmla="*/ 1123727 h 5180538"/>
              <a:gd name="connsiteX83" fmla="*/ 2193881 w 5167096"/>
              <a:gd name="connsiteY83" fmla="*/ 1177107 h 5180538"/>
              <a:gd name="connsiteX84" fmla="*/ 2124488 w 5167096"/>
              <a:gd name="connsiteY84" fmla="*/ 1230486 h 5180538"/>
              <a:gd name="connsiteX85" fmla="*/ 2087123 w 5167096"/>
              <a:gd name="connsiteY85" fmla="*/ 1267851 h 5180538"/>
              <a:gd name="connsiteX86" fmla="*/ 2092461 w 5167096"/>
              <a:gd name="connsiteY86" fmla="*/ 1305216 h 5180538"/>
              <a:gd name="connsiteX87" fmla="*/ 2220570 w 5167096"/>
              <a:gd name="connsiteY87" fmla="*/ 1347920 h 5180538"/>
              <a:gd name="connsiteX88" fmla="*/ 2252598 w 5167096"/>
              <a:gd name="connsiteY88" fmla="*/ 1337244 h 5180538"/>
              <a:gd name="connsiteX89" fmla="*/ 2305977 w 5167096"/>
              <a:gd name="connsiteY89" fmla="*/ 1289203 h 5180538"/>
              <a:gd name="connsiteX90" fmla="*/ 2359356 w 5167096"/>
              <a:gd name="connsiteY90" fmla="*/ 1241161 h 5180538"/>
              <a:gd name="connsiteX91" fmla="*/ 2402059 w 5167096"/>
              <a:gd name="connsiteY91" fmla="*/ 1230486 h 5180538"/>
              <a:gd name="connsiteX92" fmla="*/ 2476790 w 5167096"/>
              <a:gd name="connsiteY92" fmla="*/ 1209134 h 5180538"/>
              <a:gd name="connsiteX93" fmla="*/ 2540845 w 5167096"/>
              <a:gd name="connsiteY93" fmla="*/ 1177107 h 5180538"/>
              <a:gd name="connsiteX94" fmla="*/ 2604900 w 5167096"/>
              <a:gd name="connsiteY94" fmla="*/ 1145079 h 5180538"/>
              <a:gd name="connsiteX95" fmla="*/ 2674293 w 5167096"/>
              <a:gd name="connsiteY95" fmla="*/ 1139741 h 5180538"/>
              <a:gd name="connsiteX96" fmla="*/ 2743685 w 5167096"/>
              <a:gd name="connsiteY96" fmla="*/ 1145079 h 5180538"/>
              <a:gd name="connsiteX97" fmla="*/ 2749023 w 5167096"/>
              <a:gd name="connsiteY97" fmla="*/ 1134403 h 5180538"/>
              <a:gd name="connsiteX98" fmla="*/ 2754361 w 5167096"/>
              <a:gd name="connsiteY98" fmla="*/ 1123727 h 5180538"/>
              <a:gd name="connsiteX99" fmla="*/ 2727672 w 5167096"/>
              <a:gd name="connsiteY99" fmla="*/ 1102376 h 5180538"/>
              <a:gd name="connsiteX100" fmla="*/ 2711658 w 5167096"/>
              <a:gd name="connsiteY100" fmla="*/ 1081024 h 5180538"/>
              <a:gd name="connsiteX101" fmla="*/ 2515489 w 5167096"/>
              <a:gd name="connsiteY101" fmla="*/ 1028979 h 5180538"/>
              <a:gd name="connsiteX102" fmla="*/ 2015062 w 5167096"/>
              <a:gd name="connsiteY102" fmla="*/ 99 h 5180538"/>
              <a:gd name="connsiteX103" fmla="*/ 2156516 w 5167096"/>
              <a:gd name="connsiteY103" fmla="*/ 66821 h 5180538"/>
              <a:gd name="connsiteX104" fmla="*/ 2348680 w 5167096"/>
              <a:gd name="connsiteY104" fmla="*/ 152228 h 5180538"/>
              <a:gd name="connsiteX105" fmla="*/ 2690307 w 5167096"/>
              <a:gd name="connsiteY105" fmla="*/ 152228 h 5180538"/>
              <a:gd name="connsiteX106" fmla="*/ 2786389 w 5167096"/>
              <a:gd name="connsiteY106" fmla="*/ 162904 h 5180538"/>
              <a:gd name="connsiteX107" fmla="*/ 2882471 w 5167096"/>
              <a:gd name="connsiteY107" fmla="*/ 168242 h 5180538"/>
              <a:gd name="connsiteX108" fmla="*/ 2978553 w 5167096"/>
              <a:gd name="connsiteY108" fmla="*/ 162904 h 5180538"/>
              <a:gd name="connsiteX109" fmla="*/ 3181394 w 5167096"/>
              <a:gd name="connsiteY109" fmla="*/ 146890 h 5180538"/>
              <a:gd name="connsiteX110" fmla="*/ 3373559 w 5167096"/>
              <a:gd name="connsiteY110" fmla="*/ 173580 h 5180538"/>
              <a:gd name="connsiteX111" fmla="*/ 3528358 w 5167096"/>
              <a:gd name="connsiteY111" fmla="*/ 184255 h 5180538"/>
              <a:gd name="connsiteX112" fmla="*/ 3683157 w 5167096"/>
              <a:gd name="connsiteY112" fmla="*/ 205607 h 5180538"/>
              <a:gd name="connsiteX113" fmla="*/ 3896674 w 5167096"/>
              <a:gd name="connsiteY113" fmla="*/ 269662 h 5180538"/>
              <a:gd name="connsiteX114" fmla="*/ 4056811 w 5167096"/>
              <a:gd name="connsiteY114" fmla="*/ 323041 h 5180538"/>
              <a:gd name="connsiteX115" fmla="*/ 4216948 w 5167096"/>
              <a:gd name="connsiteY115" fmla="*/ 387096 h 5180538"/>
              <a:gd name="connsiteX116" fmla="*/ 4227624 w 5167096"/>
              <a:gd name="connsiteY116" fmla="*/ 397772 h 5180538"/>
              <a:gd name="connsiteX117" fmla="*/ 4446479 w 5167096"/>
              <a:gd name="connsiteY117" fmla="*/ 541895 h 5180538"/>
              <a:gd name="connsiteX118" fmla="*/ 4665333 w 5167096"/>
              <a:gd name="connsiteY118" fmla="*/ 696695 h 5180538"/>
              <a:gd name="connsiteX119" fmla="*/ 4884187 w 5167096"/>
              <a:gd name="connsiteY119" fmla="*/ 936901 h 5180538"/>
              <a:gd name="connsiteX120" fmla="*/ 5049662 w 5167096"/>
              <a:gd name="connsiteY120" fmla="*/ 1219810 h 5180538"/>
              <a:gd name="connsiteX121" fmla="*/ 5081690 w 5167096"/>
              <a:gd name="connsiteY121" fmla="*/ 1273189 h 5180538"/>
              <a:gd name="connsiteX122" fmla="*/ 5092366 w 5167096"/>
              <a:gd name="connsiteY122" fmla="*/ 1294541 h 5180538"/>
              <a:gd name="connsiteX123" fmla="*/ 5103041 w 5167096"/>
              <a:gd name="connsiteY123" fmla="*/ 1326568 h 5180538"/>
              <a:gd name="connsiteX124" fmla="*/ 5060338 w 5167096"/>
              <a:gd name="connsiteY124" fmla="*/ 1433326 h 5180538"/>
              <a:gd name="connsiteX125" fmla="*/ 5092366 w 5167096"/>
              <a:gd name="connsiteY125" fmla="*/ 1540084 h 5180538"/>
              <a:gd name="connsiteX126" fmla="*/ 5124393 w 5167096"/>
              <a:gd name="connsiteY126" fmla="*/ 1646843 h 5180538"/>
              <a:gd name="connsiteX127" fmla="*/ 5167096 w 5167096"/>
              <a:gd name="connsiteY127" fmla="*/ 1710897 h 5180538"/>
              <a:gd name="connsiteX128" fmla="*/ 5156420 w 5167096"/>
              <a:gd name="connsiteY128" fmla="*/ 1716235 h 5180538"/>
              <a:gd name="connsiteX129" fmla="*/ 5145745 w 5167096"/>
              <a:gd name="connsiteY129" fmla="*/ 1721573 h 5180538"/>
              <a:gd name="connsiteX130" fmla="*/ 5124393 w 5167096"/>
              <a:gd name="connsiteY130" fmla="*/ 1689546 h 5180538"/>
              <a:gd name="connsiteX131" fmla="*/ 5103041 w 5167096"/>
              <a:gd name="connsiteY131" fmla="*/ 1657518 h 5180538"/>
              <a:gd name="connsiteX132" fmla="*/ 5060338 w 5167096"/>
              <a:gd name="connsiteY132" fmla="*/ 1604139 h 5180538"/>
              <a:gd name="connsiteX133" fmla="*/ 5017635 w 5167096"/>
              <a:gd name="connsiteY133" fmla="*/ 1540084 h 5180538"/>
              <a:gd name="connsiteX134" fmla="*/ 4996283 w 5167096"/>
              <a:gd name="connsiteY134" fmla="*/ 1465354 h 5180538"/>
              <a:gd name="connsiteX135" fmla="*/ 4996283 w 5167096"/>
              <a:gd name="connsiteY135" fmla="*/ 1385285 h 5180538"/>
              <a:gd name="connsiteX136" fmla="*/ 4953580 w 5167096"/>
              <a:gd name="connsiteY136" fmla="*/ 1315892 h 5180538"/>
              <a:gd name="connsiteX137" fmla="*/ 4921552 w 5167096"/>
              <a:gd name="connsiteY137" fmla="*/ 1454678 h 5180538"/>
              <a:gd name="connsiteX138" fmla="*/ 4990945 w 5167096"/>
              <a:gd name="connsiteY138" fmla="*/ 1598801 h 5180538"/>
              <a:gd name="connsiteX139" fmla="*/ 5038986 w 5167096"/>
              <a:gd name="connsiteY139" fmla="*/ 1753601 h 5180538"/>
              <a:gd name="connsiteX140" fmla="*/ 5038986 w 5167096"/>
              <a:gd name="connsiteY140" fmla="*/ 1860359 h 5180538"/>
              <a:gd name="connsiteX141" fmla="*/ 5049662 w 5167096"/>
              <a:gd name="connsiteY141" fmla="*/ 1967117 h 5180538"/>
              <a:gd name="connsiteX142" fmla="*/ 5049662 w 5167096"/>
              <a:gd name="connsiteY142" fmla="*/ 2116578 h 5180538"/>
              <a:gd name="connsiteX143" fmla="*/ 5049662 w 5167096"/>
              <a:gd name="connsiteY143" fmla="*/ 2137930 h 5180538"/>
              <a:gd name="connsiteX144" fmla="*/ 5060338 w 5167096"/>
              <a:gd name="connsiteY144" fmla="*/ 2159282 h 5180538"/>
              <a:gd name="connsiteX145" fmla="*/ 5060338 w 5167096"/>
              <a:gd name="connsiteY145" fmla="*/ 2362122 h 5180538"/>
              <a:gd name="connsiteX146" fmla="*/ 5065676 w 5167096"/>
              <a:gd name="connsiteY146" fmla="*/ 2495570 h 5180538"/>
              <a:gd name="connsiteX147" fmla="*/ 5071014 w 5167096"/>
              <a:gd name="connsiteY147" fmla="*/ 2629018 h 5180538"/>
              <a:gd name="connsiteX148" fmla="*/ 5060338 w 5167096"/>
              <a:gd name="connsiteY148" fmla="*/ 2826520 h 5180538"/>
              <a:gd name="connsiteX149" fmla="*/ 5049662 w 5167096"/>
              <a:gd name="connsiteY149" fmla="*/ 3024023 h 5180538"/>
              <a:gd name="connsiteX150" fmla="*/ 5017635 w 5167096"/>
              <a:gd name="connsiteY150" fmla="*/ 3200174 h 5180538"/>
              <a:gd name="connsiteX151" fmla="*/ 4974932 w 5167096"/>
              <a:gd name="connsiteY151" fmla="*/ 3376325 h 5180538"/>
              <a:gd name="connsiteX152" fmla="*/ 4932228 w 5167096"/>
              <a:gd name="connsiteY152" fmla="*/ 3547138 h 5180538"/>
              <a:gd name="connsiteX153" fmla="*/ 4889525 w 5167096"/>
              <a:gd name="connsiteY153" fmla="*/ 3717951 h 5180538"/>
              <a:gd name="connsiteX154" fmla="*/ 4697360 w 5167096"/>
              <a:gd name="connsiteY154" fmla="*/ 4091605 h 5180538"/>
              <a:gd name="connsiteX155" fmla="*/ 4697360 w 5167096"/>
              <a:gd name="connsiteY155" fmla="*/ 4102281 h 5180538"/>
              <a:gd name="connsiteX156" fmla="*/ 4676009 w 5167096"/>
              <a:gd name="connsiteY156" fmla="*/ 4102281 h 5180538"/>
              <a:gd name="connsiteX157" fmla="*/ 4686684 w 5167096"/>
              <a:gd name="connsiteY157" fmla="*/ 4059577 h 5180538"/>
              <a:gd name="connsiteX158" fmla="*/ 4697360 w 5167096"/>
              <a:gd name="connsiteY158" fmla="*/ 4016874 h 5180538"/>
              <a:gd name="connsiteX159" fmla="*/ 4718712 w 5167096"/>
              <a:gd name="connsiteY159" fmla="*/ 3952819 h 5180538"/>
              <a:gd name="connsiteX160" fmla="*/ 4740064 w 5167096"/>
              <a:gd name="connsiteY160" fmla="*/ 3878088 h 5180538"/>
              <a:gd name="connsiteX161" fmla="*/ 4734726 w 5167096"/>
              <a:gd name="connsiteY161" fmla="*/ 3862075 h 5180538"/>
              <a:gd name="connsiteX162" fmla="*/ 4729388 w 5167096"/>
              <a:gd name="connsiteY162" fmla="*/ 3846061 h 5180538"/>
              <a:gd name="connsiteX163" fmla="*/ 4713374 w 5167096"/>
              <a:gd name="connsiteY163" fmla="*/ 3856737 h 5180538"/>
              <a:gd name="connsiteX164" fmla="*/ 4697360 w 5167096"/>
              <a:gd name="connsiteY164" fmla="*/ 3867413 h 5180538"/>
              <a:gd name="connsiteX165" fmla="*/ 4686684 w 5167096"/>
              <a:gd name="connsiteY165" fmla="*/ 3878088 h 5180538"/>
              <a:gd name="connsiteX166" fmla="*/ 4515871 w 5167096"/>
              <a:gd name="connsiteY166" fmla="*/ 4198363 h 5180538"/>
              <a:gd name="connsiteX167" fmla="*/ 4291679 w 5167096"/>
              <a:gd name="connsiteY167" fmla="*/ 4486610 h 5180538"/>
              <a:gd name="connsiteX168" fmla="*/ 4270328 w 5167096"/>
              <a:gd name="connsiteY168" fmla="*/ 4518638 h 5180538"/>
              <a:gd name="connsiteX169" fmla="*/ 4248976 w 5167096"/>
              <a:gd name="connsiteY169" fmla="*/ 4550665 h 5180538"/>
              <a:gd name="connsiteX170" fmla="*/ 4195597 w 5167096"/>
              <a:gd name="connsiteY170" fmla="*/ 4593368 h 5180538"/>
              <a:gd name="connsiteX171" fmla="*/ 4094176 w 5167096"/>
              <a:gd name="connsiteY171" fmla="*/ 4625396 h 5180538"/>
              <a:gd name="connsiteX172" fmla="*/ 4024784 w 5167096"/>
              <a:gd name="connsiteY172" fmla="*/ 4700126 h 5180538"/>
              <a:gd name="connsiteX173" fmla="*/ 3955391 w 5167096"/>
              <a:gd name="connsiteY173" fmla="*/ 4769519 h 5180538"/>
              <a:gd name="connsiteX174" fmla="*/ 3843295 w 5167096"/>
              <a:gd name="connsiteY174" fmla="*/ 4796209 h 5180538"/>
              <a:gd name="connsiteX175" fmla="*/ 3875322 w 5167096"/>
              <a:gd name="connsiteY175" fmla="*/ 4828236 h 5180538"/>
              <a:gd name="connsiteX176" fmla="*/ 3907350 w 5167096"/>
              <a:gd name="connsiteY176" fmla="*/ 4860264 h 5180538"/>
              <a:gd name="connsiteX177" fmla="*/ 3821943 w 5167096"/>
              <a:gd name="connsiteY177" fmla="*/ 4945670 h 5180538"/>
              <a:gd name="connsiteX178" fmla="*/ 3704509 w 5167096"/>
              <a:gd name="connsiteY178" fmla="*/ 4988374 h 5180538"/>
              <a:gd name="connsiteX179" fmla="*/ 3683157 w 5167096"/>
              <a:gd name="connsiteY179" fmla="*/ 4988374 h 5180538"/>
              <a:gd name="connsiteX180" fmla="*/ 3683157 w 5167096"/>
              <a:gd name="connsiteY180" fmla="*/ 4956346 h 5180538"/>
              <a:gd name="connsiteX181" fmla="*/ 3715185 w 5167096"/>
              <a:gd name="connsiteY181" fmla="*/ 4934994 h 5180538"/>
              <a:gd name="connsiteX182" fmla="*/ 3747212 w 5167096"/>
              <a:gd name="connsiteY182" fmla="*/ 4913643 h 5180538"/>
              <a:gd name="connsiteX183" fmla="*/ 3768564 w 5167096"/>
              <a:gd name="connsiteY183" fmla="*/ 4886953 h 5180538"/>
              <a:gd name="connsiteX184" fmla="*/ 3789916 w 5167096"/>
              <a:gd name="connsiteY184" fmla="*/ 4870940 h 5180538"/>
              <a:gd name="connsiteX185" fmla="*/ 3821943 w 5167096"/>
              <a:gd name="connsiteY185" fmla="*/ 4838912 h 5180538"/>
              <a:gd name="connsiteX186" fmla="*/ 3821943 w 5167096"/>
              <a:gd name="connsiteY186" fmla="*/ 4828236 h 5180538"/>
              <a:gd name="connsiteX187" fmla="*/ 3811267 w 5167096"/>
              <a:gd name="connsiteY187" fmla="*/ 4817560 h 5180538"/>
              <a:gd name="connsiteX188" fmla="*/ 3768564 w 5167096"/>
              <a:gd name="connsiteY188" fmla="*/ 4828236 h 5180538"/>
              <a:gd name="connsiteX189" fmla="*/ 3592413 w 5167096"/>
              <a:gd name="connsiteY189" fmla="*/ 4929657 h 5180538"/>
              <a:gd name="connsiteX190" fmla="*/ 3405586 w 5167096"/>
              <a:gd name="connsiteY190" fmla="*/ 5020401 h 5180538"/>
              <a:gd name="connsiteX191" fmla="*/ 3288152 w 5167096"/>
              <a:gd name="connsiteY191" fmla="*/ 5068442 h 5180538"/>
              <a:gd name="connsiteX192" fmla="*/ 3160043 w 5167096"/>
              <a:gd name="connsiteY192" fmla="*/ 5105808 h 5180538"/>
              <a:gd name="connsiteX193" fmla="*/ 3063960 w 5167096"/>
              <a:gd name="connsiteY193" fmla="*/ 5116483 h 5180538"/>
              <a:gd name="connsiteX194" fmla="*/ 3026595 w 5167096"/>
              <a:gd name="connsiteY194" fmla="*/ 5127159 h 5180538"/>
              <a:gd name="connsiteX195" fmla="*/ 2989229 w 5167096"/>
              <a:gd name="connsiteY195" fmla="*/ 5137835 h 5180538"/>
              <a:gd name="connsiteX196" fmla="*/ 2893147 w 5167096"/>
              <a:gd name="connsiteY196" fmla="*/ 5159187 h 5180538"/>
              <a:gd name="connsiteX197" fmla="*/ 2818416 w 5167096"/>
              <a:gd name="connsiteY197" fmla="*/ 5153849 h 5180538"/>
              <a:gd name="connsiteX198" fmla="*/ 2743685 w 5167096"/>
              <a:gd name="connsiteY198" fmla="*/ 5148511 h 5180538"/>
              <a:gd name="connsiteX199" fmla="*/ 2679631 w 5167096"/>
              <a:gd name="connsiteY199" fmla="*/ 5143173 h 5180538"/>
              <a:gd name="connsiteX200" fmla="*/ 2615576 w 5167096"/>
              <a:gd name="connsiteY200" fmla="*/ 5137835 h 5180538"/>
              <a:gd name="connsiteX201" fmla="*/ 2551521 w 5167096"/>
              <a:gd name="connsiteY201" fmla="*/ 5148511 h 5180538"/>
              <a:gd name="connsiteX202" fmla="*/ 2487466 w 5167096"/>
              <a:gd name="connsiteY202" fmla="*/ 5169862 h 5180538"/>
              <a:gd name="connsiteX203" fmla="*/ 2423411 w 5167096"/>
              <a:gd name="connsiteY203" fmla="*/ 5180538 h 5180538"/>
              <a:gd name="connsiteX204" fmla="*/ 2279287 w 5167096"/>
              <a:gd name="connsiteY204" fmla="*/ 5153849 h 5180538"/>
              <a:gd name="connsiteX205" fmla="*/ 2135164 w 5167096"/>
              <a:gd name="connsiteY205" fmla="*/ 5137835 h 5180538"/>
              <a:gd name="connsiteX206" fmla="*/ 2023068 w 5167096"/>
              <a:gd name="connsiteY206" fmla="*/ 5111145 h 5180538"/>
              <a:gd name="connsiteX207" fmla="*/ 1921648 w 5167096"/>
              <a:gd name="connsiteY207" fmla="*/ 5063104 h 5180538"/>
              <a:gd name="connsiteX208" fmla="*/ 1873606 w 5167096"/>
              <a:gd name="connsiteY208" fmla="*/ 5057766 h 5180538"/>
              <a:gd name="connsiteX209" fmla="*/ 1814889 w 5167096"/>
              <a:gd name="connsiteY209" fmla="*/ 5052428 h 5180538"/>
              <a:gd name="connsiteX210" fmla="*/ 1724145 w 5167096"/>
              <a:gd name="connsiteY210" fmla="*/ 5031077 h 5180538"/>
              <a:gd name="connsiteX211" fmla="*/ 1644076 w 5167096"/>
              <a:gd name="connsiteY211" fmla="*/ 4999049 h 5180538"/>
              <a:gd name="connsiteX212" fmla="*/ 1580021 w 5167096"/>
              <a:gd name="connsiteY212" fmla="*/ 4951008 h 5180538"/>
              <a:gd name="connsiteX213" fmla="*/ 1494615 w 5167096"/>
              <a:gd name="connsiteY213" fmla="*/ 4967022 h 5180538"/>
              <a:gd name="connsiteX214" fmla="*/ 1478601 w 5167096"/>
              <a:gd name="connsiteY214" fmla="*/ 4977698 h 5180538"/>
              <a:gd name="connsiteX215" fmla="*/ 1451911 w 5167096"/>
              <a:gd name="connsiteY215" fmla="*/ 4967022 h 5180538"/>
              <a:gd name="connsiteX216" fmla="*/ 1174340 w 5167096"/>
              <a:gd name="connsiteY216" fmla="*/ 4828236 h 5180538"/>
              <a:gd name="connsiteX217" fmla="*/ 1126299 w 5167096"/>
              <a:gd name="connsiteY217" fmla="*/ 4796209 h 5180538"/>
              <a:gd name="connsiteX218" fmla="*/ 1088934 w 5167096"/>
              <a:gd name="connsiteY218" fmla="*/ 4742830 h 5180538"/>
              <a:gd name="connsiteX219" fmla="*/ 1056906 w 5167096"/>
              <a:gd name="connsiteY219" fmla="*/ 4721478 h 5180538"/>
              <a:gd name="connsiteX220" fmla="*/ 928796 w 5167096"/>
              <a:gd name="connsiteY220" fmla="*/ 4668099 h 5180538"/>
              <a:gd name="connsiteX221" fmla="*/ 800687 w 5167096"/>
              <a:gd name="connsiteY221" fmla="*/ 4604044 h 5180538"/>
              <a:gd name="connsiteX222" fmla="*/ 741970 w 5167096"/>
              <a:gd name="connsiteY222" fmla="*/ 4534651 h 5180538"/>
              <a:gd name="connsiteX223" fmla="*/ 661901 w 5167096"/>
              <a:gd name="connsiteY223" fmla="*/ 4497286 h 5180538"/>
              <a:gd name="connsiteX224" fmla="*/ 587170 w 5167096"/>
              <a:gd name="connsiteY224" fmla="*/ 4433231 h 5180538"/>
              <a:gd name="connsiteX225" fmla="*/ 501764 w 5167096"/>
              <a:gd name="connsiteY225" fmla="*/ 4390528 h 5180538"/>
              <a:gd name="connsiteX226" fmla="*/ 491088 w 5167096"/>
              <a:gd name="connsiteY226" fmla="*/ 4379852 h 5180538"/>
              <a:gd name="connsiteX227" fmla="*/ 432371 w 5167096"/>
              <a:gd name="connsiteY227" fmla="*/ 4299783 h 5180538"/>
              <a:gd name="connsiteX228" fmla="*/ 373654 w 5167096"/>
              <a:gd name="connsiteY228" fmla="*/ 4219715 h 5180538"/>
              <a:gd name="connsiteX229" fmla="*/ 336288 w 5167096"/>
              <a:gd name="connsiteY229" fmla="*/ 4171673 h 5180538"/>
              <a:gd name="connsiteX230" fmla="*/ 298923 w 5167096"/>
              <a:gd name="connsiteY230" fmla="*/ 4123632 h 5180538"/>
              <a:gd name="connsiteX231" fmla="*/ 277571 w 5167096"/>
              <a:gd name="connsiteY231" fmla="*/ 4102281 h 5180538"/>
              <a:gd name="connsiteX232" fmla="*/ 224192 w 5167096"/>
              <a:gd name="connsiteY232" fmla="*/ 3958157 h 5180538"/>
              <a:gd name="connsiteX233" fmla="*/ 160137 w 5167096"/>
              <a:gd name="connsiteY233" fmla="*/ 3803358 h 5180538"/>
              <a:gd name="connsiteX234" fmla="*/ 138786 w 5167096"/>
              <a:gd name="connsiteY234" fmla="*/ 3739303 h 5180538"/>
              <a:gd name="connsiteX235" fmla="*/ 117434 w 5167096"/>
              <a:gd name="connsiteY235" fmla="*/ 3675248 h 5180538"/>
              <a:gd name="connsiteX236" fmla="*/ 37366 w 5167096"/>
              <a:gd name="connsiteY236" fmla="*/ 3349635 h 5180538"/>
              <a:gd name="connsiteX237" fmla="*/ 21352 w 5167096"/>
              <a:gd name="connsiteY237" fmla="*/ 3013347 h 5180538"/>
              <a:gd name="connsiteX238" fmla="*/ 10676 w 5167096"/>
              <a:gd name="connsiteY238" fmla="*/ 2965306 h 5180538"/>
              <a:gd name="connsiteX239" fmla="*/ 0 w 5167096"/>
              <a:gd name="connsiteY239" fmla="*/ 2917265 h 5180538"/>
              <a:gd name="connsiteX240" fmla="*/ 16014 w 5167096"/>
              <a:gd name="connsiteY240" fmla="*/ 2762465 h 5180538"/>
              <a:gd name="connsiteX241" fmla="*/ 32028 w 5167096"/>
              <a:gd name="connsiteY241" fmla="*/ 2607666 h 5180538"/>
              <a:gd name="connsiteX242" fmla="*/ 37366 w 5167096"/>
              <a:gd name="connsiteY242" fmla="*/ 2548949 h 5180538"/>
              <a:gd name="connsiteX243" fmla="*/ 42703 w 5167096"/>
              <a:gd name="connsiteY243" fmla="*/ 2490232 h 5180538"/>
              <a:gd name="connsiteX244" fmla="*/ 64055 w 5167096"/>
              <a:gd name="connsiteY244" fmla="*/ 2431515 h 5180538"/>
              <a:gd name="connsiteX245" fmla="*/ 96082 w 5167096"/>
              <a:gd name="connsiteY245" fmla="*/ 2372798 h 5180538"/>
              <a:gd name="connsiteX246" fmla="*/ 138786 w 5167096"/>
              <a:gd name="connsiteY246" fmla="*/ 2217999 h 5180538"/>
              <a:gd name="connsiteX247" fmla="*/ 181489 w 5167096"/>
              <a:gd name="connsiteY247" fmla="*/ 2063199 h 5180538"/>
              <a:gd name="connsiteX248" fmla="*/ 208179 w 5167096"/>
              <a:gd name="connsiteY248" fmla="*/ 1919076 h 5180538"/>
              <a:gd name="connsiteX249" fmla="*/ 234868 w 5167096"/>
              <a:gd name="connsiteY249" fmla="*/ 1774952 h 5180538"/>
              <a:gd name="connsiteX250" fmla="*/ 229530 w 5167096"/>
              <a:gd name="connsiteY250" fmla="*/ 1726911 h 5180538"/>
              <a:gd name="connsiteX251" fmla="*/ 234868 w 5167096"/>
              <a:gd name="connsiteY251" fmla="*/ 1678870 h 5180538"/>
              <a:gd name="connsiteX252" fmla="*/ 266896 w 5167096"/>
              <a:gd name="connsiteY252" fmla="*/ 1566774 h 5180538"/>
              <a:gd name="connsiteX253" fmla="*/ 288247 w 5167096"/>
              <a:gd name="connsiteY253" fmla="*/ 1444002 h 5180538"/>
              <a:gd name="connsiteX254" fmla="*/ 309599 w 5167096"/>
              <a:gd name="connsiteY254" fmla="*/ 1390623 h 5180538"/>
              <a:gd name="connsiteX255" fmla="*/ 341626 w 5167096"/>
              <a:gd name="connsiteY255" fmla="*/ 1273189 h 5180538"/>
              <a:gd name="connsiteX256" fmla="*/ 341626 w 5167096"/>
              <a:gd name="connsiteY256" fmla="*/ 1230486 h 5180538"/>
              <a:gd name="connsiteX257" fmla="*/ 368316 w 5167096"/>
              <a:gd name="connsiteY257" fmla="*/ 1177107 h 5180538"/>
              <a:gd name="connsiteX258" fmla="*/ 395005 w 5167096"/>
              <a:gd name="connsiteY258" fmla="*/ 1123727 h 5180538"/>
              <a:gd name="connsiteX259" fmla="*/ 432371 w 5167096"/>
              <a:gd name="connsiteY259" fmla="*/ 1065010 h 5180538"/>
              <a:gd name="connsiteX260" fmla="*/ 469736 w 5167096"/>
              <a:gd name="connsiteY260" fmla="*/ 1016969 h 5180538"/>
              <a:gd name="connsiteX261" fmla="*/ 501764 w 5167096"/>
              <a:gd name="connsiteY261" fmla="*/ 958252 h 5180538"/>
              <a:gd name="connsiteX262" fmla="*/ 533791 w 5167096"/>
              <a:gd name="connsiteY262" fmla="*/ 899535 h 5180538"/>
              <a:gd name="connsiteX263" fmla="*/ 699266 w 5167096"/>
              <a:gd name="connsiteY263" fmla="*/ 664667 h 5180538"/>
              <a:gd name="connsiteX264" fmla="*/ 864741 w 5167096"/>
              <a:gd name="connsiteY264" fmla="*/ 429799 h 5180538"/>
              <a:gd name="connsiteX265" fmla="*/ 1014203 w 5167096"/>
              <a:gd name="connsiteY265" fmla="*/ 269662 h 5180538"/>
              <a:gd name="connsiteX266" fmla="*/ 1185016 w 5167096"/>
              <a:gd name="connsiteY266" fmla="*/ 141552 h 5180538"/>
              <a:gd name="connsiteX267" fmla="*/ 1313126 w 5167096"/>
              <a:gd name="connsiteY267" fmla="*/ 77497 h 5180538"/>
              <a:gd name="connsiteX268" fmla="*/ 1441236 w 5167096"/>
              <a:gd name="connsiteY268" fmla="*/ 24118 h 5180538"/>
              <a:gd name="connsiteX269" fmla="*/ 1526642 w 5167096"/>
              <a:gd name="connsiteY269" fmla="*/ 2767 h 5180538"/>
              <a:gd name="connsiteX270" fmla="*/ 1580021 w 5167096"/>
              <a:gd name="connsiteY270" fmla="*/ 56146 h 5180538"/>
              <a:gd name="connsiteX271" fmla="*/ 1590697 w 5167096"/>
              <a:gd name="connsiteY271" fmla="*/ 125538 h 5180538"/>
              <a:gd name="connsiteX272" fmla="*/ 1558670 w 5167096"/>
              <a:gd name="connsiteY272" fmla="*/ 194931 h 5180538"/>
              <a:gd name="connsiteX273" fmla="*/ 1547994 w 5167096"/>
              <a:gd name="connsiteY273" fmla="*/ 248310 h 5180538"/>
              <a:gd name="connsiteX274" fmla="*/ 1569345 w 5167096"/>
              <a:gd name="connsiteY274" fmla="*/ 242972 h 5180538"/>
              <a:gd name="connsiteX275" fmla="*/ 1601373 w 5167096"/>
              <a:gd name="connsiteY275" fmla="*/ 237635 h 5180538"/>
              <a:gd name="connsiteX276" fmla="*/ 1740159 w 5167096"/>
              <a:gd name="connsiteY276" fmla="*/ 152228 h 5180538"/>
              <a:gd name="connsiteX277" fmla="*/ 1809551 w 5167096"/>
              <a:gd name="connsiteY277" fmla="*/ 114863 h 5180538"/>
              <a:gd name="connsiteX278" fmla="*/ 1868268 w 5167096"/>
              <a:gd name="connsiteY278" fmla="*/ 77497 h 5180538"/>
              <a:gd name="connsiteX279" fmla="*/ 2015062 w 5167096"/>
              <a:gd name="connsiteY279" fmla="*/ 99 h 51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5167096" h="5180538">
                <a:moveTo>
                  <a:pt x="3907350" y="4902967"/>
                </a:moveTo>
                <a:lnTo>
                  <a:pt x="3971404" y="4902967"/>
                </a:lnTo>
                <a:lnTo>
                  <a:pt x="3971404" y="4924319"/>
                </a:lnTo>
                <a:lnTo>
                  <a:pt x="3907350" y="4924319"/>
                </a:lnTo>
                <a:close/>
                <a:moveTo>
                  <a:pt x="1889620" y="3120105"/>
                </a:moveTo>
                <a:cubicBezTo>
                  <a:pt x="1889620" y="3127223"/>
                  <a:pt x="1886061" y="3134340"/>
                  <a:pt x="1878944" y="3141457"/>
                </a:cubicBezTo>
                <a:cubicBezTo>
                  <a:pt x="1886061" y="3155691"/>
                  <a:pt x="1889620" y="3168146"/>
                  <a:pt x="1889620" y="3178822"/>
                </a:cubicBezTo>
                <a:cubicBezTo>
                  <a:pt x="1889620" y="3189498"/>
                  <a:pt x="1893179" y="3205512"/>
                  <a:pt x="1900296" y="3226863"/>
                </a:cubicBezTo>
                <a:cubicBezTo>
                  <a:pt x="1928765" y="3198395"/>
                  <a:pt x="1950116" y="3180602"/>
                  <a:pt x="1964351" y="3173484"/>
                </a:cubicBezTo>
                <a:cubicBezTo>
                  <a:pt x="1950116" y="3159250"/>
                  <a:pt x="1937661" y="3150353"/>
                  <a:pt x="1926985" y="3146795"/>
                </a:cubicBezTo>
                <a:cubicBezTo>
                  <a:pt x="1916310" y="3143236"/>
                  <a:pt x="1903854" y="3134340"/>
                  <a:pt x="1889620" y="3120105"/>
                </a:cubicBezTo>
                <a:close/>
                <a:moveTo>
                  <a:pt x="2338005" y="2874562"/>
                </a:moveTo>
                <a:cubicBezTo>
                  <a:pt x="2323770" y="2874562"/>
                  <a:pt x="2309536" y="2876341"/>
                  <a:pt x="2295301" y="2879899"/>
                </a:cubicBezTo>
                <a:cubicBezTo>
                  <a:pt x="2281067" y="2883458"/>
                  <a:pt x="2266832" y="2885237"/>
                  <a:pt x="2252598" y="2885237"/>
                </a:cubicBezTo>
                <a:cubicBezTo>
                  <a:pt x="2231246" y="2906589"/>
                  <a:pt x="2220570" y="2920823"/>
                  <a:pt x="2220570" y="2927941"/>
                </a:cubicBezTo>
                <a:cubicBezTo>
                  <a:pt x="2241922" y="2949292"/>
                  <a:pt x="2238364" y="2977761"/>
                  <a:pt x="2209895" y="3013347"/>
                </a:cubicBezTo>
                <a:cubicBezTo>
                  <a:pt x="2202777" y="3020464"/>
                  <a:pt x="2199219" y="3034699"/>
                  <a:pt x="2199219" y="3056050"/>
                </a:cubicBezTo>
                <a:cubicBezTo>
                  <a:pt x="2220570" y="3120105"/>
                  <a:pt x="2195660" y="3152133"/>
                  <a:pt x="2124488" y="3152133"/>
                </a:cubicBezTo>
                <a:cubicBezTo>
                  <a:pt x="2110254" y="3159250"/>
                  <a:pt x="2094240" y="3162809"/>
                  <a:pt x="2076447" y="3162809"/>
                </a:cubicBezTo>
                <a:cubicBezTo>
                  <a:pt x="2058654" y="3162809"/>
                  <a:pt x="2042640" y="3166367"/>
                  <a:pt x="2028406" y="3173484"/>
                </a:cubicBezTo>
                <a:cubicBezTo>
                  <a:pt x="2063992" y="3187719"/>
                  <a:pt x="2097799" y="3203733"/>
                  <a:pt x="2129826" y="3221526"/>
                </a:cubicBezTo>
                <a:cubicBezTo>
                  <a:pt x="2161854" y="3239319"/>
                  <a:pt x="2195660" y="3255332"/>
                  <a:pt x="2231246" y="3269567"/>
                </a:cubicBezTo>
                <a:cubicBezTo>
                  <a:pt x="2266832" y="3290918"/>
                  <a:pt x="2288184" y="3298036"/>
                  <a:pt x="2295301" y="3290918"/>
                </a:cubicBezTo>
                <a:cubicBezTo>
                  <a:pt x="2323770" y="3276684"/>
                  <a:pt x="2350459" y="3260670"/>
                  <a:pt x="2375370" y="3242877"/>
                </a:cubicBezTo>
                <a:cubicBezTo>
                  <a:pt x="2400280" y="3225084"/>
                  <a:pt x="2426969" y="3205512"/>
                  <a:pt x="2455439" y="3184160"/>
                </a:cubicBezTo>
                <a:cubicBezTo>
                  <a:pt x="2483907" y="3155691"/>
                  <a:pt x="2473232" y="3134340"/>
                  <a:pt x="2423411" y="3120105"/>
                </a:cubicBezTo>
                <a:cubicBezTo>
                  <a:pt x="2409176" y="3112988"/>
                  <a:pt x="2384266" y="3109429"/>
                  <a:pt x="2348680" y="3109429"/>
                </a:cubicBezTo>
                <a:cubicBezTo>
                  <a:pt x="2362915" y="3088078"/>
                  <a:pt x="2373591" y="3064947"/>
                  <a:pt x="2380708" y="3040037"/>
                </a:cubicBezTo>
                <a:cubicBezTo>
                  <a:pt x="2387825" y="3015126"/>
                  <a:pt x="2398501" y="2991996"/>
                  <a:pt x="2412735" y="2970644"/>
                </a:cubicBezTo>
                <a:cubicBezTo>
                  <a:pt x="2355797" y="2956409"/>
                  <a:pt x="2338005" y="2931499"/>
                  <a:pt x="2359356" y="2895913"/>
                </a:cubicBezTo>
                <a:cubicBezTo>
                  <a:pt x="2359356" y="2881679"/>
                  <a:pt x="2352239" y="2874562"/>
                  <a:pt x="2338005" y="2874562"/>
                </a:cubicBezTo>
                <a:close/>
                <a:moveTo>
                  <a:pt x="2658279" y="2821182"/>
                </a:moveTo>
                <a:cubicBezTo>
                  <a:pt x="2622693" y="2828300"/>
                  <a:pt x="2572873" y="2831858"/>
                  <a:pt x="2508817" y="2831858"/>
                </a:cubicBezTo>
                <a:lnTo>
                  <a:pt x="2476790" y="2863886"/>
                </a:lnTo>
                <a:lnTo>
                  <a:pt x="2487466" y="2885237"/>
                </a:lnTo>
                <a:cubicBezTo>
                  <a:pt x="2501700" y="2899472"/>
                  <a:pt x="2517714" y="2910148"/>
                  <a:pt x="2535507" y="2917265"/>
                </a:cubicBezTo>
                <a:cubicBezTo>
                  <a:pt x="2553300" y="2924382"/>
                  <a:pt x="2569314" y="2935058"/>
                  <a:pt x="2583548" y="2949292"/>
                </a:cubicBezTo>
                <a:cubicBezTo>
                  <a:pt x="2633369" y="2991996"/>
                  <a:pt x="2672513" y="2984878"/>
                  <a:pt x="2700982" y="2927941"/>
                </a:cubicBezTo>
                <a:cubicBezTo>
                  <a:pt x="2700982" y="2913706"/>
                  <a:pt x="2704541" y="2899472"/>
                  <a:pt x="2711658" y="2885237"/>
                </a:cubicBezTo>
                <a:cubicBezTo>
                  <a:pt x="2718775" y="2842534"/>
                  <a:pt x="2700982" y="2821182"/>
                  <a:pt x="2658279" y="2821182"/>
                </a:cubicBezTo>
                <a:close/>
                <a:moveTo>
                  <a:pt x="2188543" y="1731582"/>
                </a:moveTo>
                <a:cubicBezTo>
                  <a:pt x="2181426" y="1730248"/>
                  <a:pt x="2174308" y="1730470"/>
                  <a:pt x="2167191" y="1732249"/>
                </a:cubicBezTo>
                <a:cubicBezTo>
                  <a:pt x="2131605" y="1732249"/>
                  <a:pt x="2113812" y="1757159"/>
                  <a:pt x="2113812" y="1806980"/>
                </a:cubicBezTo>
                <a:cubicBezTo>
                  <a:pt x="2099578" y="1835449"/>
                  <a:pt x="2092461" y="1862138"/>
                  <a:pt x="2092461" y="1887048"/>
                </a:cubicBezTo>
                <a:cubicBezTo>
                  <a:pt x="2092461" y="1911959"/>
                  <a:pt x="2085343" y="1938648"/>
                  <a:pt x="2071109" y="1967117"/>
                </a:cubicBezTo>
                <a:cubicBezTo>
                  <a:pt x="2014171" y="2187751"/>
                  <a:pt x="1978585" y="2422619"/>
                  <a:pt x="1964351" y="2671721"/>
                </a:cubicBezTo>
                <a:cubicBezTo>
                  <a:pt x="1950116" y="2721541"/>
                  <a:pt x="1967909" y="2739334"/>
                  <a:pt x="2017730" y="2725100"/>
                </a:cubicBezTo>
                <a:cubicBezTo>
                  <a:pt x="2039081" y="2725100"/>
                  <a:pt x="2060433" y="2723321"/>
                  <a:pt x="2081785" y="2719762"/>
                </a:cubicBezTo>
                <a:cubicBezTo>
                  <a:pt x="2103137" y="2716204"/>
                  <a:pt x="2124488" y="2714424"/>
                  <a:pt x="2145840" y="2714424"/>
                </a:cubicBezTo>
                <a:lnTo>
                  <a:pt x="2338005" y="2714424"/>
                </a:lnTo>
                <a:cubicBezTo>
                  <a:pt x="2352239" y="2714424"/>
                  <a:pt x="2368253" y="2717983"/>
                  <a:pt x="2386046" y="2725100"/>
                </a:cubicBezTo>
                <a:cubicBezTo>
                  <a:pt x="2403839" y="2732217"/>
                  <a:pt x="2419852" y="2732217"/>
                  <a:pt x="2434087" y="2725100"/>
                </a:cubicBezTo>
                <a:cubicBezTo>
                  <a:pt x="2491024" y="2710866"/>
                  <a:pt x="2549742" y="2694852"/>
                  <a:pt x="2610238" y="2677059"/>
                </a:cubicBezTo>
                <a:cubicBezTo>
                  <a:pt x="2670734" y="2659266"/>
                  <a:pt x="2733010" y="2643252"/>
                  <a:pt x="2797064" y="2629018"/>
                </a:cubicBezTo>
                <a:lnTo>
                  <a:pt x="2839768" y="2586314"/>
                </a:lnTo>
                <a:cubicBezTo>
                  <a:pt x="2846885" y="2529377"/>
                  <a:pt x="2852223" y="2474218"/>
                  <a:pt x="2855782" y="2420839"/>
                </a:cubicBezTo>
                <a:cubicBezTo>
                  <a:pt x="2859340" y="2367460"/>
                  <a:pt x="2868237" y="2312302"/>
                  <a:pt x="2882471" y="2255364"/>
                </a:cubicBezTo>
                <a:cubicBezTo>
                  <a:pt x="2882471" y="2234012"/>
                  <a:pt x="2882471" y="2212661"/>
                  <a:pt x="2882471" y="2191309"/>
                </a:cubicBezTo>
                <a:cubicBezTo>
                  <a:pt x="2882471" y="2169958"/>
                  <a:pt x="2868237" y="2148606"/>
                  <a:pt x="2839768" y="2127254"/>
                </a:cubicBezTo>
                <a:lnTo>
                  <a:pt x="2839768" y="2084551"/>
                </a:lnTo>
                <a:lnTo>
                  <a:pt x="2871795" y="1956441"/>
                </a:lnTo>
                <a:cubicBezTo>
                  <a:pt x="2886030" y="1885269"/>
                  <a:pt x="2871795" y="1849683"/>
                  <a:pt x="2829092" y="1849683"/>
                </a:cubicBezTo>
                <a:cubicBezTo>
                  <a:pt x="2800623" y="1842566"/>
                  <a:pt x="2772154" y="1839007"/>
                  <a:pt x="2743685" y="1839007"/>
                </a:cubicBezTo>
                <a:cubicBezTo>
                  <a:pt x="2715217" y="1839007"/>
                  <a:pt x="2686748" y="1839007"/>
                  <a:pt x="2658279" y="1839007"/>
                </a:cubicBezTo>
                <a:cubicBezTo>
                  <a:pt x="2651162" y="1839007"/>
                  <a:pt x="2636927" y="1828331"/>
                  <a:pt x="2615576" y="1806980"/>
                </a:cubicBezTo>
                <a:cubicBezTo>
                  <a:pt x="2587107" y="1771394"/>
                  <a:pt x="2551521" y="1753601"/>
                  <a:pt x="2508817" y="1753601"/>
                </a:cubicBezTo>
                <a:cubicBezTo>
                  <a:pt x="2466114" y="1753601"/>
                  <a:pt x="2430528" y="1774952"/>
                  <a:pt x="2402059" y="1817656"/>
                </a:cubicBezTo>
                <a:cubicBezTo>
                  <a:pt x="2423411" y="1839007"/>
                  <a:pt x="2448321" y="1842566"/>
                  <a:pt x="2476790" y="1828331"/>
                </a:cubicBezTo>
                <a:cubicBezTo>
                  <a:pt x="2505259" y="1814097"/>
                  <a:pt x="2526611" y="1824773"/>
                  <a:pt x="2540845" y="1860359"/>
                </a:cubicBezTo>
                <a:cubicBezTo>
                  <a:pt x="2505259" y="1874593"/>
                  <a:pt x="2458997" y="1895945"/>
                  <a:pt x="2402059" y="1924414"/>
                </a:cubicBezTo>
                <a:lnTo>
                  <a:pt x="2434087" y="1956441"/>
                </a:lnTo>
                <a:cubicBezTo>
                  <a:pt x="2391384" y="1999145"/>
                  <a:pt x="2355797" y="1995586"/>
                  <a:pt x="2327328" y="1945765"/>
                </a:cubicBezTo>
                <a:cubicBezTo>
                  <a:pt x="2313094" y="1917297"/>
                  <a:pt x="2300639" y="1890607"/>
                  <a:pt x="2289963" y="1865697"/>
                </a:cubicBezTo>
                <a:cubicBezTo>
                  <a:pt x="2279287" y="1840787"/>
                  <a:pt x="2266832" y="1814097"/>
                  <a:pt x="2252598" y="1785628"/>
                </a:cubicBezTo>
                <a:cubicBezTo>
                  <a:pt x="2231246" y="1753601"/>
                  <a:pt x="2209895" y="1735586"/>
                  <a:pt x="2188543" y="1731582"/>
                </a:cubicBezTo>
                <a:close/>
                <a:moveTo>
                  <a:pt x="2893147" y="1187782"/>
                </a:moveTo>
                <a:cubicBezTo>
                  <a:pt x="2886030" y="1194900"/>
                  <a:pt x="2882471" y="1212692"/>
                  <a:pt x="2882471" y="1241161"/>
                </a:cubicBezTo>
                <a:lnTo>
                  <a:pt x="2914499" y="1241161"/>
                </a:lnTo>
                <a:lnTo>
                  <a:pt x="2914499" y="1187782"/>
                </a:lnTo>
                <a:close/>
                <a:moveTo>
                  <a:pt x="2515489" y="1028979"/>
                </a:moveTo>
                <a:cubicBezTo>
                  <a:pt x="2495029" y="1029870"/>
                  <a:pt x="2475011" y="1032983"/>
                  <a:pt x="2455439" y="1038321"/>
                </a:cubicBezTo>
                <a:cubicBezTo>
                  <a:pt x="2419852" y="1045438"/>
                  <a:pt x="2384266" y="1052555"/>
                  <a:pt x="2348680" y="1059673"/>
                </a:cubicBezTo>
                <a:cubicBezTo>
                  <a:pt x="2313094" y="1066790"/>
                  <a:pt x="2281067" y="1088141"/>
                  <a:pt x="2252598" y="1123727"/>
                </a:cubicBezTo>
                <a:cubicBezTo>
                  <a:pt x="2238364" y="1145079"/>
                  <a:pt x="2218791" y="1162872"/>
                  <a:pt x="2193881" y="1177107"/>
                </a:cubicBezTo>
                <a:cubicBezTo>
                  <a:pt x="2168971" y="1191341"/>
                  <a:pt x="2145840" y="1209134"/>
                  <a:pt x="2124488" y="1230486"/>
                </a:cubicBezTo>
                <a:cubicBezTo>
                  <a:pt x="2110254" y="1244720"/>
                  <a:pt x="2097799" y="1257175"/>
                  <a:pt x="2087123" y="1267851"/>
                </a:cubicBezTo>
                <a:cubicBezTo>
                  <a:pt x="2076447" y="1278527"/>
                  <a:pt x="2078226" y="1290982"/>
                  <a:pt x="2092461" y="1305216"/>
                </a:cubicBezTo>
                <a:cubicBezTo>
                  <a:pt x="2120929" y="1319451"/>
                  <a:pt x="2163633" y="1333685"/>
                  <a:pt x="2220570" y="1347920"/>
                </a:cubicBezTo>
                <a:cubicBezTo>
                  <a:pt x="2227688" y="1355037"/>
                  <a:pt x="2238364" y="1351478"/>
                  <a:pt x="2252598" y="1337244"/>
                </a:cubicBezTo>
                <a:cubicBezTo>
                  <a:pt x="2266832" y="1323009"/>
                  <a:pt x="2284625" y="1306996"/>
                  <a:pt x="2305977" y="1289203"/>
                </a:cubicBezTo>
                <a:cubicBezTo>
                  <a:pt x="2327328" y="1271410"/>
                  <a:pt x="2345122" y="1255396"/>
                  <a:pt x="2359356" y="1241161"/>
                </a:cubicBezTo>
                <a:cubicBezTo>
                  <a:pt x="2366473" y="1234044"/>
                  <a:pt x="2380708" y="1230486"/>
                  <a:pt x="2402059" y="1230486"/>
                </a:cubicBezTo>
                <a:cubicBezTo>
                  <a:pt x="2423411" y="1230486"/>
                  <a:pt x="2448321" y="1223368"/>
                  <a:pt x="2476790" y="1209134"/>
                </a:cubicBezTo>
                <a:cubicBezTo>
                  <a:pt x="2498142" y="1202017"/>
                  <a:pt x="2519493" y="1191341"/>
                  <a:pt x="2540845" y="1177107"/>
                </a:cubicBezTo>
                <a:cubicBezTo>
                  <a:pt x="2562196" y="1162872"/>
                  <a:pt x="2583548" y="1152196"/>
                  <a:pt x="2604900" y="1145079"/>
                </a:cubicBezTo>
                <a:cubicBezTo>
                  <a:pt x="2626252" y="1137962"/>
                  <a:pt x="2649382" y="1136183"/>
                  <a:pt x="2674293" y="1139741"/>
                </a:cubicBezTo>
                <a:cubicBezTo>
                  <a:pt x="2699203" y="1143300"/>
                  <a:pt x="2722334" y="1145079"/>
                  <a:pt x="2743685" y="1145079"/>
                </a:cubicBezTo>
                <a:cubicBezTo>
                  <a:pt x="2743685" y="1137962"/>
                  <a:pt x="2745465" y="1134403"/>
                  <a:pt x="2749023" y="1134403"/>
                </a:cubicBezTo>
                <a:cubicBezTo>
                  <a:pt x="2752582" y="1134403"/>
                  <a:pt x="2754361" y="1130845"/>
                  <a:pt x="2754361" y="1123727"/>
                </a:cubicBezTo>
                <a:cubicBezTo>
                  <a:pt x="2740127" y="1116610"/>
                  <a:pt x="2731230" y="1109493"/>
                  <a:pt x="2727672" y="1102376"/>
                </a:cubicBezTo>
                <a:cubicBezTo>
                  <a:pt x="2724113" y="1095258"/>
                  <a:pt x="2718775" y="1088141"/>
                  <a:pt x="2711658" y="1081024"/>
                </a:cubicBezTo>
                <a:cubicBezTo>
                  <a:pt x="2642265" y="1043659"/>
                  <a:pt x="2576877" y="1026311"/>
                  <a:pt x="2515489" y="1028979"/>
                </a:cubicBezTo>
                <a:close/>
                <a:moveTo>
                  <a:pt x="2015062" y="99"/>
                </a:moveTo>
                <a:cubicBezTo>
                  <a:pt x="2063104" y="-1680"/>
                  <a:pt x="2110254" y="20560"/>
                  <a:pt x="2156516" y="66821"/>
                </a:cubicBezTo>
                <a:cubicBezTo>
                  <a:pt x="2199219" y="109525"/>
                  <a:pt x="2263274" y="137994"/>
                  <a:pt x="2348680" y="152228"/>
                </a:cubicBezTo>
                <a:lnTo>
                  <a:pt x="2690307" y="152228"/>
                </a:lnTo>
                <a:cubicBezTo>
                  <a:pt x="2711658" y="159345"/>
                  <a:pt x="2743685" y="162904"/>
                  <a:pt x="2786389" y="162904"/>
                </a:cubicBezTo>
                <a:cubicBezTo>
                  <a:pt x="2821975" y="162904"/>
                  <a:pt x="2854002" y="164683"/>
                  <a:pt x="2882471" y="168242"/>
                </a:cubicBezTo>
                <a:cubicBezTo>
                  <a:pt x="2910940" y="171800"/>
                  <a:pt x="2942968" y="170021"/>
                  <a:pt x="2978553" y="162904"/>
                </a:cubicBezTo>
                <a:cubicBezTo>
                  <a:pt x="3049726" y="148669"/>
                  <a:pt x="3117339" y="143332"/>
                  <a:pt x="3181394" y="146890"/>
                </a:cubicBezTo>
                <a:cubicBezTo>
                  <a:pt x="3245449" y="150449"/>
                  <a:pt x="3309504" y="159345"/>
                  <a:pt x="3373559" y="173580"/>
                </a:cubicBezTo>
                <a:cubicBezTo>
                  <a:pt x="3430496" y="180697"/>
                  <a:pt x="3482096" y="184255"/>
                  <a:pt x="3528358" y="184255"/>
                </a:cubicBezTo>
                <a:cubicBezTo>
                  <a:pt x="3574620" y="184255"/>
                  <a:pt x="3626220" y="191373"/>
                  <a:pt x="3683157" y="205607"/>
                </a:cubicBezTo>
                <a:cubicBezTo>
                  <a:pt x="3761447" y="219841"/>
                  <a:pt x="3832619" y="241193"/>
                  <a:pt x="3896674" y="269662"/>
                </a:cubicBezTo>
                <a:cubicBezTo>
                  <a:pt x="3953611" y="283896"/>
                  <a:pt x="4006991" y="301689"/>
                  <a:pt x="4056811" y="323041"/>
                </a:cubicBezTo>
                <a:cubicBezTo>
                  <a:pt x="4106632" y="344393"/>
                  <a:pt x="4160011" y="365744"/>
                  <a:pt x="4216948" y="387096"/>
                </a:cubicBezTo>
                <a:lnTo>
                  <a:pt x="4227624" y="397772"/>
                </a:lnTo>
                <a:cubicBezTo>
                  <a:pt x="4298796" y="447592"/>
                  <a:pt x="4371748" y="495634"/>
                  <a:pt x="4446479" y="541895"/>
                </a:cubicBezTo>
                <a:cubicBezTo>
                  <a:pt x="4521209" y="588157"/>
                  <a:pt x="4594161" y="639757"/>
                  <a:pt x="4665333" y="696695"/>
                </a:cubicBezTo>
                <a:cubicBezTo>
                  <a:pt x="4750739" y="767867"/>
                  <a:pt x="4823691" y="847935"/>
                  <a:pt x="4884187" y="936901"/>
                </a:cubicBezTo>
                <a:cubicBezTo>
                  <a:pt x="4944683" y="1025866"/>
                  <a:pt x="4999842" y="1120169"/>
                  <a:pt x="5049662" y="1219810"/>
                </a:cubicBezTo>
                <a:cubicBezTo>
                  <a:pt x="5056779" y="1226927"/>
                  <a:pt x="5067455" y="1244720"/>
                  <a:pt x="5081690" y="1273189"/>
                </a:cubicBezTo>
                <a:cubicBezTo>
                  <a:pt x="5088807" y="1280306"/>
                  <a:pt x="5092366" y="1287423"/>
                  <a:pt x="5092366" y="1294541"/>
                </a:cubicBezTo>
                <a:cubicBezTo>
                  <a:pt x="5092366" y="1301658"/>
                  <a:pt x="5095924" y="1312334"/>
                  <a:pt x="5103041" y="1326568"/>
                </a:cubicBezTo>
                <a:cubicBezTo>
                  <a:pt x="5060338" y="1333685"/>
                  <a:pt x="5046104" y="1369271"/>
                  <a:pt x="5060338" y="1433326"/>
                </a:cubicBezTo>
                <a:cubicBezTo>
                  <a:pt x="5074572" y="1468912"/>
                  <a:pt x="5085248" y="1504498"/>
                  <a:pt x="5092366" y="1540084"/>
                </a:cubicBezTo>
                <a:cubicBezTo>
                  <a:pt x="5099483" y="1575670"/>
                  <a:pt x="5110159" y="1611257"/>
                  <a:pt x="5124393" y="1646843"/>
                </a:cubicBezTo>
                <a:cubicBezTo>
                  <a:pt x="5138627" y="1675311"/>
                  <a:pt x="5152862" y="1696663"/>
                  <a:pt x="5167096" y="1710897"/>
                </a:cubicBezTo>
                <a:cubicBezTo>
                  <a:pt x="5159979" y="1710897"/>
                  <a:pt x="5156420" y="1712677"/>
                  <a:pt x="5156420" y="1716235"/>
                </a:cubicBezTo>
                <a:cubicBezTo>
                  <a:pt x="5156420" y="1719794"/>
                  <a:pt x="5152862" y="1721573"/>
                  <a:pt x="5145745" y="1721573"/>
                </a:cubicBezTo>
                <a:cubicBezTo>
                  <a:pt x="5138627" y="1707339"/>
                  <a:pt x="5131510" y="1696663"/>
                  <a:pt x="5124393" y="1689546"/>
                </a:cubicBezTo>
                <a:cubicBezTo>
                  <a:pt x="5117276" y="1682429"/>
                  <a:pt x="5110159" y="1671753"/>
                  <a:pt x="5103041" y="1657518"/>
                </a:cubicBezTo>
                <a:cubicBezTo>
                  <a:pt x="5088807" y="1643284"/>
                  <a:pt x="5074572" y="1625491"/>
                  <a:pt x="5060338" y="1604139"/>
                </a:cubicBezTo>
                <a:cubicBezTo>
                  <a:pt x="5046104" y="1582788"/>
                  <a:pt x="5031869" y="1561436"/>
                  <a:pt x="5017635" y="1540084"/>
                </a:cubicBezTo>
                <a:cubicBezTo>
                  <a:pt x="5003400" y="1511616"/>
                  <a:pt x="4996283" y="1486705"/>
                  <a:pt x="4996283" y="1465354"/>
                </a:cubicBezTo>
                <a:cubicBezTo>
                  <a:pt x="5010518" y="1429768"/>
                  <a:pt x="5010518" y="1403078"/>
                  <a:pt x="4996283" y="1385285"/>
                </a:cubicBezTo>
                <a:cubicBezTo>
                  <a:pt x="4982049" y="1367492"/>
                  <a:pt x="4967814" y="1344361"/>
                  <a:pt x="4953580" y="1315892"/>
                </a:cubicBezTo>
                <a:cubicBezTo>
                  <a:pt x="4910877" y="1351478"/>
                  <a:pt x="4900201" y="1397740"/>
                  <a:pt x="4921552" y="1454678"/>
                </a:cubicBezTo>
                <a:cubicBezTo>
                  <a:pt x="4942904" y="1504498"/>
                  <a:pt x="4966035" y="1552540"/>
                  <a:pt x="4990945" y="1598801"/>
                </a:cubicBezTo>
                <a:cubicBezTo>
                  <a:pt x="5015855" y="1645063"/>
                  <a:pt x="5031869" y="1696663"/>
                  <a:pt x="5038986" y="1753601"/>
                </a:cubicBezTo>
                <a:cubicBezTo>
                  <a:pt x="5038986" y="1789187"/>
                  <a:pt x="5038986" y="1824773"/>
                  <a:pt x="5038986" y="1860359"/>
                </a:cubicBezTo>
                <a:cubicBezTo>
                  <a:pt x="5038986" y="1895945"/>
                  <a:pt x="5042545" y="1931531"/>
                  <a:pt x="5049662" y="1967117"/>
                </a:cubicBezTo>
                <a:cubicBezTo>
                  <a:pt x="5063897" y="2038289"/>
                  <a:pt x="5063897" y="2088110"/>
                  <a:pt x="5049662" y="2116578"/>
                </a:cubicBezTo>
                <a:cubicBezTo>
                  <a:pt x="5042545" y="2123696"/>
                  <a:pt x="5042545" y="2130813"/>
                  <a:pt x="5049662" y="2137930"/>
                </a:cubicBezTo>
                <a:cubicBezTo>
                  <a:pt x="5056779" y="2145047"/>
                  <a:pt x="5060338" y="2152165"/>
                  <a:pt x="5060338" y="2159282"/>
                </a:cubicBezTo>
                <a:lnTo>
                  <a:pt x="5060338" y="2362122"/>
                </a:lnTo>
                <a:cubicBezTo>
                  <a:pt x="5060338" y="2404826"/>
                  <a:pt x="5062117" y="2449308"/>
                  <a:pt x="5065676" y="2495570"/>
                </a:cubicBezTo>
                <a:cubicBezTo>
                  <a:pt x="5069235" y="2541832"/>
                  <a:pt x="5071014" y="2586314"/>
                  <a:pt x="5071014" y="2629018"/>
                </a:cubicBezTo>
                <a:cubicBezTo>
                  <a:pt x="5063897" y="2693073"/>
                  <a:pt x="5060338" y="2758907"/>
                  <a:pt x="5060338" y="2826520"/>
                </a:cubicBezTo>
                <a:cubicBezTo>
                  <a:pt x="5060338" y="2894134"/>
                  <a:pt x="5056779" y="2959968"/>
                  <a:pt x="5049662" y="3024023"/>
                </a:cubicBezTo>
                <a:cubicBezTo>
                  <a:pt x="5042545" y="3080961"/>
                  <a:pt x="5031869" y="3139678"/>
                  <a:pt x="5017635" y="3200174"/>
                </a:cubicBezTo>
                <a:cubicBezTo>
                  <a:pt x="5003400" y="3260670"/>
                  <a:pt x="4989166" y="3319387"/>
                  <a:pt x="4974932" y="3376325"/>
                </a:cubicBezTo>
                <a:cubicBezTo>
                  <a:pt x="4960697" y="3433263"/>
                  <a:pt x="4946463" y="3490200"/>
                  <a:pt x="4932228" y="3547138"/>
                </a:cubicBezTo>
                <a:cubicBezTo>
                  <a:pt x="4917994" y="3604076"/>
                  <a:pt x="4903759" y="3661013"/>
                  <a:pt x="4889525" y="3717951"/>
                </a:cubicBezTo>
                <a:cubicBezTo>
                  <a:pt x="4853939" y="3846061"/>
                  <a:pt x="4789884" y="3970612"/>
                  <a:pt x="4697360" y="4091605"/>
                </a:cubicBezTo>
                <a:lnTo>
                  <a:pt x="4697360" y="4102281"/>
                </a:lnTo>
                <a:lnTo>
                  <a:pt x="4676009" y="4102281"/>
                </a:lnTo>
                <a:cubicBezTo>
                  <a:pt x="4683126" y="4088046"/>
                  <a:pt x="4686684" y="4073812"/>
                  <a:pt x="4686684" y="4059577"/>
                </a:cubicBezTo>
                <a:cubicBezTo>
                  <a:pt x="4686684" y="4045343"/>
                  <a:pt x="4690243" y="4031108"/>
                  <a:pt x="4697360" y="4016874"/>
                </a:cubicBezTo>
                <a:cubicBezTo>
                  <a:pt x="4704477" y="3995522"/>
                  <a:pt x="4711595" y="3974171"/>
                  <a:pt x="4718712" y="3952819"/>
                </a:cubicBezTo>
                <a:cubicBezTo>
                  <a:pt x="4725829" y="3931467"/>
                  <a:pt x="4732946" y="3906557"/>
                  <a:pt x="4740064" y="3878088"/>
                </a:cubicBezTo>
                <a:cubicBezTo>
                  <a:pt x="4740064" y="3870971"/>
                  <a:pt x="4738284" y="3865633"/>
                  <a:pt x="4734726" y="3862075"/>
                </a:cubicBezTo>
                <a:cubicBezTo>
                  <a:pt x="4731167" y="3858516"/>
                  <a:pt x="4729388" y="3853178"/>
                  <a:pt x="4729388" y="3846061"/>
                </a:cubicBezTo>
                <a:cubicBezTo>
                  <a:pt x="4722270" y="3853178"/>
                  <a:pt x="4716933" y="3856737"/>
                  <a:pt x="4713374" y="3856737"/>
                </a:cubicBezTo>
                <a:cubicBezTo>
                  <a:pt x="4709815" y="3856737"/>
                  <a:pt x="4704477" y="3860295"/>
                  <a:pt x="4697360" y="3867413"/>
                </a:cubicBezTo>
                <a:cubicBezTo>
                  <a:pt x="4697360" y="3874530"/>
                  <a:pt x="4693802" y="3878088"/>
                  <a:pt x="4686684" y="3878088"/>
                </a:cubicBezTo>
                <a:cubicBezTo>
                  <a:pt x="4651098" y="3999081"/>
                  <a:pt x="4594161" y="4105839"/>
                  <a:pt x="4515871" y="4198363"/>
                </a:cubicBezTo>
                <a:cubicBezTo>
                  <a:pt x="4437582" y="4290887"/>
                  <a:pt x="4362851" y="4386969"/>
                  <a:pt x="4291679" y="4486610"/>
                </a:cubicBezTo>
                <a:cubicBezTo>
                  <a:pt x="4284562" y="4500845"/>
                  <a:pt x="4277445" y="4511520"/>
                  <a:pt x="4270328" y="4518638"/>
                </a:cubicBezTo>
                <a:cubicBezTo>
                  <a:pt x="4263210" y="4525755"/>
                  <a:pt x="4256093" y="4536431"/>
                  <a:pt x="4248976" y="4550665"/>
                </a:cubicBezTo>
                <a:cubicBezTo>
                  <a:pt x="4220507" y="4579134"/>
                  <a:pt x="4202714" y="4593368"/>
                  <a:pt x="4195597" y="4593368"/>
                </a:cubicBezTo>
                <a:cubicBezTo>
                  <a:pt x="4152893" y="4593368"/>
                  <a:pt x="4119087" y="4604044"/>
                  <a:pt x="4094176" y="4625396"/>
                </a:cubicBezTo>
                <a:cubicBezTo>
                  <a:pt x="4069266" y="4646747"/>
                  <a:pt x="4046135" y="4671658"/>
                  <a:pt x="4024784" y="4700126"/>
                </a:cubicBezTo>
                <a:cubicBezTo>
                  <a:pt x="4003432" y="4728595"/>
                  <a:pt x="3980301" y="4751726"/>
                  <a:pt x="3955391" y="4769519"/>
                </a:cubicBezTo>
                <a:cubicBezTo>
                  <a:pt x="3930481" y="4787312"/>
                  <a:pt x="3893115" y="4796209"/>
                  <a:pt x="3843295" y="4796209"/>
                </a:cubicBezTo>
                <a:cubicBezTo>
                  <a:pt x="3857529" y="4810443"/>
                  <a:pt x="3868205" y="4821119"/>
                  <a:pt x="3875322" y="4828236"/>
                </a:cubicBezTo>
                <a:cubicBezTo>
                  <a:pt x="3882439" y="4835353"/>
                  <a:pt x="3893115" y="4846029"/>
                  <a:pt x="3907350" y="4860264"/>
                </a:cubicBezTo>
                <a:lnTo>
                  <a:pt x="3821943" y="4945670"/>
                </a:lnTo>
                <a:cubicBezTo>
                  <a:pt x="3786357" y="4967022"/>
                  <a:pt x="3747212" y="4981256"/>
                  <a:pt x="3704509" y="4988374"/>
                </a:cubicBezTo>
                <a:cubicBezTo>
                  <a:pt x="3690275" y="4988374"/>
                  <a:pt x="3683157" y="4988374"/>
                  <a:pt x="3683157" y="4988374"/>
                </a:cubicBezTo>
                <a:lnTo>
                  <a:pt x="3683157" y="4956346"/>
                </a:lnTo>
                <a:cubicBezTo>
                  <a:pt x="3697392" y="4949229"/>
                  <a:pt x="3708068" y="4942112"/>
                  <a:pt x="3715185" y="4934994"/>
                </a:cubicBezTo>
                <a:cubicBezTo>
                  <a:pt x="3722302" y="4927877"/>
                  <a:pt x="3732978" y="4920760"/>
                  <a:pt x="3747212" y="4913643"/>
                </a:cubicBezTo>
                <a:cubicBezTo>
                  <a:pt x="3754330" y="4899408"/>
                  <a:pt x="3761447" y="4890512"/>
                  <a:pt x="3768564" y="4886953"/>
                </a:cubicBezTo>
                <a:cubicBezTo>
                  <a:pt x="3775681" y="4883395"/>
                  <a:pt x="3782798" y="4878057"/>
                  <a:pt x="3789916" y="4870940"/>
                </a:cubicBezTo>
                <a:cubicBezTo>
                  <a:pt x="3811267" y="4849588"/>
                  <a:pt x="3821943" y="4838912"/>
                  <a:pt x="3821943" y="4838912"/>
                </a:cubicBezTo>
                <a:lnTo>
                  <a:pt x="3821943" y="4828236"/>
                </a:lnTo>
                <a:lnTo>
                  <a:pt x="3811267" y="4817560"/>
                </a:lnTo>
                <a:cubicBezTo>
                  <a:pt x="3797033" y="4817560"/>
                  <a:pt x="3782798" y="4821119"/>
                  <a:pt x="3768564" y="4828236"/>
                </a:cubicBezTo>
                <a:cubicBezTo>
                  <a:pt x="3711626" y="4863822"/>
                  <a:pt x="3652909" y="4897629"/>
                  <a:pt x="3592413" y="4929657"/>
                </a:cubicBezTo>
                <a:cubicBezTo>
                  <a:pt x="3531917" y="4961684"/>
                  <a:pt x="3469641" y="4991932"/>
                  <a:pt x="3405586" y="5020401"/>
                </a:cubicBezTo>
                <a:cubicBezTo>
                  <a:pt x="3370000" y="5041753"/>
                  <a:pt x="3330855" y="5057766"/>
                  <a:pt x="3288152" y="5068442"/>
                </a:cubicBezTo>
                <a:cubicBezTo>
                  <a:pt x="3245449" y="5079118"/>
                  <a:pt x="3202746" y="5091573"/>
                  <a:pt x="3160043" y="5105808"/>
                </a:cubicBezTo>
                <a:cubicBezTo>
                  <a:pt x="3138691" y="5112925"/>
                  <a:pt x="3106663" y="5116483"/>
                  <a:pt x="3063960" y="5116483"/>
                </a:cubicBezTo>
                <a:cubicBezTo>
                  <a:pt x="3049726" y="5116483"/>
                  <a:pt x="3037270" y="5120042"/>
                  <a:pt x="3026595" y="5127159"/>
                </a:cubicBezTo>
                <a:cubicBezTo>
                  <a:pt x="3015919" y="5134276"/>
                  <a:pt x="3003464" y="5137835"/>
                  <a:pt x="2989229" y="5137835"/>
                </a:cubicBezTo>
                <a:cubicBezTo>
                  <a:pt x="2946526" y="5152069"/>
                  <a:pt x="2914499" y="5159187"/>
                  <a:pt x="2893147" y="5159187"/>
                </a:cubicBezTo>
                <a:cubicBezTo>
                  <a:pt x="2864678" y="5159187"/>
                  <a:pt x="2839768" y="5157407"/>
                  <a:pt x="2818416" y="5153849"/>
                </a:cubicBezTo>
                <a:cubicBezTo>
                  <a:pt x="2797064" y="5150290"/>
                  <a:pt x="2772154" y="5148511"/>
                  <a:pt x="2743685" y="5148511"/>
                </a:cubicBezTo>
                <a:cubicBezTo>
                  <a:pt x="2722334" y="5148511"/>
                  <a:pt x="2700982" y="5146731"/>
                  <a:pt x="2679631" y="5143173"/>
                </a:cubicBezTo>
                <a:cubicBezTo>
                  <a:pt x="2658279" y="5139614"/>
                  <a:pt x="2636927" y="5137835"/>
                  <a:pt x="2615576" y="5137835"/>
                </a:cubicBezTo>
                <a:cubicBezTo>
                  <a:pt x="2594224" y="5144952"/>
                  <a:pt x="2572873" y="5148511"/>
                  <a:pt x="2551521" y="5148511"/>
                </a:cubicBezTo>
                <a:cubicBezTo>
                  <a:pt x="2530169" y="5148511"/>
                  <a:pt x="2508817" y="5155628"/>
                  <a:pt x="2487466" y="5169862"/>
                </a:cubicBezTo>
                <a:cubicBezTo>
                  <a:pt x="2473232" y="5176980"/>
                  <a:pt x="2451880" y="5180538"/>
                  <a:pt x="2423411" y="5180538"/>
                </a:cubicBezTo>
                <a:cubicBezTo>
                  <a:pt x="2373591" y="5173421"/>
                  <a:pt x="2325549" y="5164525"/>
                  <a:pt x="2279287" y="5153849"/>
                </a:cubicBezTo>
                <a:cubicBezTo>
                  <a:pt x="2233026" y="5143173"/>
                  <a:pt x="2184984" y="5137835"/>
                  <a:pt x="2135164" y="5137835"/>
                </a:cubicBezTo>
                <a:cubicBezTo>
                  <a:pt x="2092461" y="5144952"/>
                  <a:pt x="2055095" y="5136056"/>
                  <a:pt x="2023068" y="5111145"/>
                </a:cubicBezTo>
                <a:cubicBezTo>
                  <a:pt x="1991040" y="5086235"/>
                  <a:pt x="1957234" y="5070221"/>
                  <a:pt x="1921648" y="5063104"/>
                </a:cubicBezTo>
                <a:cubicBezTo>
                  <a:pt x="1907413" y="5063104"/>
                  <a:pt x="1891399" y="5061325"/>
                  <a:pt x="1873606" y="5057766"/>
                </a:cubicBezTo>
                <a:cubicBezTo>
                  <a:pt x="1855813" y="5054208"/>
                  <a:pt x="1836241" y="5052428"/>
                  <a:pt x="1814889" y="5052428"/>
                </a:cubicBezTo>
                <a:cubicBezTo>
                  <a:pt x="1779303" y="5045311"/>
                  <a:pt x="1749055" y="5038194"/>
                  <a:pt x="1724145" y="5031077"/>
                </a:cubicBezTo>
                <a:cubicBezTo>
                  <a:pt x="1699235" y="5023960"/>
                  <a:pt x="1672545" y="5013284"/>
                  <a:pt x="1644076" y="4999049"/>
                </a:cubicBezTo>
                <a:cubicBezTo>
                  <a:pt x="1622725" y="4984815"/>
                  <a:pt x="1601373" y="4968801"/>
                  <a:pt x="1580021" y="4951008"/>
                </a:cubicBezTo>
                <a:cubicBezTo>
                  <a:pt x="1558670" y="4933215"/>
                  <a:pt x="1530201" y="4938553"/>
                  <a:pt x="1494615" y="4967022"/>
                </a:cubicBezTo>
                <a:cubicBezTo>
                  <a:pt x="1494615" y="4974139"/>
                  <a:pt x="1489277" y="4977698"/>
                  <a:pt x="1478601" y="4977698"/>
                </a:cubicBezTo>
                <a:cubicBezTo>
                  <a:pt x="1467925" y="4977698"/>
                  <a:pt x="1459029" y="4974139"/>
                  <a:pt x="1451911" y="4967022"/>
                </a:cubicBezTo>
                <a:cubicBezTo>
                  <a:pt x="1359388" y="4924319"/>
                  <a:pt x="1266864" y="4878057"/>
                  <a:pt x="1174340" y="4828236"/>
                </a:cubicBezTo>
                <a:cubicBezTo>
                  <a:pt x="1160106" y="4814002"/>
                  <a:pt x="1144092" y="4803326"/>
                  <a:pt x="1126299" y="4796209"/>
                </a:cubicBezTo>
                <a:cubicBezTo>
                  <a:pt x="1108506" y="4789092"/>
                  <a:pt x="1096051" y="4771299"/>
                  <a:pt x="1088934" y="4742830"/>
                </a:cubicBezTo>
                <a:cubicBezTo>
                  <a:pt x="1088934" y="4742830"/>
                  <a:pt x="1078258" y="4735713"/>
                  <a:pt x="1056906" y="4721478"/>
                </a:cubicBezTo>
                <a:cubicBezTo>
                  <a:pt x="1014203" y="4707244"/>
                  <a:pt x="971500" y="4689451"/>
                  <a:pt x="928796" y="4668099"/>
                </a:cubicBezTo>
                <a:cubicBezTo>
                  <a:pt x="886093" y="4646747"/>
                  <a:pt x="843390" y="4625396"/>
                  <a:pt x="800687" y="4604044"/>
                </a:cubicBezTo>
                <a:cubicBezTo>
                  <a:pt x="786452" y="4568458"/>
                  <a:pt x="766880" y="4545327"/>
                  <a:pt x="741970" y="4534651"/>
                </a:cubicBezTo>
                <a:cubicBezTo>
                  <a:pt x="717059" y="4523975"/>
                  <a:pt x="690370" y="4511520"/>
                  <a:pt x="661901" y="4497286"/>
                </a:cubicBezTo>
                <a:cubicBezTo>
                  <a:pt x="633432" y="4483051"/>
                  <a:pt x="608522" y="4461700"/>
                  <a:pt x="587170" y="4433231"/>
                </a:cubicBezTo>
                <a:cubicBezTo>
                  <a:pt x="565819" y="4404762"/>
                  <a:pt x="537350" y="4390528"/>
                  <a:pt x="501764" y="4390528"/>
                </a:cubicBezTo>
                <a:lnTo>
                  <a:pt x="491088" y="4379852"/>
                </a:lnTo>
                <a:cubicBezTo>
                  <a:pt x="469736" y="4351383"/>
                  <a:pt x="450164" y="4324694"/>
                  <a:pt x="432371" y="4299783"/>
                </a:cubicBezTo>
                <a:cubicBezTo>
                  <a:pt x="414578" y="4274873"/>
                  <a:pt x="395005" y="4248184"/>
                  <a:pt x="373654" y="4219715"/>
                </a:cubicBezTo>
                <a:cubicBezTo>
                  <a:pt x="359419" y="4205480"/>
                  <a:pt x="346964" y="4189466"/>
                  <a:pt x="336288" y="4171673"/>
                </a:cubicBezTo>
                <a:cubicBezTo>
                  <a:pt x="325613" y="4153880"/>
                  <a:pt x="313158" y="4137867"/>
                  <a:pt x="298923" y="4123632"/>
                </a:cubicBezTo>
                <a:cubicBezTo>
                  <a:pt x="298923" y="4123632"/>
                  <a:pt x="291806" y="4116515"/>
                  <a:pt x="277571" y="4102281"/>
                </a:cubicBezTo>
                <a:cubicBezTo>
                  <a:pt x="263337" y="4052460"/>
                  <a:pt x="245544" y="4004419"/>
                  <a:pt x="224192" y="3958157"/>
                </a:cubicBezTo>
                <a:cubicBezTo>
                  <a:pt x="202841" y="3911895"/>
                  <a:pt x="181489" y="3860295"/>
                  <a:pt x="160137" y="3803358"/>
                </a:cubicBezTo>
                <a:cubicBezTo>
                  <a:pt x="153020" y="3782006"/>
                  <a:pt x="145903" y="3760654"/>
                  <a:pt x="138786" y="3739303"/>
                </a:cubicBezTo>
                <a:cubicBezTo>
                  <a:pt x="131669" y="3717951"/>
                  <a:pt x="124551" y="3696599"/>
                  <a:pt x="117434" y="3675248"/>
                </a:cubicBezTo>
                <a:cubicBezTo>
                  <a:pt x="81848" y="3568490"/>
                  <a:pt x="55159" y="3459952"/>
                  <a:pt x="37366" y="3349635"/>
                </a:cubicBezTo>
                <a:cubicBezTo>
                  <a:pt x="19572" y="3239319"/>
                  <a:pt x="14235" y="3127223"/>
                  <a:pt x="21352" y="3013347"/>
                </a:cubicBezTo>
                <a:cubicBezTo>
                  <a:pt x="21352" y="2999113"/>
                  <a:pt x="17793" y="2983099"/>
                  <a:pt x="10676" y="2965306"/>
                </a:cubicBezTo>
                <a:cubicBezTo>
                  <a:pt x="3559" y="2947513"/>
                  <a:pt x="0" y="2931499"/>
                  <a:pt x="0" y="2917265"/>
                </a:cubicBezTo>
                <a:cubicBezTo>
                  <a:pt x="7117" y="2860327"/>
                  <a:pt x="12455" y="2808727"/>
                  <a:pt x="16014" y="2762465"/>
                </a:cubicBezTo>
                <a:cubicBezTo>
                  <a:pt x="19572" y="2716204"/>
                  <a:pt x="24910" y="2664604"/>
                  <a:pt x="32028" y="2607666"/>
                </a:cubicBezTo>
                <a:cubicBezTo>
                  <a:pt x="32028" y="2586314"/>
                  <a:pt x="33807" y="2566742"/>
                  <a:pt x="37366" y="2548949"/>
                </a:cubicBezTo>
                <a:cubicBezTo>
                  <a:pt x="40924" y="2531156"/>
                  <a:pt x="42703" y="2511584"/>
                  <a:pt x="42703" y="2490232"/>
                </a:cubicBezTo>
                <a:cubicBezTo>
                  <a:pt x="49821" y="2468880"/>
                  <a:pt x="56938" y="2449308"/>
                  <a:pt x="64055" y="2431515"/>
                </a:cubicBezTo>
                <a:cubicBezTo>
                  <a:pt x="71172" y="2413722"/>
                  <a:pt x="81848" y="2394150"/>
                  <a:pt x="96082" y="2372798"/>
                </a:cubicBezTo>
                <a:cubicBezTo>
                  <a:pt x="110317" y="2315861"/>
                  <a:pt x="124551" y="2264261"/>
                  <a:pt x="138786" y="2217999"/>
                </a:cubicBezTo>
                <a:cubicBezTo>
                  <a:pt x="153020" y="2171737"/>
                  <a:pt x="167255" y="2120137"/>
                  <a:pt x="181489" y="2063199"/>
                </a:cubicBezTo>
                <a:cubicBezTo>
                  <a:pt x="195724" y="2013379"/>
                  <a:pt x="204620" y="1965338"/>
                  <a:pt x="208179" y="1919076"/>
                </a:cubicBezTo>
                <a:cubicBezTo>
                  <a:pt x="211737" y="1872814"/>
                  <a:pt x="220634" y="1824773"/>
                  <a:pt x="234868" y="1774952"/>
                </a:cubicBezTo>
                <a:cubicBezTo>
                  <a:pt x="234868" y="1760718"/>
                  <a:pt x="233089" y="1744704"/>
                  <a:pt x="229530" y="1726911"/>
                </a:cubicBezTo>
                <a:cubicBezTo>
                  <a:pt x="225972" y="1709118"/>
                  <a:pt x="227751" y="1693104"/>
                  <a:pt x="234868" y="1678870"/>
                </a:cubicBezTo>
                <a:cubicBezTo>
                  <a:pt x="249103" y="1643284"/>
                  <a:pt x="259778" y="1605919"/>
                  <a:pt x="266896" y="1566774"/>
                </a:cubicBezTo>
                <a:cubicBezTo>
                  <a:pt x="274013" y="1527629"/>
                  <a:pt x="281130" y="1486705"/>
                  <a:pt x="288247" y="1444002"/>
                </a:cubicBezTo>
                <a:cubicBezTo>
                  <a:pt x="288247" y="1422650"/>
                  <a:pt x="295364" y="1404857"/>
                  <a:pt x="309599" y="1390623"/>
                </a:cubicBezTo>
                <a:cubicBezTo>
                  <a:pt x="330950" y="1369271"/>
                  <a:pt x="341626" y="1330127"/>
                  <a:pt x="341626" y="1273189"/>
                </a:cubicBezTo>
                <a:lnTo>
                  <a:pt x="341626" y="1230486"/>
                </a:lnTo>
                <a:cubicBezTo>
                  <a:pt x="355861" y="1216251"/>
                  <a:pt x="364757" y="1198458"/>
                  <a:pt x="368316" y="1177107"/>
                </a:cubicBezTo>
                <a:cubicBezTo>
                  <a:pt x="371875" y="1155755"/>
                  <a:pt x="380771" y="1137962"/>
                  <a:pt x="395005" y="1123727"/>
                </a:cubicBezTo>
                <a:cubicBezTo>
                  <a:pt x="409240" y="1102376"/>
                  <a:pt x="421695" y="1082804"/>
                  <a:pt x="432371" y="1065010"/>
                </a:cubicBezTo>
                <a:cubicBezTo>
                  <a:pt x="443047" y="1047217"/>
                  <a:pt x="455502" y="1031204"/>
                  <a:pt x="469736" y="1016969"/>
                </a:cubicBezTo>
                <a:cubicBezTo>
                  <a:pt x="483971" y="995618"/>
                  <a:pt x="494646" y="976045"/>
                  <a:pt x="501764" y="958252"/>
                </a:cubicBezTo>
                <a:cubicBezTo>
                  <a:pt x="508881" y="940459"/>
                  <a:pt x="519557" y="920887"/>
                  <a:pt x="533791" y="899535"/>
                </a:cubicBezTo>
                <a:cubicBezTo>
                  <a:pt x="590729" y="821246"/>
                  <a:pt x="645887" y="742957"/>
                  <a:pt x="699266" y="664667"/>
                </a:cubicBezTo>
                <a:cubicBezTo>
                  <a:pt x="752645" y="586378"/>
                  <a:pt x="807804" y="508089"/>
                  <a:pt x="864741" y="429799"/>
                </a:cubicBezTo>
                <a:cubicBezTo>
                  <a:pt x="907445" y="372862"/>
                  <a:pt x="957265" y="319483"/>
                  <a:pt x="1014203" y="269662"/>
                </a:cubicBezTo>
                <a:cubicBezTo>
                  <a:pt x="1071141" y="219841"/>
                  <a:pt x="1128078" y="177138"/>
                  <a:pt x="1185016" y="141552"/>
                </a:cubicBezTo>
                <a:cubicBezTo>
                  <a:pt x="1227719" y="120201"/>
                  <a:pt x="1270423" y="98849"/>
                  <a:pt x="1313126" y="77497"/>
                </a:cubicBezTo>
                <a:cubicBezTo>
                  <a:pt x="1355829" y="56146"/>
                  <a:pt x="1398532" y="38353"/>
                  <a:pt x="1441236" y="24118"/>
                </a:cubicBezTo>
                <a:cubicBezTo>
                  <a:pt x="1483939" y="9884"/>
                  <a:pt x="1512408" y="2767"/>
                  <a:pt x="1526642" y="2767"/>
                </a:cubicBezTo>
                <a:cubicBezTo>
                  <a:pt x="1562228" y="24118"/>
                  <a:pt x="1580021" y="41911"/>
                  <a:pt x="1580021" y="56146"/>
                </a:cubicBezTo>
                <a:cubicBezTo>
                  <a:pt x="1580021" y="77497"/>
                  <a:pt x="1583580" y="100628"/>
                  <a:pt x="1590697" y="125538"/>
                </a:cubicBezTo>
                <a:cubicBezTo>
                  <a:pt x="1597814" y="150449"/>
                  <a:pt x="1587138" y="173580"/>
                  <a:pt x="1558670" y="194931"/>
                </a:cubicBezTo>
                <a:cubicBezTo>
                  <a:pt x="1551552" y="194931"/>
                  <a:pt x="1547994" y="212724"/>
                  <a:pt x="1547994" y="248310"/>
                </a:cubicBezTo>
                <a:cubicBezTo>
                  <a:pt x="1555111" y="248310"/>
                  <a:pt x="1562228" y="246531"/>
                  <a:pt x="1569345" y="242972"/>
                </a:cubicBezTo>
                <a:cubicBezTo>
                  <a:pt x="1576463" y="239414"/>
                  <a:pt x="1587138" y="237635"/>
                  <a:pt x="1601373" y="237635"/>
                </a:cubicBezTo>
                <a:cubicBezTo>
                  <a:pt x="1644076" y="209166"/>
                  <a:pt x="1690338" y="180697"/>
                  <a:pt x="1740159" y="152228"/>
                </a:cubicBezTo>
                <a:cubicBezTo>
                  <a:pt x="1761510" y="137994"/>
                  <a:pt x="1784641" y="125538"/>
                  <a:pt x="1809551" y="114863"/>
                </a:cubicBezTo>
                <a:cubicBezTo>
                  <a:pt x="1834462" y="104187"/>
                  <a:pt x="1854034" y="91732"/>
                  <a:pt x="1868268" y="77497"/>
                </a:cubicBezTo>
                <a:cubicBezTo>
                  <a:pt x="1918089" y="27677"/>
                  <a:pt x="1967021" y="1878"/>
                  <a:pt x="2015062" y="9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lt-L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D412-8AE5-458B-BBF4-8946D53242E8}" type="datetimeFigureOut">
              <a:rPr lang="lt-LT" smtClean="0"/>
              <a:t>2019-09-05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84804-32DC-4378-A79A-553924D6F66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84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33C4-54DF-45BE-BA34-6A4E066AB9A1}" type="datetimeFigureOut">
              <a:rPr lang="de-DE" smtClean="0"/>
              <a:t>05.09.2019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73AD-5815-48F8-9FBB-9EADDBAD54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2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r="16748"/>
          <a:stretch>
            <a:fillRect/>
          </a:stretch>
        </p:blipFill>
        <p:spPr>
          <a:xfrm>
            <a:off x="319961" y="450389"/>
            <a:ext cx="3644603" cy="4774753"/>
          </a:xfrm>
          <a:blipFill>
            <a:blip r:embed="rId3"/>
            <a:stretch>
              <a:fillRect/>
            </a:stretch>
          </a:blipFill>
        </p:spPr>
      </p:pic>
      <p:sp>
        <p:nvSpPr>
          <p:cNvPr id="10" name="Title 8"/>
          <p:cNvSpPr txBox="1">
            <a:spLocks/>
          </p:cNvSpPr>
          <p:nvPr/>
        </p:nvSpPr>
        <p:spPr>
          <a:xfrm>
            <a:off x="4093895" y="2085028"/>
            <a:ext cx="4920464" cy="9002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lt-LT" sz="80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sz="4500" dirty="0" err="1"/>
              <a:t>Powerpoint</a:t>
            </a:r>
            <a:r>
              <a:rPr lang="en-US" sz="4500" dirty="0"/>
              <a:t> Bingo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4511" y="2809874"/>
            <a:ext cx="434215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Bild, Video, </a:t>
            </a: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Onlinebild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</a:t>
            </a: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Grafil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oder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Tabelle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einfügen</a:t>
            </a:r>
            <a:endParaRPr lang="en-US" sz="135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Frage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einfügen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fertig</a:t>
            </a:r>
            <a:endParaRPr lang="en-US" sz="135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Formatierung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über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Ansicht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 </a:t>
            </a:r>
            <a:r>
              <a:rPr lang="en-US" sz="13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Wingdings" panose="05000000000000000000" pitchFamily="2" charset="2"/>
              </a:rPr>
              <a:t>Folienmaster</a:t>
            </a:r>
            <a:endParaRPr lang="lt-LT" sz="1350" dirty="0">
              <a:solidFill>
                <a:schemeClr val="tx1">
                  <a:lumMod val="50000"/>
                  <a:lumOff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5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3C8A77-9D1E-418B-9FDA-5463109CF1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 sz="12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374E34-ADE6-45E3-8D4C-AAEBD0DE2E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D20E3E-35A8-4E68-AEB3-854F95E177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B7198FB-2E5E-4EF9-B893-5AFAB7E3580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C5B52F7-7DAF-47C7-9D9F-7A8F5E5BCB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DD2B13E-9723-4ABD-A3B5-05D55E335D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D6CE3FF-B186-4625-BD16-96870B0E3A4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2B88376-C756-49B1-9098-66509A62CBA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B53AB6A-F6A5-474D-898A-F31F8927FCA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DDCCFA7-4777-4E4C-A63B-6782365B1A4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9C3B82BD-6D7F-41B2-84AE-5F4F750673E8}"/>
              </a:ext>
            </a:extLst>
          </p:cNvPr>
          <p:cNvSpPr>
            <a:spLocks noGrp="1"/>
          </p:cNvSpPr>
          <p:nvPr>
            <p:ph sz="quarter" idx="4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01451DD6-DCC7-4E3D-9816-7E1125DBF9DD}"/>
              </a:ext>
            </a:extLst>
          </p:cNvPr>
          <p:cNvSpPr>
            <a:spLocks noGrp="1"/>
          </p:cNvSpPr>
          <p:nvPr>
            <p:ph sz="quarter" idx="4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782AD0AB-EEDD-415A-B314-1EE7B7F1D505}"/>
              </a:ext>
            </a:extLst>
          </p:cNvPr>
          <p:cNvSpPr>
            <a:spLocks noGrp="1"/>
          </p:cNvSpPr>
          <p:nvPr>
            <p:ph sz="quarter" idx="4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F6FD7AC9-93FC-49DF-B262-FA0F051E8CB1}"/>
              </a:ext>
            </a:extLst>
          </p:cNvPr>
          <p:cNvSpPr>
            <a:spLocks noGrp="1"/>
          </p:cNvSpPr>
          <p:nvPr>
            <p:ph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7F3AE137-3A39-41E4-B49C-4F539A539C71}"/>
              </a:ext>
            </a:extLst>
          </p:cNvPr>
          <p:cNvSpPr>
            <a:spLocks noGrp="1"/>
          </p:cNvSpPr>
          <p:nvPr>
            <p:ph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20EE1913-F14B-46DD-800F-00BB55FE98A6}"/>
              </a:ext>
            </a:extLst>
          </p:cNvPr>
          <p:cNvSpPr>
            <a:spLocks noGrp="1"/>
          </p:cNvSpPr>
          <p:nvPr>
            <p:ph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F42EA104-CF92-4A93-AAA5-91DA58E7DF87}"/>
              </a:ext>
            </a:extLst>
          </p:cNvPr>
          <p:cNvSpPr>
            <a:spLocks noGrp="1"/>
          </p:cNvSpPr>
          <p:nvPr>
            <p:ph sz="quarter" idx="5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416C76FE-6EF8-4C7D-8F45-4AB2E2DB05C7}"/>
              </a:ext>
            </a:extLst>
          </p:cNvPr>
          <p:cNvSpPr>
            <a:spLocks noGrp="1"/>
          </p:cNvSpPr>
          <p:nvPr>
            <p:ph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CC892ADA-12D2-48F1-8527-36F17D5C8AF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6E460551-6613-4A07-BBB9-C3D31128A37F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F9C62AF-043B-483E-9234-B8539DAC63F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E158B3F-9B96-414C-ADBE-7E7EBE914B5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948EDC1A-1F8B-443B-9978-8CC8666F2DA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E8473CDF-9ABC-4EE2-81A5-F7B7F130E199}"/>
              </a:ext>
            </a:extLst>
          </p:cNvPr>
          <p:cNvSpPr>
            <a:spLocks noGrp="1"/>
          </p:cNvSpPr>
          <p:nvPr>
            <p:ph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E5BB706C-276B-4B6D-B7EE-91757D56D447}"/>
              </a:ext>
            </a:extLst>
          </p:cNvPr>
          <p:cNvSpPr>
            <a:spLocks noGrp="1"/>
          </p:cNvSpPr>
          <p:nvPr>
            <p:ph sz="quarter" idx="6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80F6B844-CE6A-47A4-A809-88917B4AF1B4}"/>
              </a:ext>
            </a:extLst>
          </p:cNvPr>
          <p:cNvSpPr>
            <a:spLocks noGrp="1"/>
          </p:cNvSpPr>
          <p:nvPr>
            <p:ph sz="quarter" idx="6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6A79687E-6117-4DB2-ABFC-35A9EE0F6C98}"/>
              </a:ext>
            </a:extLst>
          </p:cNvPr>
          <p:cNvSpPr>
            <a:spLocks noGrp="1"/>
          </p:cNvSpPr>
          <p:nvPr>
            <p:ph sz="quarter" idx="6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Inhaltsplatzhalter 30">
            <a:extLst>
              <a:ext uri="{FF2B5EF4-FFF2-40B4-BE49-F238E27FC236}">
                <a16:creationId xmlns:a16="http://schemas.microsoft.com/office/drawing/2014/main" id="{F82E9508-7D0E-453A-BCAA-CFA1A7887AF7}"/>
              </a:ext>
            </a:extLst>
          </p:cNvPr>
          <p:cNvSpPr>
            <a:spLocks noGrp="1"/>
          </p:cNvSpPr>
          <p:nvPr>
            <p:ph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9" name="Inhaltsplatzhalter 38">
            <a:extLst>
              <a:ext uri="{FF2B5EF4-FFF2-40B4-BE49-F238E27FC236}">
                <a16:creationId xmlns:a16="http://schemas.microsoft.com/office/drawing/2014/main" id="{78F70FD5-3A86-4C7B-AF95-7E14446B7A3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Inhaltsplatzhalter 40">
            <a:extLst>
              <a:ext uri="{FF2B5EF4-FFF2-40B4-BE49-F238E27FC236}">
                <a16:creationId xmlns:a16="http://schemas.microsoft.com/office/drawing/2014/main" id="{317B2C01-F49C-443E-BA18-740FDF34C221}"/>
              </a:ext>
            </a:extLst>
          </p:cNvPr>
          <p:cNvSpPr>
            <a:spLocks noGrp="1"/>
          </p:cNvSpPr>
          <p:nvPr>
            <p:ph sz="quarter" idx="4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486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2CF4F82E6D03458C113C4A84E46706" ma:contentTypeVersion="25" ma:contentTypeDescription="Ein neues Dokument erstellen." ma:contentTypeScope="" ma:versionID="15f10b312d25b1b790cdb2398d29ac74">
  <xsd:schema xmlns:xsd="http://www.w3.org/2001/XMLSchema" xmlns:xs="http://www.w3.org/2001/XMLSchema" xmlns:p="http://schemas.microsoft.com/office/2006/metadata/properties" xmlns:ns3="4a6ba859-f4b9-4ba9-a693-162b9ea03cbd" xmlns:ns4="230a7175-e170-4e68-ba64-30de964f1b29" targetNamespace="http://schemas.microsoft.com/office/2006/metadata/properties" ma:root="true" ma:fieldsID="ab3ad5dbd4986366a52ebfef55d624d8" ns3:_="" ns4:_="">
    <xsd:import namespace="4a6ba859-f4b9-4ba9-a693-162b9ea03cbd"/>
    <xsd:import namespace="230a7175-e170-4e68-ba64-30de964f1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ba859-f4b9-4ba9-a693-162b9ea03c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a7175-e170-4e68-ba64-30de964f1b29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4a6ba859-f4b9-4ba9-a693-162b9ea03cbd" xsi:nil="true"/>
    <FolderType xmlns="4a6ba859-f4b9-4ba9-a693-162b9ea03cbd" xsi:nil="true"/>
    <CultureName xmlns="4a6ba859-f4b9-4ba9-a693-162b9ea03cbd" xsi:nil="true"/>
    <Student_Groups xmlns="4a6ba859-f4b9-4ba9-a693-162b9ea03cbd">
      <UserInfo>
        <DisplayName/>
        <AccountId xsi:nil="true"/>
        <AccountType/>
      </UserInfo>
    </Student_Groups>
    <Self_Registration_Enabled xmlns="4a6ba859-f4b9-4ba9-a693-162b9ea03cbd" xsi:nil="true"/>
    <DefaultSectionNames xmlns="4a6ba859-f4b9-4ba9-a693-162b9ea03cbd" xsi:nil="true"/>
    <NotebookType xmlns="4a6ba859-f4b9-4ba9-a693-162b9ea03cbd" xsi:nil="true"/>
    <Teachers xmlns="4a6ba859-f4b9-4ba9-a693-162b9ea03cbd">
      <UserInfo>
        <DisplayName/>
        <AccountId xsi:nil="true"/>
        <AccountType/>
      </UserInfo>
    </Teachers>
    <Templates xmlns="4a6ba859-f4b9-4ba9-a693-162b9ea03cbd" xsi:nil="true"/>
    <Invited_Teachers xmlns="4a6ba859-f4b9-4ba9-a693-162b9ea03cbd" xsi:nil="true"/>
    <Owner xmlns="4a6ba859-f4b9-4ba9-a693-162b9ea03cbd">
      <UserInfo>
        <DisplayName/>
        <AccountId xsi:nil="true"/>
        <AccountType/>
      </UserInfo>
    </Owner>
    <Students xmlns="4a6ba859-f4b9-4ba9-a693-162b9ea03cbd">
      <UserInfo>
        <DisplayName/>
        <AccountId xsi:nil="true"/>
        <AccountType/>
      </UserInfo>
    </Students>
    <Has_Teacher_Only_SectionGroup xmlns="4a6ba859-f4b9-4ba9-a693-162b9ea03cbd" xsi:nil="true"/>
    <Is_Collaboration_Space_Locked xmlns="4a6ba859-f4b9-4ba9-a693-162b9ea03cbd" xsi:nil="true"/>
    <AppVersion xmlns="4a6ba859-f4b9-4ba9-a693-162b9ea03cbd" xsi:nil="true"/>
  </documentManagement>
</p:properties>
</file>

<file path=customXml/itemProps1.xml><?xml version="1.0" encoding="utf-8"?>
<ds:datastoreItem xmlns:ds="http://schemas.openxmlformats.org/officeDocument/2006/customXml" ds:itemID="{93FFE7E6-36AB-4619-92ED-77AE2ADBE2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ba859-f4b9-4ba9-a693-162b9ea03cbd"/>
    <ds:schemaRef ds:uri="230a7175-e170-4e68-ba64-30de964f1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A58527-439B-461F-B454-9E280D15CD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CA912-FF8B-4CFA-9A78-26FCA74C719F}">
  <ds:schemaRefs>
    <ds:schemaRef ds:uri="http://schemas.openxmlformats.org/package/2006/metadata/core-properties"/>
    <ds:schemaRef ds:uri="http://purl.org/dc/elements/1.1/"/>
    <ds:schemaRef ds:uri="4a6ba859-f4b9-4ba9-a693-162b9ea03cbd"/>
    <ds:schemaRef ds:uri="230a7175-e170-4e68-ba64-30de964f1b29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Bildschirmpräsentation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Lato Black</vt:lpstr>
      <vt:lpstr>Lato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 Krah</dc:creator>
  <cp:lastModifiedBy>Tobias Krah</cp:lastModifiedBy>
  <cp:revision>13</cp:revision>
  <dcterms:created xsi:type="dcterms:W3CDTF">2019-09-05T10:16:55Z</dcterms:created>
  <dcterms:modified xsi:type="dcterms:W3CDTF">2019-09-05T19:23:48Z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0x0101008C2CF4F82E6D03458C113C4A84E46706</vt:lpwstr>
  </property>
</Properties>
</file>